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374" r:id="rId18"/>
    <p:sldId id="2377" r:id="rId19"/>
    <p:sldId id="2420"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tx1"/>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Election of Vice Chair(s)</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Confirmation of Secretary</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AM2 – Carol Ansley 24/796r0, 24/886?</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r>
              <a:rPr lang="en-US" spc="-1" dirty="0" err="1">
                <a:solidFill>
                  <a:schemeClr val="tx1"/>
                </a:solidFill>
                <a:latin typeface="Times New Roman" panose="02020603050405020304" pitchFamily="18" charset="0"/>
                <a:cs typeface="Times New Roman" panose="02020603050405020304" pitchFamily="18" charset="0"/>
                <a:sym typeface="Arial"/>
              </a:rPr>
              <a:t>Ugi</a:t>
            </a:r>
            <a:r>
              <a:rPr lang="en-US" spc="-1" dirty="0">
                <a:solidFill>
                  <a:schemeClr val="tx1"/>
                </a:solidFill>
                <a:latin typeface="Times New Roman" panose="02020603050405020304" pitchFamily="18" charset="0"/>
                <a:cs typeface="Times New Roman" panose="02020603050405020304" pitchFamily="18" charset="0"/>
                <a:sym typeface="Arial"/>
              </a:rPr>
              <a:t> Campiglio 24/550r1</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Continuation of discussion of 24/604 – Jerome?</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xx</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Previous term Vice Chairs: Jerome Henry  Stephen McCann</a:t>
            </a:r>
          </a:p>
          <a:p>
            <a:pPr algn="ctr">
              <a:spcBef>
                <a:spcPts val="400"/>
              </a:spcBef>
              <a:defRPr sz="2000" b="1" spc="-1">
                <a:latin typeface="Times New Roman"/>
                <a:ea typeface="Times New Roman"/>
                <a:cs typeface="Times New Roman"/>
                <a:sym typeface="Times New Roman"/>
              </a:defRPr>
            </a:pPr>
            <a:r>
              <a:rPr lang="en-US" dirty="0"/>
              <a:t>Previous term 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4393</TotalTime>
  <Words>2348</Words>
  <Application>Microsoft Macintosh PowerPoint</Application>
  <PresentationFormat>Widescreen</PresentationFormat>
  <Paragraphs>213</Paragraphs>
  <Slides>21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13, 2024 – AM2</vt:lpstr>
      <vt:lpstr>Timeline</vt:lpstr>
      <vt:lpstr>Motion # 42</vt:lpstr>
      <vt:lpstr>Motion # xx</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46</cp:revision>
  <cp:lastPrinted>1601-01-01T00:00:00Z</cp:lastPrinted>
  <dcterms:created xsi:type="dcterms:W3CDTF">2023-11-10T19:40:49Z</dcterms:created>
  <dcterms:modified xsi:type="dcterms:W3CDTF">2024-05-12T15:07:00Z</dcterms:modified>
  <cp:category>Name, Affiliation</cp:category>
</cp:coreProperties>
</file>