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06" r:id="rId3"/>
    <p:sldId id="407" r:id="rId4"/>
    <p:sldId id="408" r:id="rId5"/>
    <p:sldId id="421" r:id="rId6"/>
    <p:sldId id="345" r:id="rId7"/>
    <p:sldId id="348" r:id="rId8"/>
    <p:sldId id="385" r:id="rId9"/>
    <p:sldId id="349" r:id="rId10"/>
    <p:sldId id="368" r:id="rId11"/>
    <p:sldId id="427" r:id="rId12"/>
    <p:sldId id="374" r:id="rId13"/>
    <p:sldId id="350" r:id="rId14"/>
    <p:sldId id="405" r:id="rId15"/>
    <p:sldId id="428" r:id="rId16"/>
    <p:sldId id="429" r:id="rId17"/>
    <p:sldId id="410" r:id="rId18"/>
    <p:sldId id="41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E3A81-AE14-E54E-8B78-90626D45208C}" v="107" dt="2025-03-09T00:42:06.8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24" autoAdjust="0"/>
    <p:restoredTop sz="95972"/>
  </p:normalViewPr>
  <p:slideViewPr>
    <p:cSldViewPr>
      <p:cViewPr varScale="1">
        <p:scale>
          <a:sx n="147" d="100"/>
          <a:sy n="147" d="100"/>
        </p:scale>
        <p:origin x="1584"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A1F02CA2-1DAE-E448-94C6-174F70CD85AC}"/>
    <pc:docChg chg="undo custSel addSld delSld modSld">
      <pc:chgData name="Binita Gupta (binitag)" userId="2e1667b5-636b-4c95-a3b3-a8a0dc9f68da" providerId="ADAL" clId="{A1F02CA2-1DAE-E448-94C6-174F70CD85AC}" dt="2025-02-12T07:11:15.112" v="8847" actId="20577"/>
      <pc:docMkLst>
        <pc:docMk/>
      </pc:docMkLst>
      <pc:sldChg chg="modSp">
        <pc:chgData name="Binita Gupta (binitag)" userId="2e1667b5-636b-4c95-a3b3-a8a0dc9f68da" providerId="ADAL" clId="{A1F02CA2-1DAE-E448-94C6-174F70CD85AC}" dt="2025-01-30T05:55:58.296" v="2"/>
        <pc:sldMkLst>
          <pc:docMk/>
          <pc:sldMk cId="0" sldId="256"/>
        </pc:sldMkLst>
        <pc:graphicFrameChg chg="mod">
          <ac:chgData name="Binita Gupta (binitag)" userId="2e1667b5-636b-4c95-a3b3-a8a0dc9f68da" providerId="ADAL" clId="{A1F02CA2-1DAE-E448-94C6-174F70CD85AC}" dt="2025-01-30T05:55:58.296" v="2"/>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A1F02CA2-1DAE-E448-94C6-174F70CD85AC}" dt="2025-01-30T20:46:09.181" v="3514" actId="20577"/>
        <pc:sldMkLst>
          <pc:docMk/>
          <pc:sldMk cId="0" sldId="257"/>
        </pc:sldMkLst>
      </pc:sldChg>
      <pc:sldChg chg="addSp delSp modSp mod">
        <pc:chgData name="Binita Gupta (binitag)" userId="2e1667b5-636b-4c95-a3b3-a8a0dc9f68da" providerId="ADAL" clId="{A1F02CA2-1DAE-E448-94C6-174F70CD85AC}" dt="2025-02-11T21:36:58.058" v="4907" actId="20577"/>
        <pc:sldMkLst>
          <pc:docMk/>
          <pc:sldMk cId="2785867913" sldId="344"/>
        </pc:sldMkLst>
      </pc:sldChg>
      <pc:sldChg chg="modSp mod">
        <pc:chgData name="Binita Gupta (binitag)" userId="2e1667b5-636b-4c95-a3b3-a8a0dc9f68da" providerId="ADAL" clId="{A1F02CA2-1DAE-E448-94C6-174F70CD85AC}" dt="2025-02-11T21:43:43.715" v="5080" actId="20577"/>
        <pc:sldMkLst>
          <pc:docMk/>
          <pc:sldMk cId="4054430269" sldId="345"/>
        </pc:sldMkLst>
        <pc:spChg chg="mod">
          <ac:chgData name="Binita Gupta (binitag)" userId="2e1667b5-636b-4c95-a3b3-a8a0dc9f68da" providerId="ADAL" clId="{A1F02CA2-1DAE-E448-94C6-174F70CD85AC}" dt="2025-02-11T21:43:43.715" v="5080" actId="20577"/>
          <ac:spMkLst>
            <pc:docMk/>
            <pc:sldMk cId="4054430269" sldId="345"/>
            <ac:spMk id="4098" creationId="{F5D92458-0395-3F79-F684-5E37FB933D69}"/>
          </ac:spMkLst>
        </pc:spChg>
        <pc:picChg chg="mod">
          <ac:chgData name="Binita Gupta (binitag)" userId="2e1667b5-636b-4c95-a3b3-a8a0dc9f68da" providerId="ADAL" clId="{A1F02CA2-1DAE-E448-94C6-174F70CD85AC}" dt="2025-02-11T21:37:47.009" v="4954" actId="1076"/>
          <ac:picMkLst>
            <pc:docMk/>
            <pc:sldMk cId="4054430269" sldId="345"/>
            <ac:picMk id="45" creationId="{972297E9-B567-3C84-9226-8959A70D07B1}"/>
          </ac:picMkLst>
        </pc:picChg>
      </pc:sldChg>
      <pc:sldChg chg="del">
        <pc:chgData name="Binita Gupta (binitag)" userId="2e1667b5-636b-4c95-a3b3-a8a0dc9f68da" providerId="ADAL" clId="{A1F02CA2-1DAE-E448-94C6-174F70CD85AC}" dt="2025-01-30T06:08:03.498" v="194" actId="2696"/>
        <pc:sldMkLst>
          <pc:docMk/>
          <pc:sldMk cId="369723851" sldId="346"/>
        </pc:sldMkLst>
      </pc:sldChg>
      <pc:sldChg chg="del">
        <pc:chgData name="Binita Gupta (binitag)" userId="2e1667b5-636b-4c95-a3b3-a8a0dc9f68da" providerId="ADAL" clId="{A1F02CA2-1DAE-E448-94C6-174F70CD85AC}" dt="2025-01-30T06:08:04.683" v="195" actId="2696"/>
        <pc:sldMkLst>
          <pc:docMk/>
          <pc:sldMk cId="3324926058" sldId="347"/>
        </pc:sldMkLst>
      </pc:sldChg>
      <pc:sldChg chg="addSp delSp modSp mod">
        <pc:chgData name="Binita Gupta (binitag)" userId="2e1667b5-636b-4c95-a3b3-a8a0dc9f68da" providerId="ADAL" clId="{A1F02CA2-1DAE-E448-94C6-174F70CD85AC}" dt="2025-02-12T06:54:05.326" v="8702" actId="20577"/>
        <pc:sldMkLst>
          <pc:docMk/>
          <pc:sldMk cId="2917752141" sldId="348"/>
        </pc:sldMkLst>
        <pc:spChg chg="mod">
          <ac:chgData name="Binita Gupta (binitag)" userId="2e1667b5-636b-4c95-a3b3-a8a0dc9f68da" providerId="ADAL" clId="{A1F02CA2-1DAE-E448-94C6-174F70CD85AC}" dt="2025-02-12T06:54:05.326" v="8702" actId="20577"/>
          <ac:spMkLst>
            <pc:docMk/>
            <pc:sldMk cId="2917752141" sldId="348"/>
            <ac:spMk id="4098" creationId="{5F6A7F25-A35C-361F-17B8-D806F4FAC3B4}"/>
          </ac:spMkLst>
        </pc:spChg>
      </pc:sldChg>
      <pc:sldChg chg="addSp delSp modSp mod">
        <pc:chgData name="Binita Gupta (binitag)" userId="2e1667b5-636b-4c95-a3b3-a8a0dc9f68da" providerId="ADAL" clId="{A1F02CA2-1DAE-E448-94C6-174F70CD85AC}" dt="2025-02-12T06:54:34.222" v="8713" actId="20577"/>
        <pc:sldMkLst>
          <pc:docMk/>
          <pc:sldMk cId="2548253796" sldId="349"/>
        </pc:sldMkLst>
        <pc:spChg chg="mod">
          <ac:chgData name="Binita Gupta (binitag)" userId="2e1667b5-636b-4c95-a3b3-a8a0dc9f68da" providerId="ADAL" clId="{A1F02CA2-1DAE-E448-94C6-174F70CD85AC}" dt="2025-01-30T16:02:30.122" v="464" actId="14100"/>
          <ac:spMkLst>
            <pc:docMk/>
            <pc:sldMk cId="2548253796" sldId="349"/>
            <ac:spMk id="4097" creationId="{EE579368-D515-A9AB-A945-4D1963D9FFB1}"/>
          </ac:spMkLst>
        </pc:spChg>
        <pc:spChg chg="mod">
          <ac:chgData name="Binita Gupta (binitag)" userId="2e1667b5-636b-4c95-a3b3-a8a0dc9f68da" providerId="ADAL" clId="{A1F02CA2-1DAE-E448-94C6-174F70CD85AC}" dt="2025-02-12T06:54:34.222" v="8713" actId="20577"/>
          <ac:spMkLst>
            <pc:docMk/>
            <pc:sldMk cId="2548253796" sldId="349"/>
            <ac:spMk id="4098" creationId="{21B25809-94EF-D40A-6B9A-630D778088E2}"/>
          </ac:spMkLst>
        </pc:spChg>
      </pc:sldChg>
      <pc:sldChg chg="modSp mod">
        <pc:chgData name="Binita Gupta (binitag)" userId="2e1667b5-636b-4c95-a3b3-a8a0dc9f68da" providerId="ADAL" clId="{A1F02CA2-1DAE-E448-94C6-174F70CD85AC}" dt="2025-01-30T20:46:39.378" v="3515" actId="1076"/>
        <pc:sldMkLst>
          <pc:docMk/>
          <pc:sldMk cId="1551134690" sldId="350"/>
        </pc:sldMkLst>
        <pc:spChg chg="mod">
          <ac:chgData name="Binita Gupta (binitag)" userId="2e1667b5-636b-4c95-a3b3-a8a0dc9f68da" providerId="ADAL" clId="{A1F02CA2-1DAE-E448-94C6-174F70CD85AC}" dt="2025-01-30T20:46:39.378" v="3515" actId="1076"/>
          <ac:spMkLst>
            <pc:docMk/>
            <pc:sldMk cId="1551134690" sldId="350"/>
            <ac:spMk id="3" creationId="{81C5EE23-A1A2-6444-C2C7-1A1453EE04EF}"/>
          </ac:spMkLst>
        </pc:spChg>
      </pc:sldChg>
      <pc:sldChg chg="modSp add del mod">
        <pc:chgData name="Binita Gupta (binitag)" userId="2e1667b5-636b-4c95-a3b3-a8a0dc9f68da" providerId="ADAL" clId="{A1F02CA2-1DAE-E448-94C6-174F70CD85AC}" dt="2025-01-30T20:35:51.556" v="3485" actId="2696"/>
        <pc:sldMkLst>
          <pc:docMk/>
          <pc:sldMk cId="2957146566" sldId="351"/>
        </pc:sldMkLst>
      </pc:sldChg>
      <pc:sldChg chg="modSp add del mod">
        <pc:chgData name="Binita Gupta (binitag)" userId="2e1667b5-636b-4c95-a3b3-a8a0dc9f68da" providerId="ADAL" clId="{A1F02CA2-1DAE-E448-94C6-174F70CD85AC}" dt="2025-01-30T15:50:54.962" v="200" actId="2696"/>
        <pc:sldMkLst>
          <pc:docMk/>
          <pc:sldMk cId="539302691" sldId="353"/>
        </pc:sldMkLst>
      </pc:sldChg>
      <pc:sldChg chg="modSp new mod">
        <pc:chgData name="Binita Gupta (binitag)" userId="2e1667b5-636b-4c95-a3b3-a8a0dc9f68da" providerId="ADAL" clId="{A1F02CA2-1DAE-E448-94C6-174F70CD85AC}" dt="2025-01-30T20:44:26.926" v="3506" actId="20577"/>
        <pc:sldMkLst>
          <pc:docMk/>
          <pc:sldMk cId="3103363972" sldId="353"/>
        </pc:sldMkLst>
      </pc:sldChg>
      <pc:sldChg chg="add">
        <pc:chgData name="Binita Gupta (binitag)" userId="2e1667b5-636b-4c95-a3b3-a8a0dc9f68da" providerId="ADAL" clId="{A1F02CA2-1DAE-E448-94C6-174F70CD85AC}" dt="2025-02-11T14:13:49.838" v="3516"/>
        <pc:sldMkLst>
          <pc:docMk/>
          <pc:sldMk cId="2097117270" sldId="367"/>
        </pc:sldMkLst>
      </pc:sldChg>
      <pc:sldChg chg="add del">
        <pc:chgData name="Binita Gupta (binitag)" userId="2e1667b5-636b-4c95-a3b3-a8a0dc9f68da" providerId="ADAL" clId="{A1F02CA2-1DAE-E448-94C6-174F70CD85AC}" dt="2025-02-11T14:54:32.669" v="4537" actId="2696"/>
        <pc:sldMkLst>
          <pc:docMk/>
          <pc:sldMk cId="3506697604" sldId="368"/>
        </pc:sldMkLst>
      </pc:sldChg>
      <pc:sldChg chg="addSp delSp modSp new mod">
        <pc:chgData name="Binita Gupta (binitag)" userId="2e1667b5-636b-4c95-a3b3-a8a0dc9f68da" providerId="ADAL" clId="{A1F02CA2-1DAE-E448-94C6-174F70CD85AC}" dt="2025-02-12T06:48:50.243" v="8615" actId="1076"/>
        <pc:sldMkLst>
          <pc:docMk/>
          <pc:sldMk cId="4202713497" sldId="368"/>
        </pc:sldMkLst>
      </pc:sldChg>
      <pc:sldChg chg="add del">
        <pc:chgData name="Binita Gupta (binitag)" userId="2e1667b5-636b-4c95-a3b3-a8a0dc9f68da" providerId="ADAL" clId="{A1F02CA2-1DAE-E448-94C6-174F70CD85AC}" dt="2025-02-12T06:50:54.527" v="8652" actId="2696"/>
        <pc:sldMkLst>
          <pc:docMk/>
          <pc:sldMk cId="4266720453" sldId="369"/>
        </pc:sldMkLst>
      </pc:sldChg>
      <pc:sldChg chg="addSp delSp modSp add mod">
        <pc:chgData name="Binita Gupta (binitag)" userId="2e1667b5-636b-4c95-a3b3-a8a0dc9f68da" providerId="ADAL" clId="{A1F02CA2-1DAE-E448-94C6-174F70CD85AC}" dt="2025-02-12T06:50:42.492" v="8651" actId="478"/>
        <pc:sldMkLst>
          <pc:docMk/>
          <pc:sldMk cId="4262586194" sldId="370"/>
        </pc:sldMkLst>
      </pc:sldChg>
      <pc:sldChg chg="modSp add mod">
        <pc:chgData name="Binita Gupta (binitag)" userId="2e1667b5-636b-4c95-a3b3-a8a0dc9f68da" providerId="ADAL" clId="{A1F02CA2-1DAE-E448-94C6-174F70CD85AC}" dt="2025-02-12T07:11:15.112" v="8847" actId="20577"/>
        <pc:sldMkLst>
          <pc:docMk/>
          <pc:sldMk cId="755895038" sldId="371"/>
        </pc:sldMkLst>
      </pc:sld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BE43326C-EB5A-CD4D-8AFE-2246F6E1A16F}"/>
    <pc:docChg chg="undo custSel addSld delSld modSld">
      <pc:chgData name="Binita Gupta (binitag)" userId="2e1667b5-636b-4c95-a3b3-a8a0dc9f68da" providerId="ADAL" clId="{BE43326C-EB5A-CD4D-8AFE-2246F6E1A16F}" dt="2025-03-05T06:20:17.112" v="10010" actId="20577"/>
      <pc:docMkLst>
        <pc:docMk/>
      </pc:docMkLst>
      <pc:sldChg chg="del">
        <pc:chgData name="Binita Gupta (binitag)" userId="2e1667b5-636b-4c95-a3b3-a8a0dc9f68da" providerId="ADAL" clId="{BE43326C-EB5A-CD4D-8AFE-2246F6E1A16F}" dt="2025-02-25T07:42:22.078" v="1" actId="2696"/>
        <pc:sldMkLst>
          <pc:docMk/>
          <pc:sldMk cId="0" sldId="257"/>
        </pc:sldMkLst>
      </pc:sldChg>
      <pc:sldChg chg="del">
        <pc:chgData name="Binita Gupta (binitag)" userId="2e1667b5-636b-4c95-a3b3-a8a0dc9f68da" providerId="ADAL" clId="{BE43326C-EB5A-CD4D-8AFE-2246F6E1A16F}" dt="2025-02-25T07:46:32.587" v="21" actId="2696"/>
        <pc:sldMkLst>
          <pc:docMk/>
          <pc:sldMk cId="2785867913" sldId="344"/>
        </pc:sldMkLst>
      </pc:sldChg>
      <pc:sldChg chg="modSp mod">
        <pc:chgData name="Binita Gupta (binitag)" userId="2e1667b5-636b-4c95-a3b3-a8a0dc9f68da" providerId="ADAL" clId="{BE43326C-EB5A-CD4D-8AFE-2246F6E1A16F}" dt="2025-02-28T21:31:46.695" v="9812" actId="20577"/>
        <pc:sldMkLst>
          <pc:docMk/>
          <pc:sldMk cId="4054430269" sldId="345"/>
        </pc:sldMkLst>
        <pc:spChg chg="mod">
          <ac:chgData name="Binita Gupta (binitag)" userId="2e1667b5-636b-4c95-a3b3-a8a0dc9f68da" providerId="ADAL" clId="{BE43326C-EB5A-CD4D-8AFE-2246F6E1A16F}" dt="2025-02-28T21:31:46.695" v="9812" actId="20577"/>
          <ac:spMkLst>
            <pc:docMk/>
            <pc:sldMk cId="4054430269" sldId="345"/>
            <ac:spMk id="4098" creationId="{F5D92458-0395-3F79-F684-5E37FB933D69}"/>
          </ac:spMkLst>
        </pc:spChg>
      </pc:sldChg>
      <pc:sldChg chg="modSp mod">
        <pc:chgData name="Binita Gupta (binitag)" userId="2e1667b5-636b-4c95-a3b3-a8a0dc9f68da" providerId="ADAL" clId="{BE43326C-EB5A-CD4D-8AFE-2246F6E1A16F}" dt="2025-02-25T16:39:40.628" v="3172" actId="14100"/>
        <pc:sldMkLst>
          <pc:docMk/>
          <pc:sldMk cId="2917752141" sldId="348"/>
        </pc:sldMkLst>
        <pc:spChg chg="mod">
          <ac:chgData name="Binita Gupta (binitag)" userId="2e1667b5-636b-4c95-a3b3-a8a0dc9f68da" providerId="ADAL" clId="{BE43326C-EB5A-CD4D-8AFE-2246F6E1A16F}" dt="2025-02-25T16:39:40.628" v="3172" actId="14100"/>
          <ac:spMkLst>
            <pc:docMk/>
            <pc:sldMk cId="2917752141" sldId="348"/>
            <ac:spMk id="4098" creationId="{5F6A7F25-A35C-361F-17B8-D806F4FAC3B4}"/>
          </ac:spMkLst>
        </pc:spChg>
      </pc:sldChg>
      <pc:sldChg chg="modSp mod">
        <pc:chgData name="Binita Gupta (binitag)" userId="2e1667b5-636b-4c95-a3b3-a8a0dc9f68da" providerId="ADAL" clId="{BE43326C-EB5A-CD4D-8AFE-2246F6E1A16F}" dt="2025-02-26T19:57:45.563" v="8501" actId="20577"/>
        <pc:sldMkLst>
          <pc:docMk/>
          <pc:sldMk cId="2548253796" sldId="349"/>
        </pc:sldMkLst>
        <pc:spChg chg="mod">
          <ac:chgData name="Binita Gupta (binitag)" userId="2e1667b5-636b-4c95-a3b3-a8a0dc9f68da" providerId="ADAL" clId="{BE43326C-EB5A-CD4D-8AFE-2246F6E1A16F}" dt="2025-02-26T19:57:45.563" v="8501" actId="20577"/>
          <ac:spMkLst>
            <pc:docMk/>
            <pc:sldMk cId="2548253796" sldId="349"/>
            <ac:spMk id="4097" creationId="{EE579368-D515-A9AB-A945-4D1963D9FFB1}"/>
          </ac:spMkLst>
        </pc:spChg>
      </pc:sldChg>
      <pc:sldChg chg="modSp mod">
        <pc:chgData name="Binita Gupta (binitag)" userId="2e1667b5-636b-4c95-a3b3-a8a0dc9f68da" providerId="ADAL" clId="{BE43326C-EB5A-CD4D-8AFE-2246F6E1A16F}" dt="2025-02-28T21:32:16.901" v="9818" actId="14100"/>
        <pc:sldMkLst>
          <pc:docMk/>
          <pc:sldMk cId="1551134690" sldId="350"/>
        </pc:sldMkLst>
        <pc:spChg chg="mod">
          <ac:chgData name="Binita Gupta (binitag)" userId="2e1667b5-636b-4c95-a3b3-a8a0dc9f68da" providerId="ADAL" clId="{BE43326C-EB5A-CD4D-8AFE-2246F6E1A16F}" dt="2025-02-28T21:32:16.901" v="9818" actId="14100"/>
          <ac:spMkLst>
            <pc:docMk/>
            <pc:sldMk cId="1551134690" sldId="350"/>
            <ac:spMk id="3" creationId="{81C5EE23-A1A2-6444-C2C7-1A1453EE04EF}"/>
          </ac:spMkLst>
        </pc:spChg>
      </pc:sldChg>
      <pc:sldChg chg="add del">
        <pc:chgData name="Binita Gupta (binitag)" userId="2e1667b5-636b-4c95-a3b3-a8a0dc9f68da" providerId="ADAL" clId="{BE43326C-EB5A-CD4D-8AFE-2246F6E1A16F}" dt="2025-02-27T19:09:05.786" v="8856" actId="2696"/>
        <pc:sldMkLst>
          <pc:docMk/>
          <pc:sldMk cId="2845118241" sldId="352"/>
        </pc:sldMkLst>
      </pc:sldChg>
      <pc:sldChg chg="del">
        <pc:chgData name="Binita Gupta (binitag)" userId="2e1667b5-636b-4c95-a3b3-a8a0dc9f68da" providerId="ADAL" clId="{BE43326C-EB5A-CD4D-8AFE-2246F6E1A16F}" dt="2025-02-25T08:38:47.915" v="1866" actId="2696"/>
        <pc:sldMkLst>
          <pc:docMk/>
          <pc:sldMk cId="3103363972" sldId="353"/>
        </pc:sldMkLst>
      </pc:sldChg>
      <pc:sldChg chg="modSp add mod">
        <pc:chgData name="Binita Gupta (binitag)" userId="2e1667b5-636b-4c95-a3b3-a8a0dc9f68da" providerId="ADAL" clId="{BE43326C-EB5A-CD4D-8AFE-2246F6E1A16F}" dt="2025-02-28T21:24:42.090" v="9435" actId="20577"/>
        <pc:sldMkLst>
          <pc:docMk/>
          <pc:sldMk cId="4202713497" sldId="368"/>
        </pc:sldMkLst>
        <pc:spChg chg="mod">
          <ac:chgData name="Binita Gupta (binitag)" userId="2e1667b5-636b-4c95-a3b3-a8a0dc9f68da" providerId="ADAL" clId="{BE43326C-EB5A-CD4D-8AFE-2246F6E1A16F}" dt="2025-02-26T18:59:04.260" v="5301" actId="20577"/>
          <ac:spMkLst>
            <pc:docMk/>
            <pc:sldMk cId="4202713497" sldId="368"/>
            <ac:spMk id="2" creationId="{6C497E48-3586-0263-6355-8144C8A86DEC}"/>
          </ac:spMkLst>
        </pc:spChg>
        <pc:spChg chg="mod">
          <ac:chgData name="Binita Gupta (binitag)" userId="2e1667b5-636b-4c95-a3b3-a8a0dc9f68da" providerId="ADAL" clId="{BE43326C-EB5A-CD4D-8AFE-2246F6E1A16F}" dt="2025-02-26T05:37:26.610" v="3200" actId="20577"/>
          <ac:spMkLst>
            <pc:docMk/>
            <pc:sldMk cId="4202713497" sldId="368"/>
            <ac:spMk id="7" creationId="{4B55A177-4B78-528A-9ACE-5130A23A6489}"/>
          </ac:spMkLst>
        </pc:spChg>
        <pc:spChg chg="mod">
          <ac:chgData name="Binita Gupta (binitag)" userId="2e1667b5-636b-4c95-a3b3-a8a0dc9f68da" providerId="ADAL" clId="{BE43326C-EB5A-CD4D-8AFE-2246F6E1A16F}" dt="2025-02-26T05:37:52.321" v="3205" actId="1076"/>
          <ac:spMkLst>
            <pc:docMk/>
            <pc:sldMk cId="4202713497" sldId="368"/>
            <ac:spMk id="49" creationId="{31359150-E82D-219E-B8D8-78F01939DD14}"/>
          </ac:spMkLst>
        </pc:spChg>
        <pc:spChg chg="mod">
          <ac:chgData name="Binita Gupta (binitag)" userId="2e1667b5-636b-4c95-a3b3-a8a0dc9f68da" providerId="ADAL" clId="{BE43326C-EB5A-CD4D-8AFE-2246F6E1A16F}" dt="2025-02-26T05:37:45.181" v="3204" actId="1076"/>
          <ac:spMkLst>
            <pc:docMk/>
            <pc:sldMk cId="4202713497" sldId="368"/>
            <ac:spMk id="51" creationId="{4571F438-EA5B-3AC1-5306-5CC5EC383DD1}"/>
          </ac:spMkLst>
        </pc:spChg>
        <pc:spChg chg="mod">
          <ac:chgData name="Binita Gupta (binitag)" userId="2e1667b5-636b-4c95-a3b3-a8a0dc9f68da" providerId="ADAL" clId="{BE43326C-EB5A-CD4D-8AFE-2246F6E1A16F}" dt="2025-02-27T18:42:39.128" v="8555" actId="554"/>
          <ac:spMkLst>
            <pc:docMk/>
            <pc:sldMk cId="4202713497" sldId="368"/>
            <ac:spMk id="52" creationId="{D596C494-472C-72C5-B115-2065ECD97283}"/>
          </ac:spMkLst>
        </pc:spChg>
        <pc:spChg chg="mod">
          <ac:chgData name="Binita Gupta (binitag)" userId="2e1667b5-636b-4c95-a3b3-a8a0dc9f68da" providerId="ADAL" clId="{BE43326C-EB5A-CD4D-8AFE-2246F6E1A16F}" dt="2025-02-27T18:42:39.128" v="8555" actId="554"/>
          <ac:spMkLst>
            <pc:docMk/>
            <pc:sldMk cId="4202713497" sldId="368"/>
            <ac:spMk id="53" creationId="{12C3518D-AA79-6920-52CC-D932F7A6FF8C}"/>
          </ac:spMkLst>
        </pc:spChg>
        <pc:spChg chg="mod">
          <ac:chgData name="Binita Gupta (binitag)" userId="2e1667b5-636b-4c95-a3b3-a8a0dc9f68da" providerId="ADAL" clId="{BE43326C-EB5A-CD4D-8AFE-2246F6E1A16F}" dt="2025-02-27T18:42:39.128" v="8555" actId="554"/>
          <ac:spMkLst>
            <pc:docMk/>
            <pc:sldMk cId="4202713497" sldId="368"/>
            <ac:spMk id="54" creationId="{3A611647-3EC8-C9A9-6554-570893385714}"/>
          </ac:spMkLst>
        </pc:spChg>
        <pc:spChg chg="mod">
          <ac:chgData name="Binita Gupta (binitag)" userId="2e1667b5-636b-4c95-a3b3-a8a0dc9f68da" providerId="ADAL" clId="{BE43326C-EB5A-CD4D-8AFE-2246F6E1A16F}" dt="2025-02-27T18:42:39.128" v="8555" actId="554"/>
          <ac:spMkLst>
            <pc:docMk/>
            <pc:sldMk cId="4202713497" sldId="368"/>
            <ac:spMk id="55" creationId="{27F08696-2F7E-A9C0-43F1-4BAE144B47BC}"/>
          </ac:spMkLst>
        </pc:spChg>
        <pc:spChg chg="mod">
          <ac:chgData name="Binita Gupta (binitag)" userId="2e1667b5-636b-4c95-a3b3-a8a0dc9f68da" providerId="ADAL" clId="{BE43326C-EB5A-CD4D-8AFE-2246F6E1A16F}" dt="2025-02-27T18:42:56.123" v="8557" actId="1076"/>
          <ac:spMkLst>
            <pc:docMk/>
            <pc:sldMk cId="4202713497" sldId="368"/>
            <ac:spMk id="75" creationId="{02AE94B0-777E-6915-C6FE-437D038EA0FA}"/>
          </ac:spMkLst>
        </pc:spChg>
        <pc:graphicFrameChg chg="modGraphic">
          <ac:chgData name="Binita Gupta (binitag)" userId="2e1667b5-636b-4c95-a3b3-a8a0dc9f68da" providerId="ADAL" clId="{BE43326C-EB5A-CD4D-8AFE-2246F6E1A16F}" dt="2025-02-28T21:24:18.066" v="9429" actId="20577"/>
          <ac:graphicFrameMkLst>
            <pc:docMk/>
            <pc:sldMk cId="4202713497" sldId="368"/>
            <ac:graphicFrameMk id="8" creationId="{E06C4037-9C65-EA29-CBFC-3EBDF3B45D0C}"/>
          </ac:graphicFrameMkLst>
        </pc:graphicFrameChg>
      </pc:sldChg>
      <pc:sldChg chg="delSp modSp add mod">
        <pc:chgData name="Binita Gupta (binitag)" userId="2e1667b5-636b-4c95-a3b3-a8a0dc9f68da" providerId="ADAL" clId="{BE43326C-EB5A-CD4D-8AFE-2246F6E1A16F}" dt="2025-02-28T21:24:16.844" v="9428" actId="20577"/>
        <pc:sldMkLst>
          <pc:docMk/>
          <pc:sldMk cId="4262586194" sldId="370"/>
        </pc:sldMkLst>
      </pc:sldChg>
      <pc:sldChg chg="modSp add mod">
        <pc:chgData name="Binita Gupta (binitag)" userId="2e1667b5-636b-4c95-a3b3-a8a0dc9f68da" providerId="ADAL" clId="{BE43326C-EB5A-CD4D-8AFE-2246F6E1A16F}" dt="2025-02-28T21:24:37.095" v="9432" actId="20577"/>
        <pc:sldMkLst>
          <pc:docMk/>
          <pc:sldMk cId="755895038" sldId="371"/>
        </pc:sldMkLst>
      </pc:sldChg>
      <pc:sldChg chg="modSp add mod">
        <pc:chgData name="Binita Gupta (binitag)" userId="2e1667b5-636b-4c95-a3b3-a8a0dc9f68da" providerId="ADAL" clId="{BE43326C-EB5A-CD4D-8AFE-2246F6E1A16F}" dt="2025-02-26T19:38:28.191" v="7380" actId="20577"/>
        <pc:sldMkLst>
          <pc:docMk/>
          <pc:sldMk cId="93091575" sldId="372"/>
        </pc:sldMkLst>
      </pc:sldChg>
      <pc:sldChg chg="modSp add mod">
        <pc:chgData name="Binita Gupta (binitag)" userId="2e1667b5-636b-4c95-a3b3-a8a0dc9f68da" providerId="ADAL" clId="{BE43326C-EB5A-CD4D-8AFE-2246F6E1A16F}" dt="2025-02-27T18:59:09.265" v="8853" actId="20577"/>
        <pc:sldMkLst>
          <pc:docMk/>
          <pc:sldMk cId="2912128301" sldId="374"/>
        </pc:sldMkLst>
      </pc:sldChg>
      <pc:sldChg chg="delSp modSp add del mod">
        <pc:chgData name="Binita Gupta (binitag)" userId="2e1667b5-636b-4c95-a3b3-a8a0dc9f68da" providerId="ADAL" clId="{BE43326C-EB5A-CD4D-8AFE-2246F6E1A16F}" dt="2025-02-28T21:23:27.497" v="9407" actId="20577"/>
        <pc:sldMkLst>
          <pc:docMk/>
          <pc:sldMk cId="2830415576" sldId="375"/>
        </pc:sldMkLst>
      </pc:sldChg>
      <pc:sldChg chg="modSp add del mod">
        <pc:chgData name="Binita Gupta (binitag)" userId="2e1667b5-636b-4c95-a3b3-a8a0dc9f68da" providerId="ADAL" clId="{BE43326C-EB5A-CD4D-8AFE-2246F6E1A16F}" dt="2025-02-26T07:12:05.511" v="5157" actId="20577"/>
        <pc:sldMkLst>
          <pc:docMk/>
          <pc:sldMk cId="324291357" sldId="376"/>
        </pc:sldMkLst>
      </pc:sldChg>
      <pc:sldChg chg="del">
        <pc:chgData name="Binita Gupta (binitag)" userId="2e1667b5-636b-4c95-a3b3-a8a0dc9f68da" providerId="ADAL" clId="{BE43326C-EB5A-CD4D-8AFE-2246F6E1A16F}" dt="2025-02-25T08:08:49.037" v="438" actId="2696"/>
        <pc:sldMkLst>
          <pc:docMk/>
          <pc:sldMk cId="2138158953" sldId="378"/>
        </pc:sldMkLst>
      </pc:sldChg>
      <pc:sldChg chg="del">
        <pc:chgData name="Binita Gupta (binitag)" userId="2e1667b5-636b-4c95-a3b3-a8a0dc9f68da" providerId="ADAL" clId="{BE43326C-EB5A-CD4D-8AFE-2246F6E1A16F}" dt="2025-02-25T08:00:31.826" v="220" actId="2696"/>
        <pc:sldMkLst>
          <pc:docMk/>
          <pc:sldMk cId="3995944077" sldId="379"/>
        </pc:sldMkLst>
      </pc:sldChg>
      <pc:sldChg chg="del">
        <pc:chgData name="Binita Gupta (binitag)" userId="2e1667b5-636b-4c95-a3b3-a8a0dc9f68da" providerId="ADAL" clId="{BE43326C-EB5A-CD4D-8AFE-2246F6E1A16F}" dt="2025-02-25T08:02:19.040" v="227" actId="2696"/>
        <pc:sldMkLst>
          <pc:docMk/>
          <pc:sldMk cId="2515505205" sldId="380"/>
        </pc:sldMkLst>
      </pc:sldChg>
      <pc:sldChg chg="del">
        <pc:chgData name="Binita Gupta (binitag)" userId="2e1667b5-636b-4c95-a3b3-a8a0dc9f68da" providerId="ADAL" clId="{BE43326C-EB5A-CD4D-8AFE-2246F6E1A16F}" dt="2025-02-25T08:22:23.967" v="967" actId="2696"/>
        <pc:sldMkLst>
          <pc:docMk/>
          <pc:sldMk cId="1176037642" sldId="382"/>
        </pc:sldMkLst>
      </pc:sldChg>
      <pc:sldChg chg="del">
        <pc:chgData name="Binita Gupta (binitag)" userId="2e1667b5-636b-4c95-a3b3-a8a0dc9f68da" providerId="ADAL" clId="{BE43326C-EB5A-CD4D-8AFE-2246F6E1A16F}" dt="2025-02-25T08:23:04.537" v="969" actId="2696"/>
        <pc:sldMkLst>
          <pc:docMk/>
          <pc:sldMk cId="2269161900" sldId="384"/>
        </pc:sldMkLst>
      </pc:sldChg>
      <pc:sldChg chg="modSp add del mod">
        <pc:chgData name="Binita Gupta (binitag)" userId="2e1667b5-636b-4c95-a3b3-a8a0dc9f68da" providerId="ADAL" clId="{BE43326C-EB5A-CD4D-8AFE-2246F6E1A16F}" dt="2025-02-27T18:51:12.192" v="8778" actId="1076"/>
        <pc:sldMkLst>
          <pc:docMk/>
          <pc:sldMk cId="3916152525" sldId="385"/>
        </pc:sldMkLst>
        <pc:spChg chg="mod">
          <ac:chgData name="Binita Gupta (binitag)" userId="2e1667b5-636b-4c95-a3b3-a8a0dc9f68da" providerId="ADAL" clId="{BE43326C-EB5A-CD4D-8AFE-2246F6E1A16F}" dt="2025-02-25T08:06:12.572" v="434" actId="20577"/>
          <ac:spMkLst>
            <pc:docMk/>
            <pc:sldMk cId="3916152525" sldId="385"/>
            <ac:spMk id="4097" creationId="{AE4ECDF1-88A2-56A4-C96C-3F69BBBBE120}"/>
          </ac:spMkLst>
        </pc:spChg>
        <pc:spChg chg="mod">
          <ac:chgData name="Binita Gupta (binitag)" userId="2e1667b5-636b-4c95-a3b3-a8a0dc9f68da" providerId="ADAL" clId="{BE43326C-EB5A-CD4D-8AFE-2246F6E1A16F}" dt="2025-02-27T18:51:12.192" v="8778" actId="1076"/>
          <ac:spMkLst>
            <pc:docMk/>
            <pc:sldMk cId="3916152525" sldId="385"/>
            <ac:spMk id="4098" creationId="{42C79D5D-BC3E-B591-97F0-C22AE7340CAE}"/>
          </ac:spMkLst>
        </pc:spChg>
      </pc:sldChg>
      <pc:sldChg chg="modSp add mod">
        <pc:chgData name="Binita Gupta (binitag)" userId="2e1667b5-636b-4c95-a3b3-a8a0dc9f68da" providerId="ADAL" clId="{BE43326C-EB5A-CD4D-8AFE-2246F6E1A16F}" dt="2025-02-25T16:12:42.308" v="2367" actId="20577"/>
        <pc:sldMkLst>
          <pc:docMk/>
          <pc:sldMk cId="2287830317" sldId="386"/>
        </pc:sldMkLst>
      </pc:sldChg>
      <pc:sldChg chg="addSp modSp add del mod">
        <pc:chgData name="Binita Gupta (binitag)" userId="2e1667b5-636b-4c95-a3b3-a8a0dc9f68da" providerId="ADAL" clId="{BE43326C-EB5A-CD4D-8AFE-2246F6E1A16F}" dt="2025-02-27T18:53:01.474" v="8806" actId="1076"/>
        <pc:sldMkLst>
          <pc:docMk/>
          <pc:sldMk cId="1218814095" sldId="389"/>
        </pc:sldMkLst>
      </pc:sldChg>
      <pc:sldChg chg="modSp mod">
        <pc:chgData name="Binita Gupta (binitag)" userId="2e1667b5-636b-4c95-a3b3-a8a0dc9f68da" providerId="ADAL" clId="{BE43326C-EB5A-CD4D-8AFE-2246F6E1A16F}" dt="2025-02-26T07:20:42.356" v="5299" actId="20577"/>
        <pc:sldMkLst>
          <pc:docMk/>
          <pc:sldMk cId="3199698781" sldId="405"/>
        </pc:sldMkLst>
        <pc:spChg chg="mod">
          <ac:chgData name="Binita Gupta (binitag)" userId="2e1667b5-636b-4c95-a3b3-a8a0dc9f68da" providerId="ADAL" clId="{BE43326C-EB5A-CD4D-8AFE-2246F6E1A16F}" dt="2025-02-26T07:16:12.263" v="5206" actId="20577"/>
          <ac:spMkLst>
            <pc:docMk/>
            <pc:sldMk cId="3199698781" sldId="405"/>
            <ac:spMk id="2" creationId="{46C0DDF9-5601-9FB4-B3E4-078F0A629A73}"/>
          </ac:spMkLst>
        </pc:spChg>
        <pc:spChg chg="mod">
          <ac:chgData name="Binita Gupta (binitag)" userId="2e1667b5-636b-4c95-a3b3-a8a0dc9f68da" providerId="ADAL" clId="{BE43326C-EB5A-CD4D-8AFE-2246F6E1A16F}" dt="2025-02-26T07:20:42.356" v="5299" actId="20577"/>
          <ac:spMkLst>
            <pc:docMk/>
            <pc:sldMk cId="3199698781" sldId="405"/>
            <ac:spMk id="3" creationId="{27A306CC-D699-9E82-136E-78A9C4F5D148}"/>
          </ac:spMkLst>
        </pc:spChg>
      </pc:sldChg>
      <pc:sldChg chg="modSp add mod">
        <pc:chgData name="Binita Gupta (binitag)" userId="2e1667b5-636b-4c95-a3b3-a8a0dc9f68da" providerId="ADAL" clId="{BE43326C-EB5A-CD4D-8AFE-2246F6E1A16F}" dt="2025-03-05T06:19:05.444" v="9965" actId="20577"/>
        <pc:sldMkLst>
          <pc:docMk/>
          <pc:sldMk cId="0" sldId="406"/>
        </pc:sldMkLst>
        <pc:spChg chg="mod">
          <ac:chgData name="Binita Gupta (binitag)" userId="2e1667b5-636b-4c95-a3b3-a8a0dc9f68da" providerId="ADAL" clId="{BE43326C-EB5A-CD4D-8AFE-2246F6E1A16F}" dt="2025-02-26T05:30:30.152" v="3173" actId="14100"/>
          <ac:spMkLst>
            <pc:docMk/>
            <pc:sldMk cId="0" sldId="406"/>
            <ac:spMk id="4097" creationId="{00000000-0000-0000-0000-000000000000}"/>
          </ac:spMkLst>
        </pc:spChg>
        <pc:spChg chg="mod">
          <ac:chgData name="Binita Gupta (binitag)" userId="2e1667b5-636b-4c95-a3b3-a8a0dc9f68da" providerId="ADAL" clId="{BE43326C-EB5A-CD4D-8AFE-2246F6E1A16F}" dt="2025-03-05T06:19:05.444" v="9965" actId="20577"/>
          <ac:spMkLst>
            <pc:docMk/>
            <pc:sldMk cId="0" sldId="406"/>
            <ac:spMk id="4098" creationId="{00000000-0000-0000-0000-000000000000}"/>
          </ac:spMkLst>
        </pc:spChg>
        <pc:picChg chg="mod">
          <ac:chgData name="Binita Gupta (binitag)" userId="2e1667b5-636b-4c95-a3b3-a8a0dc9f68da" providerId="ADAL" clId="{BE43326C-EB5A-CD4D-8AFE-2246F6E1A16F}" dt="2025-03-05T06:18:13.302" v="9950" actId="14100"/>
          <ac:picMkLst>
            <pc:docMk/>
            <pc:sldMk cId="0" sldId="406"/>
            <ac:picMk id="2" creationId="{D67752B5-2C17-F08E-3FB4-BD5F735BF657}"/>
          </ac:picMkLst>
        </pc:picChg>
      </pc:sldChg>
      <pc:sldChg chg="addSp delSp modSp add mod">
        <pc:chgData name="Binita Gupta (binitag)" userId="2e1667b5-636b-4c95-a3b3-a8a0dc9f68da" providerId="ADAL" clId="{BE43326C-EB5A-CD4D-8AFE-2246F6E1A16F}" dt="2025-03-05T06:20:17.112" v="10010" actId="20577"/>
        <pc:sldMkLst>
          <pc:docMk/>
          <pc:sldMk cId="2737155297" sldId="407"/>
        </pc:sldMkLst>
        <pc:spChg chg="mod">
          <ac:chgData name="Binita Gupta (binitag)" userId="2e1667b5-636b-4c95-a3b3-a8a0dc9f68da" providerId="ADAL" clId="{BE43326C-EB5A-CD4D-8AFE-2246F6E1A16F}" dt="2025-03-05T06:20:17.112" v="10010" actId="20577"/>
          <ac:spMkLst>
            <pc:docMk/>
            <pc:sldMk cId="2737155297" sldId="407"/>
            <ac:spMk id="4098" creationId="{64B70DF7-5E89-33A5-50FB-B953B7AE53F8}"/>
          </ac:spMkLst>
        </pc:spChg>
      </pc:sldChg>
      <pc:sldChg chg="add">
        <pc:chgData name="Binita Gupta (binitag)" userId="2e1667b5-636b-4c95-a3b3-a8a0dc9f68da" providerId="ADAL" clId="{BE43326C-EB5A-CD4D-8AFE-2246F6E1A16F}" dt="2025-02-25T07:42:18.317" v="0"/>
        <pc:sldMkLst>
          <pc:docMk/>
          <pc:sldMk cId="2793555493" sldId="408"/>
        </pc:sldMkLst>
      </pc:sldChg>
      <pc:sldChg chg="modSp add mod">
        <pc:chgData name="Binita Gupta (binitag)" userId="2e1667b5-636b-4c95-a3b3-a8a0dc9f68da" providerId="ADAL" clId="{BE43326C-EB5A-CD4D-8AFE-2246F6E1A16F}" dt="2025-02-25T07:47:17.566" v="24" actId="20577"/>
        <pc:sldMkLst>
          <pc:docMk/>
          <pc:sldMk cId="2298303161" sldId="409"/>
        </pc:sldMkLst>
      </pc:sldChg>
      <pc:sldChg chg="modSp add mod">
        <pc:chgData name="Binita Gupta (binitag)" userId="2e1667b5-636b-4c95-a3b3-a8a0dc9f68da" providerId="ADAL" clId="{BE43326C-EB5A-CD4D-8AFE-2246F6E1A16F}" dt="2025-02-25T15:47:37.805" v="2278" actId="20577"/>
        <pc:sldMkLst>
          <pc:docMk/>
          <pc:sldMk cId="1942622571" sldId="410"/>
        </pc:sldMkLst>
        <pc:spChg chg="mod">
          <ac:chgData name="Binita Gupta (binitag)" userId="2e1667b5-636b-4c95-a3b3-a8a0dc9f68da" providerId="ADAL" clId="{BE43326C-EB5A-CD4D-8AFE-2246F6E1A16F}" dt="2025-02-25T08:40:08.482" v="1878" actId="20577"/>
          <ac:spMkLst>
            <pc:docMk/>
            <pc:sldMk cId="1942622571" sldId="410"/>
            <ac:spMk id="2" creationId="{449BA18B-A61F-B4A3-9072-CE13D4A886DB}"/>
          </ac:spMkLst>
        </pc:spChg>
        <pc:spChg chg="mod">
          <ac:chgData name="Binita Gupta (binitag)" userId="2e1667b5-636b-4c95-a3b3-a8a0dc9f68da" providerId="ADAL" clId="{BE43326C-EB5A-CD4D-8AFE-2246F6E1A16F}" dt="2025-02-25T15:47:37.805" v="2278" actId="20577"/>
          <ac:spMkLst>
            <pc:docMk/>
            <pc:sldMk cId="1942622571" sldId="410"/>
            <ac:spMk id="3" creationId="{12F1B518-1CD2-CD0A-61B7-3942F89437F1}"/>
          </ac:spMkLst>
        </pc:spChg>
      </pc:sldChg>
      <pc:sldChg chg="modSp add del mod">
        <pc:chgData name="Binita Gupta (binitag)" userId="2e1667b5-636b-4c95-a3b3-a8a0dc9f68da" providerId="ADAL" clId="{BE43326C-EB5A-CD4D-8AFE-2246F6E1A16F}" dt="2025-02-25T08:00:16.113" v="219" actId="2696"/>
        <pc:sldMkLst>
          <pc:docMk/>
          <pc:sldMk cId="2335771519" sldId="410"/>
        </pc:sldMkLst>
      </pc:sldChg>
      <pc:sldChg chg="modSp add mod">
        <pc:chgData name="Binita Gupta (binitag)" userId="2e1667b5-636b-4c95-a3b3-a8a0dc9f68da" providerId="ADAL" clId="{BE43326C-EB5A-CD4D-8AFE-2246F6E1A16F}" dt="2025-02-26T19:00:11.847" v="5311" actId="20577"/>
        <pc:sldMkLst>
          <pc:docMk/>
          <pc:sldMk cId="1661091595" sldId="411"/>
        </pc:sldMkLst>
        <pc:spChg chg="mod">
          <ac:chgData name="Binita Gupta (binitag)" userId="2e1667b5-636b-4c95-a3b3-a8a0dc9f68da" providerId="ADAL" clId="{BE43326C-EB5A-CD4D-8AFE-2246F6E1A16F}" dt="2025-02-26T19:00:11.847" v="5311" actId="20577"/>
          <ac:spMkLst>
            <pc:docMk/>
            <pc:sldMk cId="1661091595" sldId="411"/>
            <ac:spMk id="2" creationId="{18BD1626-4426-A6FC-E97C-05F3D70596D4}"/>
          </ac:spMkLst>
        </pc:spChg>
        <pc:spChg chg="mod">
          <ac:chgData name="Binita Gupta (binitag)" userId="2e1667b5-636b-4c95-a3b3-a8a0dc9f68da" providerId="ADAL" clId="{BE43326C-EB5A-CD4D-8AFE-2246F6E1A16F}" dt="2025-02-25T15:50:05.767" v="2291"/>
          <ac:spMkLst>
            <pc:docMk/>
            <pc:sldMk cId="1661091595" sldId="411"/>
            <ac:spMk id="3" creationId="{34496474-E0C7-37AB-8336-5F14C15C50BF}"/>
          </ac:spMkLst>
        </pc:spChg>
      </pc:sldChg>
      <pc:sldChg chg="modSp add mod">
        <pc:chgData name="Binita Gupta (binitag)" userId="2e1667b5-636b-4c95-a3b3-a8a0dc9f68da" providerId="ADAL" clId="{BE43326C-EB5A-CD4D-8AFE-2246F6E1A16F}" dt="2025-02-27T18:41:13.775" v="8553" actId="20577"/>
        <pc:sldMkLst>
          <pc:docMk/>
          <pc:sldMk cId="2655365842" sldId="412"/>
        </pc:sldMkLst>
      </pc:sldChg>
      <pc:sldChg chg="modSp add del mod">
        <pc:chgData name="Binita Gupta (binitag)" userId="2e1667b5-636b-4c95-a3b3-a8a0dc9f68da" providerId="ADAL" clId="{BE43326C-EB5A-CD4D-8AFE-2246F6E1A16F}" dt="2025-02-27T19:08:13.848" v="8854"/>
        <pc:sldMkLst>
          <pc:docMk/>
          <pc:sldMk cId="313801181" sldId="413"/>
        </pc:sldMkLst>
      </pc:sldChg>
      <pc:sldChg chg="add del">
        <pc:chgData name="Binita Gupta (binitag)" userId="2e1667b5-636b-4c95-a3b3-a8a0dc9f68da" providerId="ADAL" clId="{BE43326C-EB5A-CD4D-8AFE-2246F6E1A16F}" dt="2025-02-25T08:38:46.579" v="1865" actId="2696"/>
        <pc:sldMkLst>
          <pc:docMk/>
          <pc:sldMk cId="52946086" sldId="414"/>
        </pc:sldMkLst>
      </pc:sldChg>
      <pc:sldChg chg="modSp add del mod">
        <pc:chgData name="Binita Gupta (binitag)" userId="2e1667b5-636b-4c95-a3b3-a8a0dc9f68da" providerId="ADAL" clId="{BE43326C-EB5A-CD4D-8AFE-2246F6E1A16F}" dt="2025-02-26T19:37:37.149" v="7378" actId="2696"/>
        <pc:sldMkLst>
          <pc:docMk/>
          <pc:sldMk cId="983335413" sldId="414"/>
        </pc:sldMkLst>
      </pc:sldChg>
      <pc:sldChg chg="modSp add del mod">
        <pc:chgData name="Binita Gupta (binitag)" userId="2e1667b5-636b-4c95-a3b3-a8a0dc9f68da" providerId="ADAL" clId="{BE43326C-EB5A-CD4D-8AFE-2246F6E1A16F}" dt="2025-02-25T16:10:40.742" v="2366" actId="2696"/>
        <pc:sldMkLst>
          <pc:docMk/>
          <pc:sldMk cId="2298666183" sldId="415"/>
        </pc:sldMkLst>
      </pc:sldChg>
      <pc:sldChg chg="modSp add del mod">
        <pc:chgData name="Binita Gupta (binitag)" userId="2e1667b5-636b-4c95-a3b3-a8a0dc9f68da" providerId="ADAL" clId="{BE43326C-EB5A-CD4D-8AFE-2246F6E1A16F}" dt="2025-02-25T16:26:51.365" v="2760" actId="2696"/>
        <pc:sldMkLst>
          <pc:docMk/>
          <pc:sldMk cId="2400067115" sldId="415"/>
        </pc:sldMkLst>
      </pc:sldChg>
      <pc:sldChg chg="modSp add mod">
        <pc:chgData name="Binita Gupta (binitag)" userId="2e1667b5-636b-4c95-a3b3-a8a0dc9f68da" providerId="ADAL" clId="{BE43326C-EB5A-CD4D-8AFE-2246F6E1A16F}" dt="2025-02-26T07:18:13.356" v="5274" actId="20577"/>
        <pc:sldMkLst>
          <pc:docMk/>
          <pc:sldMk cId="3586162448" sldId="415"/>
        </pc:sldMkLst>
      </pc:sldChg>
      <pc:sldChg chg="addSp delSp modSp add mod">
        <pc:chgData name="Binita Gupta (binitag)" userId="2e1667b5-636b-4c95-a3b3-a8a0dc9f68da" providerId="ADAL" clId="{BE43326C-EB5A-CD4D-8AFE-2246F6E1A16F}" dt="2025-02-28T21:21:56.393" v="9342" actId="113"/>
        <pc:sldMkLst>
          <pc:docMk/>
          <pc:sldMk cId="3386421182" sldId="416"/>
        </pc:sldMkLst>
      </pc:sldChg>
      <pc:sldChg chg="add del">
        <pc:chgData name="Binita Gupta (binitag)" userId="2e1667b5-636b-4c95-a3b3-a8a0dc9f68da" providerId="ADAL" clId="{BE43326C-EB5A-CD4D-8AFE-2246F6E1A16F}" dt="2025-02-26T19:37:38.583" v="7379" actId="2696"/>
        <pc:sldMkLst>
          <pc:docMk/>
          <pc:sldMk cId="3610334812" sldId="416"/>
        </pc:sldMkLst>
      </pc:sldChg>
      <pc:sldChg chg="add del">
        <pc:chgData name="Binita Gupta (binitag)" userId="2e1667b5-636b-4c95-a3b3-a8a0dc9f68da" providerId="ADAL" clId="{BE43326C-EB5A-CD4D-8AFE-2246F6E1A16F}" dt="2025-02-26T19:37:05.593" v="7373" actId="2696"/>
        <pc:sldMkLst>
          <pc:docMk/>
          <pc:sldMk cId="487550419" sldId="417"/>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D34781DB-61B6-DD40-A30C-82DF43D8436F}"/>
    <pc:docChg chg="delSld modMainMaster">
      <pc:chgData name="Binita Gupta (binitag)" userId="2e1667b5-636b-4c95-a3b3-a8a0dc9f68da" providerId="ADAL" clId="{D34781DB-61B6-DD40-A30C-82DF43D8436F}" dt="2025-03-09T04:18:55.696" v="3" actId="20577"/>
      <pc:docMkLst>
        <pc:docMk/>
      </pc:docMkLst>
      <pc:sldChg chg="del">
        <pc:chgData name="Binita Gupta (binitag)" userId="2e1667b5-636b-4c95-a3b3-a8a0dc9f68da" providerId="ADAL" clId="{D34781DB-61B6-DD40-A30C-82DF43D8436F}" dt="2025-03-09T04:17:41.472" v="0" actId="2696"/>
        <pc:sldMkLst>
          <pc:docMk/>
          <pc:sldMk cId="2655365842" sldId="412"/>
        </pc:sldMkLst>
      </pc:sldChg>
      <pc:sldChg chg="del">
        <pc:chgData name="Binita Gupta (binitag)" userId="2e1667b5-636b-4c95-a3b3-a8a0dc9f68da" providerId="ADAL" clId="{D34781DB-61B6-DD40-A30C-82DF43D8436F}" dt="2025-03-09T04:17:42.680" v="1" actId="2696"/>
        <pc:sldMkLst>
          <pc:docMk/>
          <pc:sldMk cId="1511823919" sldId="430"/>
        </pc:sldMkLst>
      </pc:sldChg>
      <pc:sldMasterChg chg="modSp mod">
        <pc:chgData name="Binita Gupta (binitag)" userId="2e1667b5-636b-4c95-a3b3-a8a0dc9f68da" providerId="ADAL" clId="{D34781DB-61B6-DD40-A30C-82DF43D8436F}" dt="2025-03-09T04:18:55.696" v="3" actId="20577"/>
        <pc:sldMasterMkLst>
          <pc:docMk/>
          <pc:sldMasterMk cId="0" sldId="2147483648"/>
        </pc:sldMasterMkLst>
        <pc:spChg chg="mod">
          <ac:chgData name="Binita Gupta (binitag)" userId="2e1667b5-636b-4c95-a3b3-a8a0dc9f68da" providerId="ADAL" clId="{D34781DB-61B6-DD40-A30C-82DF43D8436F}" dt="2025-03-09T04:18:55.696" v="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68ACF0FA-BE5A-D64F-B8FE-84FC5C10096C}"/>
    <pc:docChg chg="undo custSel addSld delSld modSld modMainMaster">
      <pc:chgData name="Binita Gupta (binitag)" userId="2e1667b5-636b-4c95-a3b3-a8a0dc9f68da" providerId="ADAL" clId="{68ACF0FA-BE5A-D64F-B8FE-84FC5C10096C}" dt="2025-03-07T05:28:41.424" v="1648"/>
      <pc:docMkLst>
        <pc:docMk/>
      </pc:docMkLst>
      <pc:sldChg chg="modSp mod">
        <pc:chgData name="Binita Gupta (binitag)" userId="2e1667b5-636b-4c95-a3b3-a8a0dc9f68da" providerId="ADAL" clId="{68ACF0FA-BE5A-D64F-B8FE-84FC5C10096C}" dt="2025-03-05T15:49:24.207" v="172" actId="14100"/>
        <pc:sldMkLst>
          <pc:docMk/>
          <pc:sldMk cId="2917752141" sldId="348"/>
        </pc:sldMkLst>
        <pc:spChg chg="mod">
          <ac:chgData name="Binita Gupta (binitag)" userId="2e1667b5-636b-4c95-a3b3-a8a0dc9f68da" providerId="ADAL" clId="{68ACF0FA-BE5A-D64F-B8FE-84FC5C10096C}" dt="2025-03-05T15:49:24.207" v="172" actId="14100"/>
          <ac:spMkLst>
            <pc:docMk/>
            <pc:sldMk cId="2917752141" sldId="348"/>
            <ac:spMk id="4098" creationId="{5F6A7F25-A35C-361F-17B8-D806F4FAC3B4}"/>
          </ac:spMkLst>
        </pc:spChg>
      </pc:sldChg>
      <pc:sldChg chg="modSp mod">
        <pc:chgData name="Binita Gupta (binitag)" userId="2e1667b5-636b-4c95-a3b3-a8a0dc9f68da" providerId="ADAL" clId="{68ACF0FA-BE5A-D64F-B8FE-84FC5C10096C}" dt="2025-03-05T16:50:01.065" v="176" actId="14100"/>
        <pc:sldMkLst>
          <pc:docMk/>
          <pc:sldMk cId="1551134690" sldId="350"/>
        </pc:sldMkLst>
        <pc:spChg chg="mod">
          <ac:chgData name="Binita Gupta (binitag)" userId="2e1667b5-636b-4c95-a3b3-a8a0dc9f68da" providerId="ADAL" clId="{68ACF0FA-BE5A-D64F-B8FE-84FC5C10096C}" dt="2025-03-05T16:50:01.065" v="176" actId="14100"/>
          <ac:spMkLst>
            <pc:docMk/>
            <pc:sldMk cId="1551134690" sldId="350"/>
            <ac:spMk id="3" creationId="{81C5EE23-A1A2-6444-C2C7-1A1453EE04EF}"/>
          </ac:spMkLst>
        </pc:spChg>
      </pc:sldChg>
      <pc:sldChg chg="modSp mod">
        <pc:chgData name="Binita Gupta (binitag)" userId="2e1667b5-636b-4c95-a3b3-a8a0dc9f68da" providerId="ADAL" clId="{68ACF0FA-BE5A-D64F-B8FE-84FC5C10096C}" dt="2025-03-05T15:47:25.929" v="120" actId="20577"/>
        <pc:sldMkLst>
          <pc:docMk/>
          <pc:sldMk cId="2737155297" sldId="407"/>
        </pc:sldMkLst>
      </pc:sldChg>
      <pc:sldChg chg="del">
        <pc:chgData name="Binita Gupta (binitag)" userId="2e1667b5-636b-4c95-a3b3-a8a0dc9f68da" providerId="ADAL" clId="{68ACF0FA-BE5A-D64F-B8FE-84FC5C10096C}" dt="2025-03-05T15:45:00.502" v="0" actId="2696"/>
        <pc:sldMkLst>
          <pc:docMk/>
          <pc:sldMk cId="2793555493" sldId="408"/>
        </pc:sldMkLst>
      </pc:sldChg>
      <pc:sldChg chg="modSp mod">
        <pc:chgData name="Binita Gupta (binitag)" userId="2e1667b5-636b-4c95-a3b3-a8a0dc9f68da" providerId="ADAL" clId="{68ACF0FA-BE5A-D64F-B8FE-84FC5C10096C}" dt="2025-03-06T17:34:20.819" v="178"/>
        <pc:sldMkLst>
          <pc:docMk/>
          <pc:sldMk cId="1942622571" sldId="410"/>
        </pc:sldMkLst>
        <pc:spChg chg="mod">
          <ac:chgData name="Binita Gupta (binitag)" userId="2e1667b5-636b-4c95-a3b3-a8a0dc9f68da" providerId="ADAL" clId="{68ACF0FA-BE5A-D64F-B8FE-84FC5C10096C}" dt="2025-03-06T17:34:20.819" v="178"/>
          <ac:spMkLst>
            <pc:docMk/>
            <pc:sldMk cId="1942622571" sldId="410"/>
            <ac:spMk id="3" creationId="{12F1B518-1CD2-CD0A-61B7-3942F89437F1}"/>
          </ac:spMkLst>
        </pc:spChg>
      </pc:sldChg>
      <pc:sldChg chg="modSp add mod">
        <pc:chgData name="Binita Gupta (binitag)" userId="2e1667b5-636b-4c95-a3b3-a8a0dc9f68da" providerId="ADAL" clId="{68ACF0FA-BE5A-D64F-B8FE-84FC5C10096C}" dt="2025-03-07T04:53:57.970" v="1635" actId="20577"/>
        <pc:sldMkLst>
          <pc:docMk/>
          <pc:sldMk cId="1296074913" sldId="417"/>
        </pc:sldMkLst>
      </pc:sldChg>
      <pc:sldChg chg="add">
        <pc:chgData name="Binita Gupta (binitag)" userId="2e1667b5-636b-4c95-a3b3-a8a0dc9f68da" providerId="ADAL" clId="{68ACF0FA-BE5A-D64F-B8FE-84FC5C10096C}" dt="2025-03-07T04:25:40.803" v="779"/>
        <pc:sldMkLst>
          <pc:docMk/>
          <pc:sldMk cId="3792696474" sldId="418"/>
        </pc:sldMkLst>
      </pc:sldChg>
      <pc:sldChg chg="delSp modSp new mod">
        <pc:chgData name="Binita Gupta (binitag)" userId="2e1667b5-636b-4c95-a3b3-a8a0dc9f68da" providerId="ADAL" clId="{68ACF0FA-BE5A-D64F-B8FE-84FC5C10096C}" dt="2025-03-07T05:28:33.206" v="1647" actId="20577"/>
        <pc:sldMkLst>
          <pc:docMk/>
          <pc:sldMk cId="3775368612" sldId="419"/>
        </pc:sldMkLst>
      </pc:sldChg>
      <pc:sldChg chg="add">
        <pc:chgData name="Binita Gupta (binitag)" userId="2e1667b5-636b-4c95-a3b3-a8a0dc9f68da" providerId="ADAL" clId="{68ACF0FA-BE5A-D64F-B8FE-84FC5C10096C}" dt="2025-03-07T05:28:41.424" v="1648"/>
        <pc:sldMkLst>
          <pc:docMk/>
          <pc:sldMk cId="539904060" sldId="420"/>
        </pc:sldMkLst>
      </pc:sldChg>
      <pc:sldMasterChg chg="modSp mod">
        <pc:chgData name="Binita Gupta (binitag)" userId="2e1667b5-636b-4c95-a3b3-a8a0dc9f68da" providerId="ADAL" clId="{68ACF0FA-BE5A-D64F-B8FE-84FC5C10096C}" dt="2025-03-05T15:50:05.752" v="174" actId="20577"/>
        <pc:sldMasterMkLst>
          <pc:docMk/>
          <pc:sldMasterMk cId="0" sldId="2147483648"/>
        </pc:sldMasterMkLst>
        <pc:spChg chg="mod">
          <ac:chgData name="Binita Gupta (binitag)" userId="2e1667b5-636b-4c95-a3b3-a8a0dc9f68da" providerId="ADAL" clId="{68ACF0FA-BE5A-D64F-B8FE-84FC5C10096C}" dt="2025-03-05T15:50:05.752" v="174" actId="20577"/>
          <ac:spMkLst>
            <pc:docMk/>
            <pc:sldMasterMk cId="0" sldId="2147483648"/>
            <ac:spMk id="10" creationId="{00000000-0000-0000-0000-000000000000}"/>
          </ac:spMkLst>
        </pc:spChg>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02D28744-B3BA-F34C-9516-763C70D4DA69}"/>
    <pc:docChg chg="undo custSel addSld delSld modSld sldOrd">
      <pc:chgData name="Binita Gupta (binitag)" userId="2e1667b5-636b-4c95-a3b3-a8a0dc9f68da" providerId="ADAL" clId="{02D28744-B3BA-F34C-9516-763C70D4DA69}" dt="2025-02-25T05:36:21.740" v="8659" actId="20577"/>
      <pc:docMkLst>
        <pc:docMk/>
      </pc:docMkLst>
      <pc:sldChg chg="modSp mod">
        <pc:chgData name="Binita Gupta (binitag)" userId="2e1667b5-636b-4c95-a3b3-a8a0dc9f68da" providerId="ADAL" clId="{02D28744-B3BA-F34C-9516-763C70D4DA69}" dt="2025-02-21T06:49:42.375" v="7536" actId="20577"/>
        <pc:sldMkLst>
          <pc:docMk/>
          <pc:sldMk cId="2917752141" sldId="348"/>
        </pc:sldMkLst>
        <pc:spChg chg="mod">
          <ac:chgData name="Binita Gupta (binitag)" userId="2e1667b5-636b-4c95-a3b3-a8a0dc9f68da" providerId="ADAL" clId="{02D28744-B3BA-F34C-9516-763C70D4DA69}" dt="2025-02-21T06:49:42.375" v="7536" actId="20577"/>
          <ac:spMkLst>
            <pc:docMk/>
            <pc:sldMk cId="2917752141" sldId="348"/>
            <ac:spMk id="4098" creationId="{5F6A7F25-A35C-361F-17B8-D806F4FAC3B4}"/>
          </ac:spMkLst>
        </pc:spChg>
      </pc:sldChg>
      <pc:sldChg chg="modSp mod">
        <pc:chgData name="Binita Gupta (binitag)" userId="2e1667b5-636b-4c95-a3b3-a8a0dc9f68da" providerId="ADAL" clId="{02D28744-B3BA-F34C-9516-763C70D4DA69}" dt="2025-02-20T18:53:52.386" v="1470" actId="20577"/>
        <pc:sldMkLst>
          <pc:docMk/>
          <pc:sldMk cId="2548253796" sldId="349"/>
        </pc:sldMkLst>
        <pc:spChg chg="mod">
          <ac:chgData name="Binita Gupta (binitag)" userId="2e1667b5-636b-4c95-a3b3-a8a0dc9f68da" providerId="ADAL" clId="{02D28744-B3BA-F34C-9516-763C70D4DA69}" dt="2025-02-20T18:53:52.386" v="1470" actId="20577"/>
          <ac:spMkLst>
            <pc:docMk/>
            <pc:sldMk cId="2548253796" sldId="349"/>
            <ac:spMk id="4098" creationId="{21B25809-94EF-D40A-6B9A-630D778088E2}"/>
          </ac:spMkLst>
        </pc:spChg>
      </pc:sldChg>
      <pc:sldChg chg="del">
        <pc:chgData name="Binita Gupta (binitag)" userId="2e1667b5-636b-4c95-a3b3-a8a0dc9f68da" providerId="ADAL" clId="{02D28744-B3BA-F34C-9516-763C70D4DA69}" dt="2025-02-21T20:57:23.348" v="8449" actId="2696"/>
        <pc:sldMkLst>
          <pc:docMk/>
          <pc:sldMk cId="2097117270" sldId="367"/>
        </pc:sldMkLst>
      </pc:sldChg>
      <pc:sldChg chg="addSp modSp del mod">
        <pc:chgData name="Binita Gupta (binitag)" userId="2e1667b5-636b-4c95-a3b3-a8a0dc9f68da" providerId="ADAL" clId="{02D28744-B3BA-F34C-9516-763C70D4DA69}" dt="2025-02-21T20:49:05.324" v="7997" actId="2696"/>
        <pc:sldMkLst>
          <pc:docMk/>
          <pc:sldMk cId="4202713497" sldId="368"/>
        </pc:sldMkLst>
      </pc:sldChg>
      <pc:sldChg chg="addSp modSp del mod">
        <pc:chgData name="Binita Gupta (binitag)" userId="2e1667b5-636b-4c95-a3b3-a8a0dc9f68da" providerId="ADAL" clId="{02D28744-B3BA-F34C-9516-763C70D4DA69}" dt="2025-02-21T20:49:11.898" v="7999" actId="2696"/>
        <pc:sldMkLst>
          <pc:docMk/>
          <pc:sldMk cId="4262586194" sldId="370"/>
        </pc:sldMkLst>
      </pc:sldChg>
      <pc:sldChg chg="addSp delSp modSp del mod">
        <pc:chgData name="Binita Gupta (binitag)" userId="2e1667b5-636b-4c95-a3b3-a8a0dc9f68da" providerId="ADAL" clId="{02D28744-B3BA-F34C-9516-763C70D4DA69}" dt="2025-02-21T20:56:32.105" v="8446" actId="2696"/>
        <pc:sldMkLst>
          <pc:docMk/>
          <pc:sldMk cId="755895038" sldId="371"/>
        </pc:sldMkLst>
      </pc:sldChg>
      <pc:sldChg chg="modSp add del mod">
        <pc:chgData name="Binita Gupta (binitag)" userId="2e1667b5-636b-4c95-a3b3-a8a0dc9f68da" providerId="ADAL" clId="{02D28744-B3BA-F34C-9516-763C70D4DA69}" dt="2025-02-21T20:56:33.107" v="8447" actId="2696"/>
        <pc:sldMkLst>
          <pc:docMk/>
          <pc:sldMk cId="93091575" sldId="372"/>
        </pc:sldMkLst>
      </pc:sldChg>
      <pc:sldChg chg="addSp delSp modSp add del mod">
        <pc:chgData name="Binita Gupta (binitag)" userId="2e1667b5-636b-4c95-a3b3-a8a0dc9f68da" providerId="ADAL" clId="{02D28744-B3BA-F34C-9516-763C70D4DA69}" dt="2025-02-21T20:49:06.446" v="7998" actId="2696"/>
        <pc:sldMkLst>
          <pc:docMk/>
          <pc:sldMk cId="308183679" sldId="373"/>
        </pc:sldMkLst>
      </pc:sldChg>
      <pc:sldChg chg="delSp modSp add del mod">
        <pc:chgData name="Binita Gupta (binitag)" userId="2e1667b5-636b-4c95-a3b3-a8a0dc9f68da" providerId="ADAL" clId="{02D28744-B3BA-F34C-9516-763C70D4DA69}" dt="2025-02-21T20:56:30.924" v="8445" actId="2696"/>
        <pc:sldMkLst>
          <pc:docMk/>
          <pc:sldMk cId="2912128301" sldId="374"/>
        </pc:sldMkLst>
      </pc:sldChg>
      <pc:sldChg chg="addSp delSp modSp add del mod">
        <pc:chgData name="Binita Gupta (binitag)" userId="2e1667b5-636b-4c95-a3b3-a8a0dc9f68da" providerId="ADAL" clId="{02D28744-B3BA-F34C-9516-763C70D4DA69}" dt="2025-02-21T20:47:37.367" v="7983" actId="2696"/>
        <pc:sldMkLst>
          <pc:docMk/>
          <pc:sldMk cId="2830415576" sldId="375"/>
        </pc:sldMkLst>
      </pc:sldChg>
      <pc:sldChg chg="modSp add mod">
        <pc:chgData name="Binita Gupta (binitag)" userId="2e1667b5-636b-4c95-a3b3-a8a0dc9f68da" providerId="ADAL" clId="{02D28744-B3BA-F34C-9516-763C70D4DA69}" dt="2025-02-21T20:50:43.064" v="8003" actId="20577"/>
        <pc:sldMkLst>
          <pc:docMk/>
          <pc:sldMk cId="324291357" sldId="376"/>
        </pc:sldMkLst>
      </pc:sldChg>
      <pc:sldChg chg="addSp delSp modSp add del mod">
        <pc:chgData name="Binita Gupta (binitag)" userId="2e1667b5-636b-4c95-a3b3-a8a0dc9f68da" providerId="ADAL" clId="{02D28744-B3BA-F34C-9516-763C70D4DA69}" dt="2025-02-21T20:48:27.063" v="7996" actId="2696"/>
        <pc:sldMkLst>
          <pc:docMk/>
          <pc:sldMk cId="4057778201" sldId="377"/>
        </pc:sldMkLst>
      </pc:sldChg>
      <pc:sldChg chg="modSp add mod">
        <pc:chgData name="Binita Gupta (binitag)" userId="2e1667b5-636b-4c95-a3b3-a8a0dc9f68da" providerId="ADAL" clId="{02D28744-B3BA-F34C-9516-763C70D4DA69}" dt="2025-02-21T20:50:48.791" v="8004" actId="20577"/>
        <pc:sldMkLst>
          <pc:docMk/>
          <pc:sldMk cId="2138158953" sldId="378"/>
        </pc:sldMkLst>
      </pc:sldChg>
      <pc:sldChg chg="modSp add mod ord">
        <pc:chgData name="Binita Gupta (binitag)" userId="2e1667b5-636b-4c95-a3b3-a8a0dc9f68da" providerId="ADAL" clId="{02D28744-B3BA-F34C-9516-763C70D4DA69}" dt="2025-02-21T06:22:52.126" v="7138" actId="20577"/>
        <pc:sldMkLst>
          <pc:docMk/>
          <pc:sldMk cId="3995944077" sldId="379"/>
        </pc:sldMkLst>
      </pc:sldChg>
      <pc:sldChg chg="modSp add mod">
        <pc:chgData name="Binita Gupta (binitag)" userId="2e1667b5-636b-4c95-a3b3-a8a0dc9f68da" providerId="ADAL" clId="{02D28744-B3BA-F34C-9516-763C70D4DA69}" dt="2025-02-22T00:25:31.045" v="8553" actId="20577"/>
        <pc:sldMkLst>
          <pc:docMk/>
          <pc:sldMk cId="2515505205" sldId="380"/>
        </pc:sldMkLst>
      </pc:sldChg>
      <pc:sldChg chg="add del">
        <pc:chgData name="Binita Gupta (binitag)" userId="2e1667b5-636b-4c95-a3b3-a8a0dc9f68da" providerId="ADAL" clId="{02D28744-B3BA-F34C-9516-763C70D4DA69}" dt="2025-02-21T20:47:31.973" v="7982" actId="2696"/>
        <pc:sldMkLst>
          <pc:docMk/>
          <pc:sldMk cId="2511543890" sldId="381"/>
        </pc:sldMkLst>
      </pc:sldChg>
      <pc:sldChg chg="modSp add del mod">
        <pc:chgData name="Binita Gupta (binitag)" userId="2e1667b5-636b-4c95-a3b3-a8a0dc9f68da" providerId="ADAL" clId="{02D28744-B3BA-F34C-9516-763C70D4DA69}" dt="2025-02-21T06:57:01.916" v="7889" actId="2696"/>
        <pc:sldMkLst>
          <pc:docMk/>
          <pc:sldMk cId="407283615" sldId="382"/>
        </pc:sldMkLst>
      </pc:sldChg>
      <pc:sldChg chg="modSp add mod">
        <pc:chgData name="Binita Gupta (binitag)" userId="2e1667b5-636b-4c95-a3b3-a8a0dc9f68da" providerId="ADAL" clId="{02D28744-B3BA-F34C-9516-763C70D4DA69}" dt="2025-02-21T20:50:59.566" v="8005" actId="20577"/>
        <pc:sldMkLst>
          <pc:docMk/>
          <pc:sldMk cId="1176037642" sldId="382"/>
        </pc:sldMkLst>
      </pc:sldChg>
      <pc:sldChg chg="modSp add del mod">
        <pc:chgData name="Binita Gupta (binitag)" userId="2e1667b5-636b-4c95-a3b3-a8a0dc9f68da" providerId="ADAL" clId="{02D28744-B3BA-F34C-9516-763C70D4DA69}" dt="2025-02-21T20:56:58.609" v="8448" actId="2696"/>
        <pc:sldMkLst>
          <pc:docMk/>
          <pc:sldMk cId="1757673207" sldId="383"/>
        </pc:sldMkLst>
      </pc:sldChg>
      <pc:sldChg chg="modSp add mod">
        <pc:chgData name="Binita Gupta (binitag)" userId="2e1667b5-636b-4c95-a3b3-a8a0dc9f68da" providerId="ADAL" clId="{02D28744-B3BA-F34C-9516-763C70D4DA69}" dt="2025-02-21T20:56:26.559" v="8444" actId="20577"/>
        <pc:sldMkLst>
          <pc:docMk/>
          <pc:sldMk cId="2269161900" sldId="384"/>
        </pc:sldMkLst>
      </pc:sldChg>
      <pc:sldChg chg="modSp add mod">
        <pc:chgData name="Binita Gupta (binitag)" userId="2e1667b5-636b-4c95-a3b3-a8a0dc9f68da" providerId="ADAL" clId="{02D28744-B3BA-F34C-9516-763C70D4DA69}" dt="2025-02-25T05:36:21.740" v="8659" actId="20577"/>
        <pc:sldMkLst>
          <pc:docMk/>
          <pc:sldMk cId="3199698781" sldId="405"/>
        </pc:sldMkLst>
        <pc:spChg chg="mod">
          <ac:chgData name="Binita Gupta (binitag)" userId="2e1667b5-636b-4c95-a3b3-a8a0dc9f68da" providerId="ADAL" clId="{02D28744-B3BA-F34C-9516-763C70D4DA69}" dt="2025-02-21T20:58:34.716" v="8453" actId="20577"/>
          <ac:spMkLst>
            <pc:docMk/>
            <pc:sldMk cId="3199698781" sldId="405"/>
            <ac:spMk id="2" creationId="{46C0DDF9-5601-9FB4-B3E4-078F0A629A73}"/>
          </ac:spMkLst>
        </pc:spChg>
        <pc:spChg chg="mod">
          <ac:chgData name="Binita Gupta (binitag)" userId="2e1667b5-636b-4c95-a3b3-a8a0dc9f68da" providerId="ADAL" clId="{02D28744-B3BA-F34C-9516-763C70D4DA69}" dt="2025-02-25T05:36:21.740" v="8659" actId="20577"/>
          <ac:spMkLst>
            <pc:docMk/>
            <pc:sldMk cId="3199698781" sldId="405"/>
            <ac:spMk id="3" creationId="{27A306CC-D699-9E82-136E-78A9C4F5D148}"/>
          </ac:spMkLst>
        </pc:spChg>
      </pc:sld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163E3A81-AE14-E54E-8B78-90626D45208C}"/>
    <pc:docChg chg="undo custSel addSld delSld modSld sldOrd delMainMaster modMainMaster">
      <pc:chgData name="Binita Gupta (binitag)" userId="2e1667b5-636b-4c95-a3b3-a8a0dc9f68da" providerId="ADAL" clId="{163E3A81-AE14-E54E-8B78-90626D45208C}" dt="2025-03-09T00:57:32.671" v="7295" actId="20577"/>
      <pc:docMkLst>
        <pc:docMk/>
      </pc:docMkLst>
      <pc:sldChg chg="modSp mod">
        <pc:chgData name="Binita Gupta (binitag)" userId="2e1667b5-636b-4c95-a3b3-a8a0dc9f68da" providerId="ADAL" clId="{163E3A81-AE14-E54E-8B78-90626D45208C}" dt="2025-03-08T22:52:25.686" v="6286" actId="20577"/>
        <pc:sldMkLst>
          <pc:docMk/>
          <pc:sldMk cId="4054430269" sldId="345"/>
        </pc:sldMkLst>
        <pc:spChg chg="mod">
          <ac:chgData name="Binita Gupta (binitag)" userId="2e1667b5-636b-4c95-a3b3-a8a0dc9f68da" providerId="ADAL" clId="{163E3A81-AE14-E54E-8B78-90626D45208C}" dt="2025-03-08T22:52:25.686" v="6286" actId="20577"/>
          <ac:spMkLst>
            <pc:docMk/>
            <pc:sldMk cId="4054430269" sldId="345"/>
            <ac:spMk id="4098" creationId="{F5D92458-0395-3F79-F684-5E37FB933D69}"/>
          </ac:spMkLst>
        </pc:spChg>
        <pc:picChg chg="mod">
          <ac:chgData name="Binita Gupta (binitag)" userId="2e1667b5-636b-4c95-a3b3-a8a0dc9f68da" providerId="ADAL" clId="{163E3A81-AE14-E54E-8B78-90626D45208C}" dt="2025-03-08T18:33:47.502" v="773" actId="14100"/>
          <ac:picMkLst>
            <pc:docMk/>
            <pc:sldMk cId="4054430269" sldId="345"/>
            <ac:picMk id="45" creationId="{972297E9-B567-3C84-9226-8959A70D07B1}"/>
          </ac:picMkLst>
        </pc:picChg>
      </pc:sldChg>
      <pc:sldChg chg="addSp delSp modSp mod modClrScheme chgLayout">
        <pc:chgData name="Binita Gupta (binitag)" userId="2e1667b5-636b-4c95-a3b3-a8a0dc9f68da" providerId="ADAL" clId="{163E3A81-AE14-E54E-8B78-90626D45208C}" dt="2025-03-08T22:56:54.848" v="6366" actId="14100"/>
        <pc:sldMkLst>
          <pc:docMk/>
          <pc:sldMk cId="2917752141" sldId="348"/>
        </pc:sldMkLst>
        <pc:spChg chg="mod ord">
          <ac:chgData name="Binita Gupta (binitag)" userId="2e1667b5-636b-4c95-a3b3-a8a0dc9f68da" providerId="ADAL" clId="{163E3A81-AE14-E54E-8B78-90626D45208C}" dt="2025-03-08T19:20:47.695" v="2154" actId="26606"/>
          <ac:spMkLst>
            <pc:docMk/>
            <pc:sldMk cId="2917752141" sldId="348"/>
            <ac:spMk id="4" creationId="{976DB09F-7428-0D67-3B4B-9EECAA18D056}"/>
          </ac:spMkLst>
        </pc:spChg>
        <pc:spChg chg="mod ord">
          <ac:chgData name="Binita Gupta (binitag)" userId="2e1667b5-636b-4c95-a3b3-a8a0dc9f68da" providerId="ADAL" clId="{163E3A81-AE14-E54E-8B78-90626D45208C}" dt="2025-03-08T19:20:47.695" v="2154" actId="26606"/>
          <ac:spMkLst>
            <pc:docMk/>
            <pc:sldMk cId="2917752141" sldId="348"/>
            <ac:spMk id="5" creationId="{E675E1AE-EDB4-0307-6910-A131633C9AFB}"/>
          </ac:spMkLst>
        </pc:spChg>
        <pc:spChg chg="mod ord">
          <ac:chgData name="Binita Gupta (binitag)" userId="2e1667b5-636b-4c95-a3b3-a8a0dc9f68da" providerId="ADAL" clId="{163E3A81-AE14-E54E-8B78-90626D45208C}" dt="2025-03-08T19:20:47.695" v="2154" actId="26606"/>
          <ac:spMkLst>
            <pc:docMk/>
            <pc:sldMk cId="2917752141" sldId="348"/>
            <ac:spMk id="6" creationId="{52D7EEE4-175B-DB55-36AD-9F375DCB20B3}"/>
          </ac:spMkLst>
        </pc:spChg>
        <pc:spChg chg="mod">
          <ac:chgData name="Binita Gupta (binitag)" userId="2e1667b5-636b-4c95-a3b3-a8a0dc9f68da" providerId="ADAL" clId="{163E3A81-AE14-E54E-8B78-90626D45208C}" dt="2025-03-08T19:20:47.695" v="2154" actId="26606"/>
          <ac:spMkLst>
            <pc:docMk/>
            <pc:sldMk cId="2917752141" sldId="348"/>
            <ac:spMk id="4097" creationId="{1CE7A1C7-ECA8-365F-1D75-C199E9E55BCF}"/>
          </ac:spMkLst>
        </pc:spChg>
        <pc:spChg chg="mod">
          <ac:chgData name="Binita Gupta (binitag)" userId="2e1667b5-636b-4c95-a3b3-a8a0dc9f68da" providerId="ADAL" clId="{163E3A81-AE14-E54E-8B78-90626D45208C}" dt="2025-03-08T22:56:47.615" v="6364" actId="1076"/>
          <ac:spMkLst>
            <pc:docMk/>
            <pc:sldMk cId="2917752141" sldId="348"/>
            <ac:spMk id="4098" creationId="{5F6A7F25-A35C-361F-17B8-D806F4FAC3B4}"/>
          </ac:spMkLst>
        </pc:spChg>
        <pc:picChg chg="add del mod">
          <ac:chgData name="Binita Gupta (binitag)" userId="2e1667b5-636b-4c95-a3b3-a8a0dc9f68da" providerId="ADAL" clId="{163E3A81-AE14-E54E-8B78-90626D45208C}" dt="2025-03-08T19:08:17.013" v="1528" actId="478"/>
          <ac:picMkLst>
            <pc:docMk/>
            <pc:sldMk cId="2917752141" sldId="348"/>
            <ac:picMk id="2" creationId="{6CEB8733-52AC-387A-8390-BD9471876F17}"/>
          </ac:picMkLst>
        </pc:picChg>
        <pc:picChg chg="add del mod">
          <ac:chgData name="Binita Gupta (binitag)" userId="2e1667b5-636b-4c95-a3b3-a8a0dc9f68da" providerId="ADAL" clId="{163E3A81-AE14-E54E-8B78-90626D45208C}" dt="2025-03-08T19:20:39.003" v="2150" actId="478"/>
          <ac:picMkLst>
            <pc:docMk/>
            <pc:sldMk cId="2917752141" sldId="348"/>
            <ac:picMk id="3" creationId="{CFCD1C86-8C82-6772-9415-C1FC4ACA530F}"/>
          </ac:picMkLst>
        </pc:picChg>
        <pc:picChg chg="add del mod">
          <ac:chgData name="Binita Gupta (binitag)" userId="2e1667b5-636b-4c95-a3b3-a8a0dc9f68da" providerId="ADAL" clId="{163E3A81-AE14-E54E-8B78-90626D45208C}" dt="2025-03-08T19:22:47.536" v="2191" actId="478"/>
          <ac:picMkLst>
            <pc:docMk/>
            <pc:sldMk cId="2917752141" sldId="348"/>
            <ac:picMk id="7" creationId="{A3BB8CB4-D7F7-F1D3-6E57-2609620E51E8}"/>
          </ac:picMkLst>
        </pc:picChg>
        <pc:picChg chg="add mod">
          <ac:chgData name="Binita Gupta (binitag)" userId="2e1667b5-636b-4c95-a3b3-a8a0dc9f68da" providerId="ADAL" clId="{163E3A81-AE14-E54E-8B78-90626D45208C}" dt="2025-03-08T22:56:54.848" v="6366" actId="14100"/>
          <ac:picMkLst>
            <pc:docMk/>
            <pc:sldMk cId="2917752141" sldId="348"/>
            <ac:picMk id="8" creationId="{55ACA301-54A7-F0E8-8607-D313C9F3AD2A}"/>
          </ac:picMkLst>
        </pc:picChg>
        <pc:picChg chg="del">
          <ac:chgData name="Binita Gupta (binitag)" userId="2e1667b5-636b-4c95-a3b3-a8a0dc9f68da" providerId="ADAL" clId="{163E3A81-AE14-E54E-8B78-90626D45208C}" dt="2025-03-08T18:54:32.492" v="1197" actId="478"/>
          <ac:picMkLst>
            <pc:docMk/>
            <pc:sldMk cId="2917752141" sldId="348"/>
            <ac:picMk id="9" creationId="{46C6197D-CC20-304C-7DF2-D816A622E9DA}"/>
          </ac:picMkLst>
        </pc:picChg>
      </pc:sldChg>
      <pc:sldChg chg="addSp delSp modSp mod ord">
        <pc:chgData name="Binita Gupta (binitag)" userId="2e1667b5-636b-4c95-a3b3-a8a0dc9f68da" providerId="ADAL" clId="{163E3A81-AE14-E54E-8B78-90626D45208C}" dt="2025-03-08T23:41:36.823" v="6530" actId="14100"/>
        <pc:sldMkLst>
          <pc:docMk/>
          <pc:sldMk cId="2548253796" sldId="349"/>
        </pc:sldMkLst>
        <pc:spChg chg="mod">
          <ac:chgData name="Binita Gupta (binitag)" userId="2e1667b5-636b-4c95-a3b3-a8a0dc9f68da" providerId="ADAL" clId="{163E3A81-AE14-E54E-8B78-90626D45208C}" dt="2025-03-08T20:22:04.860" v="3905" actId="14100"/>
          <ac:spMkLst>
            <pc:docMk/>
            <pc:sldMk cId="2548253796" sldId="349"/>
            <ac:spMk id="4097" creationId="{EE579368-D515-A9AB-A945-4D1963D9FFB1}"/>
          </ac:spMkLst>
        </pc:spChg>
        <pc:spChg chg="mod">
          <ac:chgData name="Binita Gupta (binitag)" userId="2e1667b5-636b-4c95-a3b3-a8a0dc9f68da" providerId="ADAL" clId="{163E3A81-AE14-E54E-8B78-90626D45208C}" dt="2025-03-08T23:39:29.791" v="6520" actId="20577"/>
          <ac:spMkLst>
            <pc:docMk/>
            <pc:sldMk cId="2548253796" sldId="349"/>
            <ac:spMk id="4098" creationId="{21B25809-94EF-D40A-6B9A-630D778088E2}"/>
          </ac:spMkLst>
        </pc:spChg>
        <pc:picChg chg="add del mod">
          <ac:chgData name="Binita Gupta (binitag)" userId="2e1667b5-636b-4c95-a3b3-a8a0dc9f68da" providerId="ADAL" clId="{163E3A81-AE14-E54E-8B78-90626D45208C}" dt="2025-03-08T23:39:13.388" v="6512" actId="478"/>
          <ac:picMkLst>
            <pc:docMk/>
            <pc:sldMk cId="2548253796" sldId="349"/>
            <ac:picMk id="2" creationId="{25DBB08D-DB5D-A36C-1B3D-FF921424400E}"/>
          </ac:picMkLst>
        </pc:picChg>
        <pc:picChg chg="del">
          <ac:chgData name="Binita Gupta (binitag)" userId="2e1667b5-636b-4c95-a3b3-a8a0dc9f68da" providerId="ADAL" clId="{163E3A81-AE14-E54E-8B78-90626D45208C}" dt="2025-03-08T20:20:49.219" v="3889" actId="478"/>
          <ac:picMkLst>
            <pc:docMk/>
            <pc:sldMk cId="2548253796" sldId="349"/>
            <ac:picMk id="3" creationId="{816B0020-04A9-10B1-11BD-DF17F7D1BBFD}"/>
          </ac:picMkLst>
        </pc:picChg>
        <pc:picChg chg="add del mod">
          <ac:chgData name="Binita Gupta (binitag)" userId="2e1667b5-636b-4c95-a3b3-a8a0dc9f68da" providerId="ADAL" clId="{163E3A81-AE14-E54E-8B78-90626D45208C}" dt="2025-03-08T23:41:25.784" v="6526" actId="478"/>
          <ac:picMkLst>
            <pc:docMk/>
            <pc:sldMk cId="2548253796" sldId="349"/>
            <ac:picMk id="3" creationId="{F3E1BDCD-26E3-0597-0C07-04EADA8E9FCF}"/>
          </ac:picMkLst>
        </pc:picChg>
        <pc:picChg chg="add mod">
          <ac:chgData name="Binita Gupta (binitag)" userId="2e1667b5-636b-4c95-a3b3-a8a0dc9f68da" providerId="ADAL" clId="{163E3A81-AE14-E54E-8B78-90626D45208C}" dt="2025-03-08T23:41:36.823" v="6530" actId="14100"/>
          <ac:picMkLst>
            <pc:docMk/>
            <pc:sldMk cId="2548253796" sldId="349"/>
            <ac:picMk id="7" creationId="{E0133047-6F38-1540-4566-624A87A07D22}"/>
          </ac:picMkLst>
        </pc:picChg>
      </pc:sldChg>
      <pc:sldChg chg="modSp mod">
        <pc:chgData name="Binita Gupta (binitag)" userId="2e1667b5-636b-4c95-a3b3-a8a0dc9f68da" providerId="ADAL" clId="{163E3A81-AE14-E54E-8B78-90626D45208C}" dt="2025-03-09T00:51:27.142" v="7276" actId="20577"/>
        <pc:sldMkLst>
          <pc:docMk/>
          <pc:sldMk cId="1551134690" sldId="350"/>
        </pc:sldMkLst>
        <pc:spChg chg="mod">
          <ac:chgData name="Binita Gupta (binitag)" userId="2e1667b5-636b-4c95-a3b3-a8a0dc9f68da" providerId="ADAL" clId="{163E3A81-AE14-E54E-8B78-90626D45208C}" dt="2025-03-09T00:51:27.142" v="7276" actId="20577"/>
          <ac:spMkLst>
            <pc:docMk/>
            <pc:sldMk cId="1551134690" sldId="350"/>
            <ac:spMk id="3" creationId="{81C5EE23-A1A2-6444-C2C7-1A1453EE04EF}"/>
          </ac:spMkLst>
        </pc:spChg>
      </pc:sldChg>
      <pc:sldChg chg="del">
        <pc:chgData name="Binita Gupta (binitag)" userId="2e1667b5-636b-4c95-a3b3-a8a0dc9f68da" providerId="ADAL" clId="{163E3A81-AE14-E54E-8B78-90626D45208C}" dt="2025-03-08T21:41:16.963" v="5767" actId="2696"/>
        <pc:sldMkLst>
          <pc:docMk/>
          <pc:sldMk cId="2845118241" sldId="352"/>
        </pc:sldMkLst>
      </pc:sldChg>
      <pc:sldChg chg="addSp delSp modSp mod">
        <pc:chgData name="Binita Gupta (binitag)" userId="2e1667b5-636b-4c95-a3b3-a8a0dc9f68da" providerId="ADAL" clId="{163E3A81-AE14-E54E-8B78-90626D45208C}" dt="2025-03-08T21:42:51.172" v="5777" actId="20577"/>
        <pc:sldMkLst>
          <pc:docMk/>
          <pc:sldMk cId="4202713497" sldId="368"/>
        </pc:sldMkLst>
        <pc:spChg chg="mod">
          <ac:chgData name="Binita Gupta (binitag)" userId="2e1667b5-636b-4c95-a3b3-a8a0dc9f68da" providerId="ADAL" clId="{163E3A81-AE14-E54E-8B78-90626D45208C}" dt="2025-03-08T21:42:51.172" v="5777" actId="20577"/>
          <ac:spMkLst>
            <pc:docMk/>
            <pc:sldMk cId="4202713497" sldId="368"/>
            <ac:spMk id="2" creationId="{6C497E48-3586-0263-6355-8144C8A86DEC}"/>
          </ac:spMkLst>
        </pc:spChg>
        <pc:spChg chg="del">
          <ac:chgData name="Binita Gupta (binitag)" userId="2e1667b5-636b-4c95-a3b3-a8a0dc9f68da" providerId="ADAL" clId="{163E3A81-AE14-E54E-8B78-90626D45208C}" dt="2025-03-08T19:27:54.380" v="2274" actId="478"/>
          <ac:spMkLst>
            <pc:docMk/>
            <pc:sldMk cId="4202713497" sldId="368"/>
            <ac:spMk id="3" creationId="{D7ABE9EE-531C-516E-6012-4A0B29B93972}"/>
          </ac:spMkLst>
        </pc:spChg>
        <pc:spChg chg="mod">
          <ac:chgData name="Binita Gupta (binitag)" userId="2e1667b5-636b-4c95-a3b3-a8a0dc9f68da" providerId="ADAL" clId="{163E3A81-AE14-E54E-8B78-90626D45208C}" dt="2025-03-08T20:07:16.073" v="3576" actId="14100"/>
          <ac:spMkLst>
            <pc:docMk/>
            <pc:sldMk cId="4202713497" sldId="368"/>
            <ac:spMk id="7" creationId="{4B55A177-4B78-528A-9ACE-5130A23A6489}"/>
          </ac:spMkLst>
        </pc:spChg>
        <pc:spChg chg="del">
          <ac:chgData name="Binita Gupta (binitag)" userId="2e1667b5-636b-4c95-a3b3-a8a0dc9f68da" providerId="ADAL" clId="{163E3A81-AE14-E54E-8B78-90626D45208C}" dt="2025-03-08T19:28:18.475" v="2277" actId="478"/>
          <ac:spMkLst>
            <pc:docMk/>
            <pc:sldMk cId="4202713497" sldId="368"/>
            <ac:spMk id="9" creationId="{6D877C2F-2DBA-ED5F-A471-DDDC42E4B58A}"/>
          </ac:spMkLst>
        </pc:spChg>
        <pc:spChg chg="del mod">
          <ac:chgData name="Binita Gupta (binitag)" userId="2e1667b5-636b-4c95-a3b3-a8a0dc9f68da" providerId="ADAL" clId="{163E3A81-AE14-E54E-8B78-90626D45208C}" dt="2025-03-08T19:33:03.733" v="2380" actId="478"/>
          <ac:spMkLst>
            <pc:docMk/>
            <pc:sldMk cId="4202713497" sldId="368"/>
            <ac:spMk id="13" creationId="{DB4B7141-C20B-57BA-FB93-30C44CAE29CE}"/>
          </ac:spMkLst>
        </pc:spChg>
        <pc:spChg chg="add mod">
          <ac:chgData name="Binita Gupta (binitag)" userId="2e1667b5-636b-4c95-a3b3-a8a0dc9f68da" providerId="ADAL" clId="{163E3A81-AE14-E54E-8B78-90626D45208C}" dt="2025-03-08T19:32:15.097" v="2371" actId="1076"/>
          <ac:spMkLst>
            <pc:docMk/>
            <pc:sldMk cId="4202713497" sldId="368"/>
            <ac:spMk id="20" creationId="{B5DE7DF6-B8DF-00C7-1BFB-61303F4B4A78}"/>
          </ac:spMkLst>
        </pc:spChg>
        <pc:spChg chg="add mod">
          <ac:chgData name="Binita Gupta (binitag)" userId="2e1667b5-636b-4c95-a3b3-a8a0dc9f68da" providerId="ADAL" clId="{163E3A81-AE14-E54E-8B78-90626D45208C}" dt="2025-03-08T19:32:15.097" v="2371" actId="1076"/>
          <ac:spMkLst>
            <pc:docMk/>
            <pc:sldMk cId="4202713497" sldId="368"/>
            <ac:spMk id="21" creationId="{6C228541-88C1-41A9-C5E2-187CB67C9356}"/>
          </ac:spMkLst>
        </pc:spChg>
        <pc:spChg chg="add mod">
          <ac:chgData name="Binita Gupta (binitag)" userId="2e1667b5-636b-4c95-a3b3-a8a0dc9f68da" providerId="ADAL" clId="{163E3A81-AE14-E54E-8B78-90626D45208C}" dt="2025-03-08T19:32:31.544" v="2373" actId="14100"/>
          <ac:spMkLst>
            <pc:docMk/>
            <pc:sldMk cId="4202713497" sldId="368"/>
            <ac:spMk id="23" creationId="{07B86189-9DFA-1656-068C-0D5B2BFD240A}"/>
          </ac:spMkLst>
        </pc:spChg>
        <pc:spChg chg="add mod">
          <ac:chgData name="Binita Gupta (binitag)" userId="2e1667b5-636b-4c95-a3b3-a8a0dc9f68da" providerId="ADAL" clId="{163E3A81-AE14-E54E-8B78-90626D45208C}" dt="2025-03-08T19:40:33.480" v="2691" actId="1076"/>
          <ac:spMkLst>
            <pc:docMk/>
            <pc:sldMk cId="4202713497" sldId="368"/>
            <ac:spMk id="26" creationId="{1B93F50D-BFA8-7950-E619-FA78AC366596}"/>
          </ac:spMkLst>
        </pc:spChg>
        <pc:spChg chg="add mod">
          <ac:chgData name="Binita Gupta (binitag)" userId="2e1667b5-636b-4c95-a3b3-a8a0dc9f68da" providerId="ADAL" clId="{163E3A81-AE14-E54E-8B78-90626D45208C}" dt="2025-03-08T19:41:12.648" v="2701" actId="1076"/>
          <ac:spMkLst>
            <pc:docMk/>
            <pc:sldMk cId="4202713497" sldId="368"/>
            <ac:spMk id="28" creationId="{DC9E7196-8F9A-C0B5-2995-4D6CEDB191CF}"/>
          </ac:spMkLst>
        </pc:spChg>
        <pc:spChg chg="add mod">
          <ac:chgData name="Binita Gupta (binitag)" userId="2e1667b5-636b-4c95-a3b3-a8a0dc9f68da" providerId="ADAL" clId="{163E3A81-AE14-E54E-8B78-90626D45208C}" dt="2025-03-08T20:08:16.015" v="3600" actId="20577"/>
          <ac:spMkLst>
            <pc:docMk/>
            <pc:sldMk cId="4202713497" sldId="368"/>
            <ac:spMk id="36" creationId="{BBE5C70E-1A1C-29A9-29F3-6C11D7F79F0C}"/>
          </ac:spMkLst>
        </pc:spChg>
        <pc:spChg chg="del mod">
          <ac:chgData name="Binita Gupta (binitag)" userId="2e1667b5-636b-4c95-a3b3-a8a0dc9f68da" providerId="ADAL" clId="{163E3A81-AE14-E54E-8B78-90626D45208C}" dt="2025-03-08T19:41:27.909" v="2703" actId="478"/>
          <ac:spMkLst>
            <pc:docMk/>
            <pc:sldMk cId="4202713497" sldId="368"/>
            <ac:spMk id="44" creationId="{493ACD59-E683-2503-8500-432B0B0CAD83}"/>
          </ac:spMkLst>
        </pc:spChg>
        <pc:spChg chg="mod">
          <ac:chgData name="Binita Gupta (binitag)" userId="2e1667b5-636b-4c95-a3b3-a8a0dc9f68da" providerId="ADAL" clId="{163E3A81-AE14-E54E-8B78-90626D45208C}" dt="2025-03-08T19:40:36.196" v="2692" actId="1076"/>
          <ac:spMkLst>
            <pc:docMk/>
            <pc:sldMk cId="4202713497" sldId="368"/>
            <ac:spMk id="49" creationId="{31359150-E82D-219E-B8D8-78F01939DD14}"/>
          </ac:spMkLst>
        </pc:spChg>
        <pc:spChg chg="mod">
          <ac:chgData name="Binita Gupta (binitag)" userId="2e1667b5-636b-4c95-a3b3-a8a0dc9f68da" providerId="ADAL" clId="{163E3A81-AE14-E54E-8B78-90626D45208C}" dt="2025-03-08T19:40:43.365" v="2695" actId="1076"/>
          <ac:spMkLst>
            <pc:docMk/>
            <pc:sldMk cId="4202713497" sldId="368"/>
            <ac:spMk id="51" creationId="{4571F438-EA5B-3AC1-5306-5CC5EC383DD1}"/>
          </ac:spMkLst>
        </pc:spChg>
        <pc:spChg chg="mod">
          <ac:chgData name="Binita Gupta (binitag)" userId="2e1667b5-636b-4c95-a3b3-a8a0dc9f68da" providerId="ADAL" clId="{163E3A81-AE14-E54E-8B78-90626D45208C}" dt="2025-03-08T19:32:43.975" v="2375" actId="14100"/>
          <ac:spMkLst>
            <pc:docMk/>
            <pc:sldMk cId="4202713497" sldId="368"/>
            <ac:spMk id="52" creationId="{D596C494-472C-72C5-B115-2065ECD97283}"/>
          </ac:spMkLst>
        </pc:spChg>
        <pc:spChg chg="mod">
          <ac:chgData name="Binita Gupta (binitag)" userId="2e1667b5-636b-4c95-a3b3-a8a0dc9f68da" providerId="ADAL" clId="{163E3A81-AE14-E54E-8B78-90626D45208C}" dt="2025-03-08T19:33:42.518" v="2386" actId="14100"/>
          <ac:spMkLst>
            <pc:docMk/>
            <pc:sldMk cId="4202713497" sldId="368"/>
            <ac:spMk id="53" creationId="{12C3518D-AA79-6920-52CC-D932F7A6FF8C}"/>
          </ac:spMkLst>
        </pc:spChg>
        <pc:spChg chg="mod">
          <ac:chgData name="Binita Gupta (binitag)" userId="2e1667b5-636b-4c95-a3b3-a8a0dc9f68da" providerId="ADAL" clId="{163E3A81-AE14-E54E-8B78-90626D45208C}" dt="2025-03-08T19:33:24.892" v="2383" actId="1076"/>
          <ac:spMkLst>
            <pc:docMk/>
            <pc:sldMk cId="4202713497" sldId="368"/>
            <ac:spMk id="54" creationId="{3A611647-3EC8-C9A9-6554-570893385714}"/>
          </ac:spMkLst>
        </pc:spChg>
        <pc:spChg chg="mod">
          <ac:chgData name="Binita Gupta (binitag)" userId="2e1667b5-636b-4c95-a3b3-a8a0dc9f68da" providerId="ADAL" clId="{163E3A81-AE14-E54E-8B78-90626D45208C}" dt="2025-03-08T19:33:24.892" v="2383" actId="1076"/>
          <ac:spMkLst>
            <pc:docMk/>
            <pc:sldMk cId="4202713497" sldId="368"/>
            <ac:spMk id="55" creationId="{27F08696-2F7E-A9C0-43F1-4BAE144B47BC}"/>
          </ac:spMkLst>
        </pc:spChg>
        <pc:spChg chg="del mod">
          <ac:chgData name="Binita Gupta (binitag)" userId="2e1667b5-636b-4c95-a3b3-a8a0dc9f68da" providerId="ADAL" clId="{163E3A81-AE14-E54E-8B78-90626D45208C}" dt="2025-03-08T19:31:53.847" v="2368" actId="478"/>
          <ac:spMkLst>
            <pc:docMk/>
            <pc:sldMk cId="4202713497" sldId="368"/>
            <ac:spMk id="57" creationId="{460E938C-B7C6-09A6-92DB-D993F39592C4}"/>
          </ac:spMkLst>
        </pc:spChg>
        <pc:spChg chg="mod">
          <ac:chgData name="Binita Gupta (binitag)" userId="2e1667b5-636b-4c95-a3b3-a8a0dc9f68da" providerId="ADAL" clId="{163E3A81-AE14-E54E-8B78-90626D45208C}" dt="2025-03-08T19:34:35.353" v="2401" actId="1076"/>
          <ac:spMkLst>
            <pc:docMk/>
            <pc:sldMk cId="4202713497" sldId="368"/>
            <ac:spMk id="65" creationId="{EDCF18D1-5843-1441-D50D-EF1EB7EA22CC}"/>
          </ac:spMkLst>
        </pc:spChg>
        <pc:spChg chg="mod">
          <ac:chgData name="Binita Gupta (binitag)" userId="2e1667b5-636b-4c95-a3b3-a8a0dc9f68da" providerId="ADAL" clId="{163E3A81-AE14-E54E-8B78-90626D45208C}" dt="2025-03-08T19:42:18.815" v="2765" actId="20577"/>
          <ac:spMkLst>
            <pc:docMk/>
            <pc:sldMk cId="4202713497" sldId="368"/>
            <ac:spMk id="73" creationId="{71C990A3-EA1F-C407-2B93-4CC8C05040F6}"/>
          </ac:spMkLst>
        </pc:spChg>
        <pc:spChg chg="mod">
          <ac:chgData name="Binita Gupta (binitag)" userId="2e1667b5-636b-4c95-a3b3-a8a0dc9f68da" providerId="ADAL" clId="{163E3A81-AE14-E54E-8B78-90626D45208C}" dt="2025-03-08T19:34:21.460" v="2399" actId="14100"/>
          <ac:spMkLst>
            <pc:docMk/>
            <pc:sldMk cId="4202713497" sldId="368"/>
            <ac:spMk id="75" creationId="{02AE94B0-777E-6915-C6FE-437D038EA0FA}"/>
          </ac:spMkLst>
        </pc:spChg>
        <pc:spChg chg="del">
          <ac:chgData name="Binita Gupta (binitag)" userId="2e1667b5-636b-4c95-a3b3-a8a0dc9f68da" providerId="ADAL" clId="{163E3A81-AE14-E54E-8B78-90626D45208C}" dt="2025-03-08T19:28:20.137" v="2278" actId="478"/>
          <ac:spMkLst>
            <pc:docMk/>
            <pc:sldMk cId="4202713497" sldId="368"/>
            <ac:spMk id="76" creationId="{E7DFACB5-C7FF-236B-7214-3F5B713C9020}"/>
          </ac:spMkLst>
        </pc:spChg>
        <pc:spChg chg="del mod">
          <ac:chgData name="Binita Gupta (binitag)" userId="2e1667b5-636b-4c95-a3b3-a8a0dc9f68da" providerId="ADAL" clId="{163E3A81-AE14-E54E-8B78-90626D45208C}" dt="2025-03-08T19:27:40.509" v="2273" actId="478"/>
          <ac:spMkLst>
            <pc:docMk/>
            <pc:sldMk cId="4202713497" sldId="368"/>
            <ac:spMk id="81" creationId="{93EBDDAA-7763-BF19-764D-0E78EEF4E0AD}"/>
          </ac:spMkLst>
        </pc:spChg>
        <pc:graphicFrameChg chg="mod modGraphic">
          <ac:chgData name="Binita Gupta (binitag)" userId="2e1667b5-636b-4c95-a3b3-a8a0dc9f68da" providerId="ADAL" clId="{163E3A81-AE14-E54E-8B78-90626D45208C}" dt="2025-03-08T20:06:47.355" v="3559" actId="20577"/>
          <ac:graphicFrameMkLst>
            <pc:docMk/>
            <pc:sldMk cId="4202713497" sldId="368"/>
            <ac:graphicFrameMk id="8" creationId="{E06C4037-9C65-EA29-CBFC-3EBDF3B45D0C}"/>
          </ac:graphicFrameMkLst>
        </pc:graphicFrameChg>
        <pc:cxnChg chg="del">
          <ac:chgData name="Binita Gupta (binitag)" userId="2e1667b5-636b-4c95-a3b3-a8a0dc9f68da" providerId="ADAL" clId="{163E3A81-AE14-E54E-8B78-90626D45208C}" dt="2025-03-08T19:28:22.374" v="2279" actId="478"/>
          <ac:cxnSpMkLst>
            <pc:docMk/>
            <pc:sldMk cId="4202713497" sldId="368"/>
            <ac:cxnSpMk id="12" creationId="{026F2431-C8A2-D5E2-EB87-96669B979AE6}"/>
          </ac:cxnSpMkLst>
        </pc:cxnChg>
        <pc:cxnChg chg="mod">
          <ac:chgData name="Binita Gupta (binitag)" userId="2e1667b5-636b-4c95-a3b3-a8a0dc9f68da" providerId="ADAL" clId="{163E3A81-AE14-E54E-8B78-90626D45208C}" dt="2025-03-08T19:32:55.762" v="2378" actId="14100"/>
          <ac:cxnSpMkLst>
            <pc:docMk/>
            <pc:sldMk cId="4202713497" sldId="368"/>
            <ac:cxnSpMk id="16" creationId="{85E03CC0-AAFE-A815-07E0-DC5952F9D28D}"/>
          </ac:cxnSpMkLst>
        </pc:cxnChg>
        <pc:cxnChg chg="mod">
          <ac:chgData name="Binita Gupta (binitag)" userId="2e1667b5-636b-4c95-a3b3-a8a0dc9f68da" providerId="ADAL" clId="{163E3A81-AE14-E54E-8B78-90626D45208C}" dt="2025-03-08T19:40:49.013" v="2696" actId="14100"/>
          <ac:cxnSpMkLst>
            <pc:docMk/>
            <pc:sldMk cId="4202713497" sldId="368"/>
            <ac:cxnSpMk id="18" creationId="{EACF11FF-15A7-1AD0-1B42-A60EB3BA217A}"/>
          </ac:cxnSpMkLst>
        </pc:cxnChg>
        <pc:cxnChg chg="mod">
          <ac:chgData name="Binita Gupta (binitag)" userId="2e1667b5-636b-4c95-a3b3-a8a0dc9f68da" providerId="ADAL" clId="{163E3A81-AE14-E54E-8B78-90626D45208C}" dt="2025-03-08T19:40:31.116" v="2690" actId="1076"/>
          <ac:cxnSpMkLst>
            <pc:docMk/>
            <pc:sldMk cId="4202713497" sldId="368"/>
            <ac:cxnSpMk id="22" creationId="{670AAB74-4EA5-8170-4DCA-3070DCDDA3C7}"/>
          </ac:cxnSpMkLst>
        </pc:cxnChg>
        <pc:cxnChg chg="mod">
          <ac:chgData name="Binita Gupta (binitag)" userId="2e1667b5-636b-4c95-a3b3-a8a0dc9f68da" providerId="ADAL" clId="{163E3A81-AE14-E54E-8B78-90626D45208C}" dt="2025-03-08T19:40:56.249" v="2697" actId="14100"/>
          <ac:cxnSpMkLst>
            <pc:docMk/>
            <pc:sldMk cId="4202713497" sldId="368"/>
            <ac:cxnSpMk id="29" creationId="{8895D90A-D3DA-E469-2759-89CE5C2B563B}"/>
          </ac:cxnSpMkLst>
        </pc:cxnChg>
        <pc:cxnChg chg="add mod">
          <ac:chgData name="Binita Gupta (binitag)" userId="2e1667b5-636b-4c95-a3b3-a8a0dc9f68da" providerId="ADAL" clId="{163E3A81-AE14-E54E-8B78-90626D45208C}" dt="2025-03-08T19:41:15.594" v="2702" actId="1076"/>
          <ac:cxnSpMkLst>
            <pc:docMk/>
            <pc:sldMk cId="4202713497" sldId="368"/>
            <ac:cxnSpMk id="32" creationId="{F4B9532F-5BA1-2D92-B3F1-D160990BECC3}"/>
          </ac:cxnSpMkLst>
        </pc:cxnChg>
        <pc:cxnChg chg="mod">
          <ac:chgData name="Binita Gupta (binitag)" userId="2e1667b5-636b-4c95-a3b3-a8a0dc9f68da" providerId="ADAL" clId="{163E3A81-AE14-E54E-8B78-90626D45208C}" dt="2025-03-08T20:04:09.384" v="3412" actId="1076"/>
          <ac:cxnSpMkLst>
            <pc:docMk/>
            <pc:sldMk cId="4202713497" sldId="368"/>
            <ac:cxnSpMk id="34" creationId="{607461C4-93EA-EEEE-1D91-7C04478E5F88}"/>
          </ac:cxnSpMkLst>
        </pc:cxnChg>
        <pc:cxnChg chg="mod">
          <ac:chgData name="Binita Gupta (binitag)" userId="2e1667b5-636b-4c95-a3b3-a8a0dc9f68da" providerId="ADAL" clId="{163E3A81-AE14-E54E-8B78-90626D45208C}" dt="2025-03-08T19:41:33.035" v="2704" actId="14100"/>
          <ac:cxnSpMkLst>
            <pc:docMk/>
            <pc:sldMk cId="4202713497" sldId="368"/>
            <ac:cxnSpMk id="63" creationId="{0C78B76E-DAC3-C94A-DA5A-CB98AD88D623}"/>
          </ac:cxnSpMkLst>
        </pc:cxnChg>
        <pc:cxnChg chg="del">
          <ac:chgData name="Binita Gupta (binitag)" userId="2e1667b5-636b-4c95-a3b3-a8a0dc9f68da" providerId="ADAL" clId="{163E3A81-AE14-E54E-8B78-90626D45208C}" dt="2025-03-08T19:31:36.626" v="2365" actId="478"/>
          <ac:cxnSpMkLst>
            <pc:docMk/>
            <pc:sldMk cId="4202713497" sldId="368"/>
            <ac:cxnSpMk id="77" creationId="{7AFAFE96-0195-C563-5749-B6D980355129}"/>
          </ac:cxnSpMkLst>
        </pc:cxnChg>
      </pc:sldChg>
      <pc:sldChg chg="del">
        <pc:chgData name="Binita Gupta (binitag)" userId="2e1667b5-636b-4c95-a3b3-a8a0dc9f68da" providerId="ADAL" clId="{163E3A81-AE14-E54E-8B78-90626D45208C}" dt="2025-03-08T20:09:04.544" v="3611" actId="2696"/>
        <pc:sldMkLst>
          <pc:docMk/>
          <pc:sldMk cId="4262586194" sldId="370"/>
        </pc:sldMkLst>
      </pc:sldChg>
      <pc:sldChg chg="del">
        <pc:chgData name="Binita Gupta (binitag)" userId="2e1667b5-636b-4c95-a3b3-a8a0dc9f68da" providerId="ADAL" clId="{163E3A81-AE14-E54E-8B78-90626D45208C}" dt="2025-03-08T21:05:16.675" v="4302" actId="2696"/>
        <pc:sldMkLst>
          <pc:docMk/>
          <pc:sldMk cId="755895038" sldId="371"/>
        </pc:sldMkLst>
      </pc:sldChg>
      <pc:sldChg chg="del">
        <pc:chgData name="Binita Gupta (binitag)" userId="2e1667b5-636b-4c95-a3b3-a8a0dc9f68da" providerId="ADAL" clId="{163E3A81-AE14-E54E-8B78-90626D45208C}" dt="2025-03-08T21:05:19.247" v="4303" actId="2696"/>
        <pc:sldMkLst>
          <pc:docMk/>
          <pc:sldMk cId="93091575" sldId="372"/>
        </pc:sldMkLst>
      </pc:sldChg>
      <pc:sldChg chg="addSp delSp modSp add del mod">
        <pc:chgData name="Binita Gupta (binitag)" userId="2e1667b5-636b-4c95-a3b3-a8a0dc9f68da" providerId="ADAL" clId="{163E3A81-AE14-E54E-8B78-90626D45208C}" dt="2025-03-09T00:44:24.703" v="7127" actId="20577"/>
        <pc:sldMkLst>
          <pc:docMk/>
          <pc:sldMk cId="2912128301" sldId="374"/>
        </pc:sldMkLst>
        <pc:spChg chg="add del mod">
          <ac:chgData name="Binita Gupta (binitag)" userId="2e1667b5-636b-4c95-a3b3-a8a0dc9f68da" providerId="ADAL" clId="{163E3A81-AE14-E54E-8B78-90626D45208C}" dt="2025-03-09T00:42:15.990" v="7099"/>
          <ac:spMkLst>
            <pc:docMk/>
            <pc:sldMk cId="2912128301" sldId="374"/>
            <ac:spMk id="2" creationId="{FD212D12-53FC-F765-A239-CFA14A1FC05B}"/>
          </ac:spMkLst>
        </pc:spChg>
        <pc:spChg chg="mod">
          <ac:chgData name="Binita Gupta (binitag)" userId="2e1667b5-636b-4c95-a3b3-a8a0dc9f68da" providerId="ADAL" clId="{163E3A81-AE14-E54E-8B78-90626D45208C}" dt="2025-03-09T00:39:15.030" v="7025" actId="14100"/>
          <ac:spMkLst>
            <pc:docMk/>
            <pc:sldMk cId="2912128301" sldId="374"/>
            <ac:spMk id="4097" creationId="{D0CBE7FF-3EAB-D6E3-DC1B-170325B3CE8C}"/>
          </ac:spMkLst>
        </pc:spChg>
        <pc:spChg chg="mod">
          <ac:chgData name="Binita Gupta (binitag)" userId="2e1667b5-636b-4c95-a3b3-a8a0dc9f68da" providerId="ADAL" clId="{163E3A81-AE14-E54E-8B78-90626D45208C}" dt="2025-03-09T00:44:24.703" v="7127" actId="20577"/>
          <ac:spMkLst>
            <pc:docMk/>
            <pc:sldMk cId="2912128301" sldId="374"/>
            <ac:spMk id="4098" creationId="{97D4E3B7-050A-B247-8531-320557049DA5}"/>
          </ac:spMkLst>
        </pc:spChg>
      </pc:sldChg>
      <pc:sldChg chg="add del">
        <pc:chgData name="Binita Gupta (binitag)" userId="2e1667b5-636b-4c95-a3b3-a8a0dc9f68da" providerId="ADAL" clId="{163E3A81-AE14-E54E-8B78-90626D45208C}" dt="2025-03-08T19:24:44.133" v="2222" actId="2696"/>
        <pc:sldMkLst>
          <pc:docMk/>
          <pc:sldMk cId="2830415576" sldId="375"/>
        </pc:sldMkLst>
      </pc:sldChg>
      <pc:sldChg chg="del">
        <pc:chgData name="Binita Gupta (binitag)" userId="2e1667b5-636b-4c95-a3b3-a8a0dc9f68da" providerId="ADAL" clId="{163E3A81-AE14-E54E-8B78-90626D45208C}" dt="2025-03-08T21:37:42.841" v="5693" actId="2696"/>
        <pc:sldMkLst>
          <pc:docMk/>
          <pc:sldMk cId="324291357" sldId="376"/>
        </pc:sldMkLst>
      </pc:sldChg>
      <pc:sldChg chg="addSp delSp modSp add del mod">
        <pc:chgData name="Binita Gupta (binitag)" userId="2e1667b5-636b-4c95-a3b3-a8a0dc9f68da" providerId="ADAL" clId="{163E3A81-AE14-E54E-8B78-90626D45208C}" dt="2025-03-08T21:45:01.291" v="5798" actId="2696"/>
        <pc:sldMkLst>
          <pc:docMk/>
          <pc:sldMk cId="2304201963" sldId="378"/>
        </pc:sldMkLst>
        <pc:spChg chg="mod">
          <ac:chgData name="Binita Gupta (binitag)" userId="2e1667b5-636b-4c95-a3b3-a8a0dc9f68da" providerId="ADAL" clId="{163E3A81-AE14-E54E-8B78-90626D45208C}" dt="2025-03-08T19:19:05.904" v="2137" actId="5793"/>
          <ac:spMkLst>
            <pc:docMk/>
            <pc:sldMk cId="2304201963" sldId="378"/>
            <ac:spMk id="2" creationId="{8BFDE8B2-82E8-57BB-C69B-07D2A00FE8FD}"/>
          </ac:spMkLst>
        </pc:spChg>
        <pc:spChg chg="mod">
          <ac:chgData name="Binita Gupta (binitag)" userId="2e1667b5-636b-4c95-a3b3-a8a0dc9f68da" providerId="ADAL" clId="{163E3A81-AE14-E54E-8B78-90626D45208C}" dt="2025-03-08T18:48:29.998" v="1054"/>
          <ac:spMkLst>
            <pc:docMk/>
            <pc:sldMk cId="2304201963" sldId="378"/>
            <ac:spMk id="5" creationId="{DFCA4292-907A-EFAE-E664-DF6DA90316FB}"/>
          </ac:spMkLst>
        </pc:spChg>
        <pc:spChg chg="mod">
          <ac:chgData name="Binita Gupta (binitag)" userId="2e1667b5-636b-4c95-a3b3-a8a0dc9f68da" providerId="ADAL" clId="{163E3A81-AE14-E54E-8B78-90626D45208C}" dt="2025-03-08T18:48:29.998" v="1054"/>
          <ac:spMkLst>
            <pc:docMk/>
            <pc:sldMk cId="2304201963" sldId="378"/>
            <ac:spMk id="6" creationId="{D20ACAAA-111B-C72A-9BDF-5CE5305DDCE6}"/>
          </ac:spMkLst>
        </pc:spChg>
        <pc:spChg chg="mod">
          <ac:chgData name="Binita Gupta (binitag)" userId="2e1667b5-636b-4c95-a3b3-a8a0dc9f68da" providerId="ADAL" clId="{163E3A81-AE14-E54E-8B78-90626D45208C}" dt="2025-03-08T19:19:19.606" v="2144" actId="20577"/>
          <ac:spMkLst>
            <pc:docMk/>
            <pc:sldMk cId="2304201963" sldId="378"/>
            <ac:spMk id="20" creationId="{7F0EF2B2-82C3-4544-2747-E0AE374D8C74}"/>
          </ac:spMkLst>
        </pc:spChg>
        <pc:spChg chg="add del">
          <ac:chgData name="Binita Gupta (binitag)" userId="2e1667b5-636b-4c95-a3b3-a8a0dc9f68da" providerId="ADAL" clId="{163E3A81-AE14-E54E-8B78-90626D45208C}" dt="2025-03-08T18:56:08.248" v="1232" actId="478"/>
          <ac:spMkLst>
            <pc:docMk/>
            <pc:sldMk cId="2304201963" sldId="378"/>
            <ac:spMk id="22" creationId="{E0FD9EF5-EA55-3445-95C0-E58DEB61DC07}"/>
          </ac:spMkLst>
        </pc:spChg>
        <pc:spChg chg="mod">
          <ac:chgData name="Binita Gupta (binitag)" userId="2e1667b5-636b-4c95-a3b3-a8a0dc9f68da" providerId="ADAL" clId="{163E3A81-AE14-E54E-8B78-90626D45208C}" dt="2025-03-08T19:05:51.764" v="1508" actId="20577"/>
          <ac:spMkLst>
            <pc:docMk/>
            <pc:sldMk cId="2304201963" sldId="378"/>
            <ac:spMk id="30" creationId="{4604D573-A050-3BFD-C383-B3D5937D8B07}"/>
          </ac:spMkLst>
        </pc:spChg>
        <pc:spChg chg="mod">
          <ac:chgData name="Binita Gupta (binitag)" userId="2e1667b5-636b-4c95-a3b3-a8a0dc9f68da" providerId="ADAL" clId="{163E3A81-AE14-E54E-8B78-90626D45208C}" dt="2025-03-08T19:01:25.837" v="1340" actId="20577"/>
          <ac:spMkLst>
            <pc:docMk/>
            <pc:sldMk cId="2304201963" sldId="378"/>
            <ac:spMk id="47" creationId="{E4130723-EDA4-F9ED-46BA-94A007CCF8E3}"/>
          </ac:spMkLst>
        </pc:spChg>
        <pc:spChg chg="mod">
          <ac:chgData name="Binita Gupta (binitag)" userId="2e1667b5-636b-4c95-a3b3-a8a0dc9f68da" providerId="ADAL" clId="{163E3A81-AE14-E54E-8B78-90626D45208C}" dt="2025-03-08T18:56:28.589" v="1238" actId="1076"/>
          <ac:spMkLst>
            <pc:docMk/>
            <pc:sldMk cId="2304201963" sldId="378"/>
            <ac:spMk id="56" creationId="{61D57E2D-09FE-11E0-F276-A9B3A08E2239}"/>
          </ac:spMkLst>
        </pc:spChg>
        <pc:spChg chg="mod">
          <ac:chgData name="Binita Gupta (binitag)" userId="2e1667b5-636b-4c95-a3b3-a8a0dc9f68da" providerId="ADAL" clId="{163E3A81-AE14-E54E-8B78-90626D45208C}" dt="2025-03-08T19:19:33.559" v="2147" actId="1076"/>
          <ac:spMkLst>
            <pc:docMk/>
            <pc:sldMk cId="2304201963" sldId="378"/>
            <ac:spMk id="57" creationId="{8F2F3529-93B8-A9A2-6957-F19F859EBDB5}"/>
          </ac:spMkLst>
        </pc:spChg>
        <pc:spChg chg="del">
          <ac:chgData name="Binita Gupta (binitag)" userId="2e1667b5-636b-4c95-a3b3-a8a0dc9f68da" providerId="ADAL" clId="{163E3A81-AE14-E54E-8B78-90626D45208C}" dt="2025-03-08T18:54:01.502" v="1196" actId="478"/>
          <ac:spMkLst>
            <pc:docMk/>
            <pc:sldMk cId="2304201963" sldId="378"/>
            <ac:spMk id="58" creationId="{4A492A7F-66B2-E125-7444-04CC0648962C}"/>
          </ac:spMkLst>
        </pc:spChg>
        <pc:spChg chg="mod">
          <ac:chgData name="Binita Gupta (binitag)" userId="2e1667b5-636b-4c95-a3b3-a8a0dc9f68da" providerId="ADAL" clId="{163E3A81-AE14-E54E-8B78-90626D45208C}" dt="2025-03-08T19:22:33.634" v="2190" actId="20577"/>
          <ac:spMkLst>
            <pc:docMk/>
            <pc:sldMk cId="2304201963" sldId="378"/>
            <ac:spMk id="64" creationId="{A8FFF87F-56CD-C98E-47A7-EAE8BB1613EF}"/>
          </ac:spMkLst>
        </pc:spChg>
        <pc:cxnChg chg="del mod">
          <ac:chgData name="Binita Gupta (binitag)" userId="2e1667b5-636b-4c95-a3b3-a8a0dc9f68da" providerId="ADAL" clId="{163E3A81-AE14-E54E-8B78-90626D45208C}" dt="2025-03-08T19:05:56.931" v="1509" actId="478"/>
          <ac:cxnSpMkLst>
            <pc:docMk/>
            <pc:sldMk cId="2304201963" sldId="378"/>
            <ac:cxnSpMk id="7" creationId="{BD2E5428-F1A7-7017-C38C-9C4898DCDD2A}"/>
          </ac:cxnSpMkLst>
        </pc:cxnChg>
        <pc:cxnChg chg="del">
          <ac:chgData name="Binita Gupta (binitag)" userId="2e1667b5-636b-4c95-a3b3-a8a0dc9f68da" providerId="ADAL" clId="{163E3A81-AE14-E54E-8B78-90626D45208C}" dt="2025-03-08T19:06:11.440" v="1511" actId="478"/>
          <ac:cxnSpMkLst>
            <pc:docMk/>
            <pc:sldMk cId="2304201963" sldId="378"/>
            <ac:cxnSpMk id="12" creationId="{00336A74-75A8-DC31-BFB4-5214806ACA9B}"/>
          </ac:cxnSpMkLst>
        </pc:cxnChg>
        <pc:cxnChg chg="del">
          <ac:chgData name="Binita Gupta (binitag)" userId="2e1667b5-636b-4c95-a3b3-a8a0dc9f68da" providerId="ADAL" clId="{163E3A81-AE14-E54E-8B78-90626D45208C}" dt="2025-03-08T18:56:21.961" v="1236" actId="478"/>
          <ac:cxnSpMkLst>
            <pc:docMk/>
            <pc:sldMk cId="2304201963" sldId="378"/>
            <ac:cxnSpMk id="13" creationId="{955722CF-5285-A710-F41C-875EF4DAC6E2}"/>
          </ac:cxnSpMkLst>
        </pc:cxnChg>
        <pc:cxnChg chg="del mod">
          <ac:chgData name="Binita Gupta (binitag)" userId="2e1667b5-636b-4c95-a3b3-a8a0dc9f68da" providerId="ADAL" clId="{163E3A81-AE14-E54E-8B78-90626D45208C}" dt="2025-03-08T19:06:20.019" v="1513" actId="478"/>
          <ac:cxnSpMkLst>
            <pc:docMk/>
            <pc:sldMk cId="2304201963" sldId="378"/>
            <ac:cxnSpMk id="14" creationId="{02013FBB-57BA-1FC6-0948-0D8B0B033D5A}"/>
          </ac:cxnSpMkLst>
        </pc:cxnChg>
        <pc:cxnChg chg="add mod">
          <ac:chgData name="Binita Gupta (binitag)" userId="2e1667b5-636b-4c95-a3b3-a8a0dc9f68da" providerId="ADAL" clId="{163E3A81-AE14-E54E-8B78-90626D45208C}" dt="2025-03-08T19:06:17.898" v="1512" actId="1076"/>
          <ac:cxnSpMkLst>
            <pc:docMk/>
            <pc:sldMk cId="2304201963" sldId="378"/>
            <ac:cxnSpMk id="15" creationId="{7E0E8241-B3E7-A9F0-04C5-F380A37BAE38}"/>
          </ac:cxnSpMkLst>
        </pc:cxnChg>
        <pc:cxnChg chg="add mod">
          <ac:chgData name="Binita Gupta (binitag)" userId="2e1667b5-636b-4c95-a3b3-a8a0dc9f68da" providerId="ADAL" clId="{163E3A81-AE14-E54E-8B78-90626D45208C}" dt="2025-03-08T19:06:26.898" v="1515" actId="1076"/>
          <ac:cxnSpMkLst>
            <pc:docMk/>
            <pc:sldMk cId="2304201963" sldId="378"/>
            <ac:cxnSpMk id="16" creationId="{3D0D7485-8440-B652-B828-70658EA7FEE3}"/>
          </ac:cxnSpMkLst>
        </pc:cxnChg>
        <pc:cxnChg chg="mod">
          <ac:chgData name="Binita Gupta (binitag)" userId="2e1667b5-636b-4c95-a3b3-a8a0dc9f68da" providerId="ADAL" clId="{163E3A81-AE14-E54E-8B78-90626D45208C}" dt="2025-03-08T19:19:30.024" v="2146" actId="1076"/>
          <ac:cxnSpMkLst>
            <pc:docMk/>
            <pc:sldMk cId="2304201963" sldId="378"/>
            <ac:cxnSpMk id="17" creationId="{614543BA-3CE0-DEFF-DB32-F309BF2A3F8E}"/>
          </ac:cxnSpMkLst>
        </pc:cxnChg>
        <pc:cxnChg chg="mod">
          <ac:chgData name="Binita Gupta (binitag)" userId="2e1667b5-636b-4c95-a3b3-a8a0dc9f68da" providerId="ADAL" clId="{163E3A81-AE14-E54E-8B78-90626D45208C}" dt="2025-03-08T19:06:33.829" v="1516" actId="1076"/>
          <ac:cxnSpMkLst>
            <pc:docMk/>
            <pc:sldMk cId="2304201963" sldId="378"/>
            <ac:cxnSpMk id="23" creationId="{DD8F150B-DD4E-118B-4440-65005C42192C}"/>
          </ac:cxnSpMkLst>
        </pc:cxnChg>
        <pc:cxnChg chg="del">
          <ac:chgData name="Binita Gupta (binitag)" userId="2e1667b5-636b-4c95-a3b3-a8a0dc9f68da" providerId="ADAL" clId="{163E3A81-AE14-E54E-8B78-90626D45208C}" dt="2025-03-08T18:56:06.826" v="1231" actId="478"/>
          <ac:cxnSpMkLst>
            <pc:docMk/>
            <pc:sldMk cId="2304201963" sldId="378"/>
            <ac:cxnSpMk id="29" creationId="{004531E1-654E-0E83-E687-2C4FD336B43B}"/>
          </ac:cxnSpMkLst>
        </pc:cxnChg>
        <pc:cxnChg chg="mod">
          <ac:chgData name="Binita Gupta (binitag)" userId="2e1667b5-636b-4c95-a3b3-a8a0dc9f68da" providerId="ADAL" clId="{163E3A81-AE14-E54E-8B78-90626D45208C}" dt="2025-03-08T18:56:11.927" v="1233" actId="14100"/>
          <ac:cxnSpMkLst>
            <pc:docMk/>
            <pc:sldMk cId="2304201963" sldId="378"/>
            <ac:cxnSpMk id="31" creationId="{0913FC43-C7BB-BF3B-21A1-47B96F67AF94}"/>
          </ac:cxnSpMkLst>
        </pc:cxnChg>
        <pc:cxnChg chg="mod">
          <ac:chgData name="Binita Gupta (binitag)" userId="2e1667b5-636b-4c95-a3b3-a8a0dc9f68da" providerId="ADAL" clId="{163E3A81-AE14-E54E-8B78-90626D45208C}" dt="2025-03-08T18:53:20.591" v="1165" actId="1076"/>
          <ac:cxnSpMkLst>
            <pc:docMk/>
            <pc:sldMk cId="2304201963" sldId="378"/>
            <ac:cxnSpMk id="80" creationId="{846669C6-8B92-0313-73DB-9F563C896FDB}"/>
          </ac:cxnSpMkLst>
        </pc:cxnChg>
      </pc:sldChg>
      <pc:sldChg chg="modSp add del mod">
        <pc:chgData name="Binita Gupta (binitag)" userId="2e1667b5-636b-4c95-a3b3-a8a0dc9f68da" providerId="ADAL" clId="{163E3A81-AE14-E54E-8B78-90626D45208C}" dt="2025-03-08T21:45:02.311" v="5800" actId="2696"/>
        <pc:sldMkLst>
          <pc:docMk/>
          <pc:sldMk cId="3702006846" sldId="379"/>
        </pc:sldMkLst>
        <pc:spChg chg="mod">
          <ac:chgData name="Binita Gupta (binitag)" userId="2e1667b5-636b-4c95-a3b3-a8a0dc9f68da" providerId="ADAL" clId="{163E3A81-AE14-E54E-8B78-90626D45208C}" dt="2025-03-08T20:19:11.686" v="3874" actId="14100"/>
          <ac:spMkLst>
            <pc:docMk/>
            <pc:sldMk cId="3702006846" sldId="379"/>
            <ac:spMk id="2" creationId="{47D1E557-29FA-3272-BB50-9AE85E515172}"/>
          </ac:spMkLst>
        </pc:spChg>
        <pc:spChg chg="mod">
          <ac:chgData name="Binita Gupta (binitag)" userId="2e1667b5-636b-4c95-a3b3-a8a0dc9f68da" providerId="ADAL" clId="{163E3A81-AE14-E54E-8B78-90626D45208C}" dt="2025-03-08T20:20:26.717" v="3887" actId="1076"/>
          <ac:spMkLst>
            <pc:docMk/>
            <pc:sldMk cId="3702006846" sldId="379"/>
            <ac:spMk id="7" creationId="{7E40D6C1-F0B1-83FA-BF81-8B49F38B40D1}"/>
          </ac:spMkLst>
        </pc:spChg>
        <pc:spChg chg="mod">
          <ac:chgData name="Binita Gupta (binitag)" userId="2e1667b5-636b-4c95-a3b3-a8a0dc9f68da" providerId="ADAL" clId="{163E3A81-AE14-E54E-8B78-90626D45208C}" dt="2025-03-08T20:20:18.999" v="3886" actId="1076"/>
          <ac:spMkLst>
            <pc:docMk/>
            <pc:sldMk cId="3702006846" sldId="379"/>
            <ac:spMk id="20" creationId="{B4F671D4-3905-9EEA-66D6-505734B4EA81}"/>
          </ac:spMkLst>
        </pc:spChg>
        <pc:spChg chg="mod">
          <ac:chgData name="Binita Gupta (binitag)" userId="2e1667b5-636b-4c95-a3b3-a8a0dc9f68da" providerId="ADAL" clId="{163E3A81-AE14-E54E-8B78-90626D45208C}" dt="2025-03-08T20:20:28.919" v="3888" actId="1076"/>
          <ac:spMkLst>
            <pc:docMk/>
            <pc:sldMk cId="3702006846" sldId="379"/>
            <ac:spMk id="25" creationId="{373938E4-2CB3-C1C7-7D10-62B9D672E52A}"/>
          </ac:spMkLst>
        </pc:spChg>
        <pc:spChg chg="mod">
          <ac:chgData name="Binita Gupta (binitag)" userId="2e1667b5-636b-4c95-a3b3-a8a0dc9f68da" providerId="ADAL" clId="{163E3A81-AE14-E54E-8B78-90626D45208C}" dt="2025-03-08T20:19:58.514" v="3883" actId="1076"/>
          <ac:spMkLst>
            <pc:docMk/>
            <pc:sldMk cId="3702006846" sldId="379"/>
            <ac:spMk id="34" creationId="{17C095A3-367F-BCC4-EDDE-1F49EB1D516A}"/>
          </ac:spMkLst>
        </pc:spChg>
        <pc:spChg chg="mod">
          <ac:chgData name="Binita Gupta (binitag)" userId="2e1667b5-636b-4c95-a3b3-a8a0dc9f68da" providerId="ADAL" clId="{163E3A81-AE14-E54E-8B78-90626D45208C}" dt="2025-03-08T20:19:58.514" v="3883" actId="1076"/>
          <ac:spMkLst>
            <pc:docMk/>
            <pc:sldMk cId="3702006846" sldId="379"/>
            <ac:spMk id="47" creationId="{27C45F6B-91FE-31C7-A9D3-3C07CF4EFFBD}"/>
          </ac:spMkLst>
        </pc:spChg>
        <pc:cxnChg chg="mod">
          <ac:chgData name="Binita Gupta (binitag)" userId="2e1667b5-636b-4c95-a3b3-a8a0dc9f68da" providerId="ADAL" clId="{163E3A81-AE14-E54E-8B78-90626D45208C}" dt="2025-03-08T20:19:58.514" v="3883" actId="1076"/>
          <ac:cxnSpMkLst>
            <pc:docMk/>
            <pc:sldMk cId="3702006846" sldId="379"/>
            <ac:cxnSpMk id="11" creationId="{5FF0F998-F014-9ADE-7C4D-59E12FB43357}"/>
          </ac:cxnSpMkLst>
        </pc:cxnChg>
        <pc:cxnChg chg="mod">
          <ac:chgData name="Binita Gupta (binitag)" userId="2e1667b5-636b-4c95-a3b3-a8a0dc9f68da" providerId="ADAL" clId="{163E3A81-AE14-E54E-8B78-90626D45208C}" dt="2025-03-08T20:19:58.514" v="3883" actId="1076"/>
          <ac:cxnSpMkLst>
            <pc:docMk/>
            <pc:sldMk cId="3702006846" sldId="379"/>
            <ac:cxnSpMk id="15" creationId="{527CAC29-A27A-3AED-34DE-A089031BBD0D}"/>
          </ac:cxnSpMkLst>
        </pc:cxnChg>
        <pc:cxnChg chg="mod">
          <ac:chgData name="Binita Gupta (binitag)" userId="2e1667b5-636b-4c95-a3b3-a8a0dc9f68da" providerId="ADAL" clId="{163E3A81-AE14-E54E-8B78-90626D45208C}" dt="2025-03-08T20:20:17.024" v="3885" actId="1076"/>
          <ac:cxnSpMkLst>
            <pc:docMk/>
            <pc:sldMk cId="3702006846" sldId="379"/>
            <ac:cxnSpMk id="80" creationId="{06E584FA-66AE-C439-EF4D-3D0F219A8151}"/>
          </ac:cxnSpMkLst>
        </pc:cxnChg>
      </pc:sldChg>
      <pc:sldChg chg="addSp delSp modSp mod">
        <pc:chgData name="Binita Gupta (binitag)" userId="2e1667b5-636b-4c95-a3b3-a8a0dc9f68da" providerId="ADAL" clId="{163E3A81-AE14-E54E-8B78-90626D45208C}" dt="2025-03-08T23:00:06.719" v="6440" actId="20577"/>
        <pc:sldMkLst>
          <pc:docMk/>
          <pc:sldMk cId="3916152525" sldId="385"/>
        </pc:sldMkLst>
        <pc:spChg chg="del">
          <ac:chgData name="Binita Gupta (binitag)" userId="2e1667b5-636b-4c95-a3b3-a8a0dc9f68da" providerId="ADAL" clId="{163E3A81-AE14-E54E-8B78-90626D45208C}" dt="2025-03-08T19:13:43.390" v="2063" actId="478"/>
          <ac:spMkLst>
            <pc:docMk/>
            <pc:sldMk cId="3916152525" sldId="385"/>
            <ac:spMk id="36" creationId="{7E2C88E0-F0FF-3730-8702-E6BCBB112BA3}"/>
          </ac:spMkLst>
        </pc:spChg>
        <pc:spChg chg="mod">
          <ac:chgData name="Binita Gupta (binitag)" userId="2e1667b5-636b-4c95-a3b3-a8a0dc9f68da" providerId="ADAL" clId="{163E3A81-AE14-E54E-8B78-90626D45208C}" dt="2025-03-08T23:00:06.719" v="6440" actId="20577"/>
          <ac:spMkLst>
            <pc:docMk/>
            <pc:sldMk cId="3916152525" sldId="385"/>
            <ac:spMk id="4098" creationId="{42C79D5D-BC3E-B591-97F0-C22AE7340CAE}"/>
          </ac:spMkLst>
        </pc:spChg>
        <pc:picChg chg="add mod">
          <ac:chgData name="Binita Gupta (binitag)" userId="2e1667b5-636b-4c95-a3b3-a8a0dc9f68da" providerId="ADAL" clId="{163E3A81-AE14-E54E-8B78-90626D45208C}" dt="2025-03-08T19:23:58.261" v="2216" actId="14100"/>
          <ac:picMkLst>
            <pc:docMk/>
            <pc:sldMk cId="3916152525" sldId="385"/>
            <ac:picMk id="2" creationId="{C81E6DC9-52A2-EFEF-2945-9917D75587BB}"/>
          </ac:picMkLst>
        </pc:picChg>
        <pc:picChg chg="del">
          <ac:chgData name="Binita Gupta (binitag)" userId="2e1667b5-636b-4c95-a3b3-a8a0dc9f68da" providerId="ADAL" clId="{163E3A81-AE14-E54E-8B78-90626D45208C}" dt="2025-03-08T19:13:42" v="2062" actId="478"/>
          <ac:picMkLst>
            <pc:docMk/>
            <pc:sldMk cId="3916152525" sldId="385"/>
            <ac:picMk id="37" creationId="{BB10FD7A-6294-F729-FCAF-EF1E5787FDFD}"/>
          </ac:picMkLst>
        </pc:picChg>
      </pc:sldChg>
      <pc:sldChg chg="del">
        <pc:chgData name="Binita Gupta (binitag)" userId="2e1667b5-636b-4c95-a3b3-a8a0dc9f68da" providerId="ADAL" clId="{163E3A81-AE14-E54E-8B78-90626D45208C}" dt="2025-03-08T21:37:35.513" v="5690" actId="2696"/>
        <pc:sldMkLst>
          <pc:docMk/>
          <pc:sldMk cId="2287830317" sldId="386"/>
        </pc:sldMkLst>
      </pc:sldChg>
      <pc:sldChg chg="del">
        <pc:chgData name="Binita Gupta (binitag)" userId="2e1667b5-636b-4c95-a3b3-a8a0dc9f68da" providerId="ADAL" clId="{163E3A81-AE14-E54E-8B78-90626D45208C}" dt="2025-03-08T19:24:04.821" v="2217" actId="2696"/>
        <pc:sldMkLst>
          <pc:docMk/>
          <pc:sldMk cId="1218814095" sldId="389"/>
        </pc:sldMkLst>
      </pc:sldChg>
      <pc:sldChg chg="modSp mod">
        <pc:chgData name="Binita Gupta (binitag)" userId="2e1667b5-636b-4c95-a3b3-a8a0dc9f68da" providerId="ADAL" clId="{163E3A81-AE14-E54E-8B78-90626D45208C}" dt="2025-03-08T21:47:00.116" v="5825"/>
        <pc:sldMkLst>
          <pc:docMk/>
          <pc:sldMk cId="3199698781" sldId="405"/>
        </pc:sldMkLst>
        <pc:spChg chg="mod">
          <ac:chgData name="Binita Gupta (binitag)" userId="2e1667b5-636b-4c95-a3b3-a8a0dc9f68da" providerId="ADAL" clId="{163E3A81-AE14-E54E-8B78-90626D45208C}" dt="2025-03-08T21:46:22.604" v="5813" actId="20577"/>
          <ac:spMkLst>
            <pc:docMk/>
            <pc:sldMk cId="3199698781" sldId="405"/>
            <ac:spMk id="2" creationId="{46C0DDF9-5601-9FB4-B3E4-078F0A629A73}"/>
          </ac:spMkLst>
        </pc:spChg>
        <pc:spChg chg="mod">
          <ac:chgData name="Binita Gupta (binitag)" userId="2e1667b5-636b-4c95-a3b3-a8a0dc9f68da" providerId="ADAL" clId="{163E3A81-AE14-E54E-8B78-90626D45208C}" dt="2025-03-08T21:35:12.161" v="5684" actId="14100"/>
          <ac:spMkLst>
            <pc:docMk/>
            <pc:sldMk cId="3199698781" sldId="405"/>
            <ac:spMk id="3" creationId="{27A306CC-D699-9E82-136E-78A9C4F5D148}"/>
          </ac:spMkLst>
        </pc:spChg>
        <pc:spChg chg="mod">
          <ac:chgData name="Binita Gupta (binitag)" userId="2e1667b5-636b-4c95-a3b3-a8a0dc9f68da" providerId="ADAL" clId="{163E3A81-AE14-E54E-8B78-90626D45208C}" dt="2025-03-08T21:47:00.116" v="5825"/>
          <ac:spMkLst>
            <pc:docMk/>
            <pc:sldMk cId="3199698781" sldId="405"/>
            <ac:spMk id="6" creationId="{FBB9D4CB-E1BC-95D5-05A8-0CE2572FB579}"/>
          </ac:spMkLst>
        </pc:spChg>
      </pc:sldChg>
      <pc:sldChg chg="modSp mod">
        <pc:chgData name="Binita Gupta (binitag)" userId="2e1667b5-636b-4c95-a3b3-a8a0dc9f68da" providerId="ADAL" clId="{163E3A81-AE14-E54E-8B78-90626D45208C}" dt="2025-03-08T20:24:23.194" v="3981" actId="20577"/>
        <pc:sldMkLst>
          <pc:docMk/>
          <pc:sldMk cId="0" sldId="406"/>
        </pc:sldMkLst>
        <pc:spChg chg="mod">
          <ac:chgData name="Binita Gupta (binitag)" userId="2e1667b5-636b-4c95-a3b3-a8a0dc9f68da" providerId="ADAL" clId="{163E3A81-AE14-E54E-8B78-90626D45208C}" dt="2025-03-08T20:24:23.194" v="3981" actId="20577"/>
          <ac:spMkLst>
            <pc:docMk/>
            <pc:sldMk cId="0" sldId="406"/>
            <ac:spMk id="4098" creationId="{00000000-0000-0000-0000-000000000000}"/>
          </ac:spMkLst>
        </pc:spChg>
      </pc:sldChg>
      <pc:sldChg chg="addSp delSp modSp mod">
        <pc:chgData name="Binita Gupta (binitag)" userId="2e1667b5-636b-4c95-a3b3-a8a0dc9f68da" providerId="ADAL" clId="{163E3A81-AE14-E54E-8B78-90626D45208C}" dt="2025-03-09T00:38:24.058" v="7023" actId="20577"/>
        <pc:sldMkLst>
          <pc:docMk/>
          <pc:sldMk cId="2737155297" sldId="407"/>
        </pc:sldMkLst>
        <pc:spChg chg="del mod">
          <ac:chgData name="Binita Gupta (binitag)" userId="2e1667b5-636b-4c95-a3b3-a8a0dc9f68da" providerId="ADAL" clId="{163E3A81-AE14-E54E-8B78-90626D45208C}" dt="2025-03-08T18:15:53.667" v="327" actId="478"/>
          <ac:spMkLst>
            <pc:docMk/>
            <pc:sldMk cId="2737155297" sldId="407"/>
            <ac:spMk id="2" creationId="{35DA097A-E227-BBEC-BCD9-73E6324DDCF2}"/>
          </ac:spMkLst>
        </pc:spChg>
        <pc:spChg chg="add mod">
          <ac:chgData name="Binita Gupta (binitag)" userId="2e1667b5-636b-4c95-a3b3-a8a0dc9f68da" providerId="ADAL" clId="{163E3A81-AE14-E54E-8B78-90626D45208C}" dt="2025-03-08T16:32:25.311" v="270" actId="1076"/>
          <ac:spMkLst>
            <pc:docMk/>
            <pc:sldMk cId="2737155297" sldId="407"/>
            <ac:spMk id="8" creationId="{BAB0B24E-ED36-53BE-AD18-351BA34BEB9F}"/>
          </ac:spMkLst>
        </pc:spChg>
        <pc:spChg chg="add mod">
          <ac:chgData name="Binita Gupta (binitag)" userId="2e1667b5-636b-4c95-a3b3-a8a0dc9f68da" providerId="ADAL" clId="{163E3A81-AE14-E54E-8B78-90626D45208C}" dt="2025-03-08T16:32:25.311" v="270" actId="1076"/>
          <ac:spMkLst>
            <pc:docMk/>
            <pc:sldMk cId="2737155297" sldId="407"/>
            <ac:spMk id="9" creationId="{F7526E4E-4B8F-FBF4-3516-6F5B39DAB255}"/>
          </ac:spMkLst>
        </pc:spChg>
        <pc:spChg chg="mod">
          <ac:chgData name="Binita Gupta (binitag)" userId="2e1667b5-636b-4c95-a3b3-a8a0dc9f68da" providerId="ADAL" clId="{163E3A81-AE14-E54E-8B78-90626D45208C}" dt="2025-03-08T22:41:28.797" v="6065" actId="14100"/>
          <ac:spMkLst>
            <pc:docMk/>
            <pc:sldMk cId="2737155297" sldId="407"/>
            <ac:spMk id="4097" creationId="{E0FCDA15-F5FB-546D-3D42-691C42347098}"/>
          </ac:spMkLst>
        </pc:spChg>
        <pc:spChg chg="mod">
          <ac:chgData name="Binita Gupta (binitag)" userId="2e1667b5-636b-4c95-a3b3-a8a0dc9f68da" providerId="ADAL" clId="{163E3A81-AE14-E54E-8B78-90626D45208C}" dt="2025-03-09T00:38:24.058" v="7023" actId="20577"/>
          <ac:spMkLst>
            <pc:docMk/>
            <pc:sldMk cId="2737155297" sldId="407"/>
            <ac:spMk id="4098" creationId="{64B70DF7-5E89-33A5-50FB-B953B7AE53F8}"/>
          </ac:spMkLst>
        </pc:spChg>
        <pc:graphicFrameChg chg="add mod">
          <ac:chgData name="Binita Gupta (binitag)" userId="2e1667b5-636b-4c95-a3b3-a8a0dc9f68da" providerId="ADAL" clId="{163E3A81-AE14-E54E-8B78-90626D45208C}" dt="2025-03-08T16:32:25.311" v="270" actId="1076"/>
          <ac:graphicFrameMkLst>
            <pc:docMk/>
            <pc:sldMk cId="2737155297" sldId="407"/>
            <ac:graphicFrameMk id="7" creationId="{3E3570D9-D8B7-23A1-4B39-5DE5B63BC165}"/>
          </ac:graphicFrameMkLst>
        </pc:graphicFrameChg>
        <pc:picChg chg="del">
          <ac:chgData name="Binita Gupta (binitag)" userId="2e1667b5-636b-4c95-a3b3-a8a0dc9f68da" providerId="ADAL" clId="{163E3A81-AE14-E54E-8B78-90626D45208C}" dt="2025-03-08T16:32:18.513" v="267" actId="478"/>
          <ac:picMkLst>
            <pc:docMk/>
            <pc:sldMk cId="2737155297" sldId="407"/>
            <ac:picMk id="3" creationId="{6D2D984C-D0D1-DEF7-946F-49225B981D3E}"/>
          </ac:picMkLst>
        </pc:picChg>
        <pc:picChg chg="add">
          <ac:chgData name="Binita Gupta (binitag)" userId="2e1667b5-636b-4c95-a3b3-a8a0dc9f68da" providerId="ADAL" clId="{163E3A81-AE14-E54E-8B78-90626D45208C}" dt="2025-03-08T16:32:27.644" v="271"/>
          <ac:picMkLst>
            <pc:docMk/>
            <pc:sldMk cId="2737155297" sldId="407"/>
            <ac:picMk id="10" creationId="{2CA4D8F8-69C6-82D3-D73A-B12906EAFB8B}"/>
          </ac:picMkLst>
        </pc:picChg>
        <pc:picChg chg="add mod">
          <ac:chgData name="Binita Gupta (binitag)" userId="2e1667b5-636b-4c95-a3b3-a8a0dc9f68da" providerId="ADAL" clId="{163E3A81-AE14-E54E-8B78-90626D45208C}" dt="2025-03-09T00:37:49.450" v="7003" actId="1076"/>
          <ac:picMkLst>
            <pc:docMk/>
            <pc:sldMk cId="2737155297" sldId="407"/>
            <ac:picMk id="11" creationId="{F57ECFEA-5615-B40C-59B0-32589BC1AC54}"/>
          </ac:picMkLst>
        </pc:picChg>
      </pc:sldChg>
      <pc:sldChg chg="addSp delSp modSp add mod">
        <pc:chgData name="Binita Gupta (binitag)" userId="2e1667b5-636b-4c95-a3b3-a8a0dc9f68da" providerId="ADAL" clId="{163E3A81-AE14-E54E-8B78-90626D45208C}" dt="2025-03-08T22:44:36.248" v="6083" actId="1076"/>
        <pc:sldMkLst>
          <pc:docMk/>
          <pc:sldMk cId="2793555493" sldId="408"/>
        </pc:sldMkLst>
        <pc:spChg chg="mod">
          <ac:chgData name="Binita Gupta (binitag)" userId="2e1667b5-636b-4c95-a3b3-a8a0dc9f68da" providerId="ADAL" clId="{163E3A81-AE14-E54E-8B78-90626D45208C}" dt="2025-03-08T22:44:26.892" v="6082" actId="20577"/>
          <ac:spMkLst>
            <pc:docMk/>
            <pc:sldMk cId="2793555493" sldId="408"/>
            <ac:spMk id="2" creationId="{7BB4B1A8-12B5-2E60-7CA6-91DDA98720C3}"/>
          </ac:spMkLst>
        </pc:spChg>
        <pc:spChg chg="mod">
          <ac:chgData name="Binita Gupta (binitag)" userId="2e1667b5-636b-4c95-a3b3-a8a0dc9f68da" providerId="ADAL" clId="{163E3A81-AE14-E54E-8B78-90626D45208C}" dt="2025-03-08T16:24:25.997" v="182" actId="20577"/>
          <ac:spMkLst>
            <pc:docMk/>
            <pc:sldMk cId="2793555493" sldId="408"/>
            <ac:spMk id="4097" creationId="{833E6BD0-C01E-8844-7563-0B8F0B5E34D2}"/>
          </ac:spMkLst>
        </pc:spChg>
        <pc:picChg chg="add mod">
          <ac:chgData name="Binita Gupta (binitag)" userId="2e1667b5-636b-4c95-a3b3-a8a0dc9f68da" providerId="ADAL" clId="{163E3A81-AE14-E54E-8B78-90626D45208C}" dt="2025-03-08T18:30:06.204" v="667" actId="1076"/>
          <ac:picMkLst>
            <pc:docMk/>
            <pc:sldMk cId="2793555493" sldId="408"/>
            <ac:picMk id="3" creationId="{438BED88-01B2-E742-4091-CE50B2440816}"/>
          </ac:picMkLst>
        </pc:picChg>
        <pc:picChg chg="mod">
          <ac:chgData name="Binita Gupta (binitag)" userId="2e1667b5-636b-4c95-a3b3-a8a0dc9f68da" providerId="ADAL" clId="{163E3A81-AE14-E54E-8B78-90626D45208C}" dt="2025-03-08T22:44:36.248" v="6083" actId="1076"/>
          <ac:picMkLst>
            <pc:docMk/>
            <pc:sldMk cId="2793555493" sldId="408"/>
            <ac:picMk id="9" creationId="{4ABC3E8D-2D2D-EF46-2C51-7D19CF220541}"/>
          </ac:picMkLst>
        </pc:picChg>
        <pc:picChg chg="del mod">
          <ac:chgData name="Binita Gupta (binitag)" userId="2e1667b5-636b-4c95-a3b3-a8a0dc9f68da" providerId="ADAL" clId="{163E3A81-AE14-E54E-8B78-90626D45208C}" dt="2025-03-08T18:27:14.875" v="586" actId="478"/>
          <ac:picMkLst>
            <pc:docMk/>
            <pc:sldMk cId="2793555493" sldId="408"/>
            <ac:picMk id="12" creationId="{748595D5-31A9-59F2-E14D-3A95C450F3CA}"/>
          </ac:picMkLst>
        </pc:picChg>
      </pc:sldChg>
      <pc:sldChg chg="del">
        <pc:chgData name="Binita Gupta (binitag)" userId="2e1667b5-636b-4c95-a3b3-a8a0dc9f68da" providerId="ADAL" clId="{163E3A81-AE14-E54E-8B78-90626D45208C}" dt="2025-03-08T21:35:22.024" v="5686" actId="2696"/>
        <pc:sldMkLst>
          <pc:docMk/>
          <pc:sldMk cId="2298303161" sldId="409"/>
        </pc:sldMkLst>
      </pc:sldChg>
      <pc:sldChg chg="modSp mod">
        <pc:chgData name="Binita Gupta (binitag)" userId="2e1667b5-636b-4c95-a3b3-a8a0dc9f68da" providerId="ADAL" clId="{163E3A81-AE14-E54E-8B78-90626D45208C}" dt="2025-03-08T23:48:16.824" v="6918" actId="20577"/>
        <pc:sldMkLst>
          <pc:docMk/>
          <pc:sldMk cId="1942622571" sldId="410"/>
        </pc:sldMkLst>
        <pc:spChg chg="mod">
          <ac:chgData name="Binita Gupta (binitag)" userId="2e1667b5-636b-4c95-a3b3-a8a0dc9f68da" providerId="ADAL" clId="{163E3A81-AE14-E54E-8B78-90626D45208C}" dt="2025-03-08T21:37:06.138" v="5689" actId="20577"/>
          <ac:spMkLst>
            <pc:docMk/>
            <pc:sldMk cId="1942622571" sldId="410"/>
            <ac:spMk id="2" creationId="{449BA18B-A61F-B4A3-9072-CE13D4A886DB}"/>
          </ac:spMkLst>
        </pc:spChg>
        <pc:spChg chg="mod">
          <ac:chgData name="Binita Gupta (binitag)" userId="2e1667b5-636b-4c95-a3b3-a8a0dc9f68da" providerId="ADAL" clId="{163E3A81-AE14-E54E-8B78-90626D45208C}" dt="2025-03-08T23:48:16.824" v="6918" actId="20577"/>
          <ac:spMkLst>
            <pc:docMk/>
            <pc:sldMk cId="1942622571" sldId="410"/>
            <ac:spMk id="3" creationId="{12F1B518-1CD2-CD0A-61B7-3942F89437F1}"/>
          </ac:spMkLst>
        </pc:spChg>
      </pc:sldChg>
      <pc:sldChg chg="modSp mod">
        <pc:chgData name="Binita Gupta (binitag)" userId="2e1667b5-636b-4c95-a3b3-a8a0dc9f68da" providerId="ADAL" clId="{163E3A81-AE14-E54E-8B78-90626D45208C}" dt="2025-03-08T23:48:45.654" v="6928" actId="20577"/>
        <pc:sldMkLst>
          <pc:docMk/>
          <pc:sldMk cId="1661091595" sldId="411"/>
        </pc:sldMkLst>
        <pc:spChg chg="mod">
          <ac:chgData name="Binita Gupta (binitag)" userId="2e1667b5-636b-4c95-a3b3-a8a0dc9f68da" providerId="ADAL" clId="{163E3A81-AE14-E54E-8B78-90626D45208C}" dt="2025-03-08T21:38:02.296" v="5697" actId="20577"/>
          <ac:spMkLst>
            <pc:docMk/>
            <pc:sldMk cId="1661091595" sldId="411"/>
            <ac:spMk id="2" creationId="{18BD1626-4426-A6FC-E97C-05F3D70596D4}"/>
          </ac:spMkLst>
        </pc:spChg>
        <pc:spChg chg="mod">
          <ac:chgData name="Binita Gupta (binitag)" userId="2e1667b5-636b-4c95-a3b3-a8a0dc9f68da" providerId="ADAL" clId="{163E3A81-AE14-E54E-8B78-90626D45208C}" dt="2025-03-08T23:48:45.654" v="6928" actId="20577"/>
          <ac:spMkLst>
            <pc:docMk/>
            <pc:sldMk cId="1661091595" sldId="411"/>
            <ac:spMk id="3" creationId="{34496474-E0C7-37AB-8336-5F14C15C50BF}"/>
          </ac:spMkLst>
        </pc:spChg>
      </pc:sldChg>
      <pc:sldChg chg="addSp delSp modSp mod">
        <pc:chgData name="Binita Gupta (binitag)" userId="2e1667b5-636b-4c95-a3b3-a8a0dc9f68da" providerId="ADAL" clId="{163E3A81-AE14-E54E-8B78-90626D45208C}" dt="2025-03-08T23:49:34.317" v="6951" actId="20577"/>
        <pc:sldMkLst>
          <pc:docMk/>
          <pc:sldMk cId="2655365842" sldId="412"/>
        </pc:sldMkLst>
        <pc:spChg chg="mod">
          <ac:chgData name="Binita Gupta (binitag)" userId="2e1667b5-636b-4c95-a3b3-a8a0dc9f68da" providerId="ADAL" clId="{163E3A81-AE14-E54E-8B78-90626D45208C}" dt="2025-03-08T21:38:19.338" v="5700" actId="20577"/>
          <ac:spMkLst>
            <pc:docMk/>
            <pc:sldMk cId="2655365842" sldId="412"/>
            <ac:spMk id="2" creationId="{E2C66B23-4512-5BE5-AC5E-D25BEDBD3EB5}"/>
          </ac:spMkLst>
        </pc:spChg>
        <pc:spChg chg="mod">
          <ac:chgData name="Binita Gupta (binitag)" userId="2e1667b5-636b-4c95-a3b3-a8a0dc9f68da" providerId="ADAL" clId="{163E3A81-AE14-E54E-8B78-90626D45208C}" dt="2025-03-08T23:49:34.317" v="6951" actId="20577"/>
          <ac:spMkLst>
            <pc:docMk/>
            <pc:sldMk cId="2655365842" sldId="412"/>
            <ac:spMk id="3" creationId="{B918967B-62EA-539E-D4EA-07342DB85F4A}"/>
          </ac:spMkLst>
        </pc:spChg>
        <pc:spChg chg="add">
          <ac:chgData name="Binita Gupta (binitag)" userId="2e1667b5-636b-4c95-a3b3-a8a0dc9f68da" providerId="ADAL" clId="{163E3A81-AE14-E54E-8B78-90626D45208C}" dt="2025-03-08T21:39:01.432" v="5701"/>
          <ac:spMkLst>
            <pc:docMk/>
            <pc:sldMk cId="2655365842" sldId="412"/>
            <ac:spMk id="7" creationId="{A9594D49-8150-956F-8606-59F70A9F8377}"/>
          </ac:spMkLst>
        </pc:spChg>
        <pc:spChg chg="add del">
          <ac:chgData name="Binita Gupta (binitag)" userId="2e1667b5-636b-4c95-a3b3-a8a0dc9f68da" providerId="ADAL" clId="{163E3A81-AE14-E54E-8B78-90626D45208C}" dt="2025-03-08T21:39:32.223" v="5704" actId="478"/>
          <ac:spMkLst>
            <pc:docMk/>
            <pc:sldMk cId="2655365842" sldId="412"/>
            <ac:spMk id="8" creationId="{AFA0705F-74B3-E034-D3DB-790B1E35734C}"/>
          </ac:spMkLst>
        </pc:spChg>
      </pc:sldChg>
      <pc:sldChg chg="modSp del mod">
        <pc:chgData name="Binita Gupta (binitag)" userId="2e1667b5-636b-4c95-a3b3-a8a0dc9f68da" providerId="ADAL" clId="{163E3A81-AE14-E54E-8B78-90626D45208C}" dt="2025-03-08T21:27:34.383" v="5630" actId="2696"/>
        <pc:sldMkLst>
          <pc:docMk/>
          <pc:sldMk cId="313801181" sldId="413"/>
        </pc:sldMkLst>
        <pc:spChg chg="mod">
          <ac:chgData name="Binita Gupta (binitag)" userId="2e1667b5-636b-4c95-a3b3-a8a0dc9f68da" providerId="ADAL" clId="{163E3A81-AE14-E54E-8B78-90626D45208C}" dt="2025-03-08T21:21:51.069" v="5178" actId="20577"/>
          <ac:spMkLst>
            <pc:docMk/>
            <pc:sldMk cId="313801181" sldId="413"/>
            <ac:spMk id="2" creationId="{33B4A3D8-51D9-1E9B-1DE4-148FC872EB8C}"/>
          </ac:spMkLst>
        </pc:spChg>
        <pc:spChg chg="mod">
          <ac:chgData name="Binita Gupta (binitag)" userId="2e1667b5-636b-4c95-a3b3-a8a0dc9f68da" providerId="ADAL" clId="{163E3A81-AE14-E54E-8B78-90626D45208C}" dt="2025-03-08T21:26:24.318" v="5629" actId="20577"/>
          <ac:spMkLst>
            <pc:docMk/>
            <pc:sldMk cId="313801181" sldId="413"/>
            <ac:spMk id="3" creationId="{D0255A33-D4EC-FA81-1DE8-434229CA3219}"/>
          </ac:spMkLst>
        </pc:spChg>
      </pc:sldChg>
      <pc:sldChg chg="del">
        <pc:chgData name="Binita Gupta (binitag)" userId="2e1667b5-636b-4c95-a3b3-a8a0dc9f68da" providerId="ADAL" clId="{163E3A81-AE14-E54E-8B78-90626D45208C}" dt="2025-03-08T21:35:21.460" v="5685" actId="2696"/>
        <pc:sldMkLst>
          <pc:docMk/>
          <pc:sldMk cId="3586162448" sldId="415"/>
        </pc:sldMkLst>
      </pc:sldChg>
      <pc:sldChg chg="add del">
        <pc:chgData name="Binita Gupta (binitag)" userId="2e1667b5-636b-4c95-a3b3-a8a0dc9f68da" providerId="ADAL" clId="{163E3A81-AE14-E54E-8B78-90626D45208C}" dt="2025-03-08T19:24:45.150" v="2223" actId="2696"/>
        <pc:sldMkLst>
          <pc:docMk/>
          <pc:sldMk cId="3386421182" sldId="416"/>
        </pc:sldMkLst>
      </pc:sldChg>
      <pc:sldChg chg="del">
        <pc:chgData name="Binita Gupta (binitag)" userId="2e1667b5-636b-4c95-a3b3-a8a0dc9f68da" providerId="ADAL" clId="{163E3A81-AE14-E54E-8B78-90626D45208C}" dt="2025-03-08T21:37:37.342" v="5691" actId="2696"/>
        <pc:sldMkLst>
          <pc:docMk/>
          <pc:sldMk cId="1296074913" sldId="417"/>
        </pc:sldMkLst>
      </pc:sldChg>
      <pc:sldChg chg="del">
        <pc:chgData name="Binita Gupta (binitag)" userId="2e1667b5-636b-4c95-a3b3-a8a0dc9f68da" providerId="ADAL" clId="{163E3A81-AE14-E54E-8B78-90626D45208C}" dt="2025-03-08T21:37:41.916" v="5692" actId="2696"/>
        <pc:sldMkLst>
          <pc:docMk/>
          <pc:sldMk cId="3792696474" sldId="418"/>
        </pc:sldMkLst>
      </pc:sldChg>
      <pc:sldChg chg="add del">
        <pc:chgData name="Binita Gupta (binitag)" userId="2e1667b5-636b-4c95-a3b3-a8a0dc9f68da" providerId="ADAL" clId="{163E3A81-AE14-E54E-8B78-90626D45208C}" dt="2025-03-08T21:44:59.061" v="5794" actId="2696"/>
        <pc:sldMkLst>
          <pc:docMk/>
          <pc:sldMk cId="3775368612" sldId="419"/>
        </pc:sldMkLst>
      </pc:sldChg>
      <pc:sldChg chg="add del">
        <pc:chgData name="Binita Gupta (binitag)" userId="2e1667b5-636b-4c95-a3b3-a8a0dc9f68da" providerId="ADAL" clId="{163E3A81-AE14-E54E-8B78-90626D45208C}" dt="2025-03-08T21:44:59.653" v="5795" actId="2696"/>
        <pc:sldMkLst>
          <pc:docMk/>
          <pc:sldMk cId="539904060" sldId="420"/>
        </pc:sldMkLst>
      </pc:sldChg>
      <pc:sldChg chg="modSp add mod">
        <pc:chgData name="Binita Gupta (binitag)" userId="2e1667b5-636b-4c95-a3b3-a8a0dc9f68da" providerId="ADAL" clId="{163E3A81-AE14-E54E-8B78-90626D45208C}" dt="2025-03-08T22:49:49.051" v="6169" actId="14"/>
        <pc:sldMkLst>
          <pc:docMk/>
          <pc:sldMk cId="294499541" sldId="421"/>
        </pc:sldMkLst>
        <pc:spChg chg="mod">
          <ac:chgData name="Binita Gupta (binitag)" userId="2e1667b5-636b-4c95-a3b3-a8a0dc9f68da" providerId="ADAL" clId="{163E3A81-AE14-E54E-8B78-90626D45208C}" dt="2025-03-08T22:49:49.051" v="6169" actId="14"/>
          <ac:spMkLst>
            <pc:docMk/>
            <pc:sldMk cId="294499541" sldId="421"/>
            <ac:spMk id="3" creationId="{D29D51B7-8EF6-5F5B-E45D-C797A7B85B34}"/>
          </ac:spMkLst>
        </pc:spChg>
        <pc:picChg chg="mod">
          <ac:chgData name="Binita Gupta (binitag)" userId="2e1667b5-636b-4c95-a3b3-a8a0dc9f68da" providerId="ADAL" clId="{163E3A81-AE14-E54E-8B78-90626D45208C}" dt="2025-03-08T22:49:46.195" v="6168" actId="1076"/>
          <ac:picMkLst>
            <pc:docMk/>
            <pc:sldMk cId="294499541" sldId="421"/>
            <ac:picMk id="9" creationId="{A4719D84-DC5F-71BC-5369-0953E54FBCFC}"/>
          </ac:picMkLst>
        </pc:picChg>
      </pc:sldChg>
      <pc:sldChg chg="delSp modSp add del mod">
        <pc:chgData name="Binita Gupta (binitag)" userId="2e1667b5-636b-4c95-a3b3-a8a0dc9f68da" providerId="ADAL" clId="{163E3A81-AE14-E54E-8B78-90626D45208C}" dt="2025-03-08T21:45:00.294" v="5796" actId="2696"/>
        <pc:sldMkLst>
          <pc:docMk/>
          <pc:sldMk cId="2935546868" sldId="422"/>
        </pc:sldMkLst>
        <pc:spChg chg="mod">
          <ac:chgData name="Binita Gupta (binitag)" userId="2e1667b5-636b-4c95-a3b3-a8a0dc9f68da" providerId="ADAL" clId="{163E3A81-AE14-E54E-8B78-90626D45208C}" dt="2025-03-08T16:30:30.892" v="245" actId="1076"/>
          <ac:spMkLst>
            <pc:docMk/>
            <pc:sldMk cId="2935546868" sldId="422"/>
            <ac:spMk id="2" creationId="{3A68D8C7-15F2-2030-BBBC-C4BD7D6E173C}"/>
          </ac:spMkLst>
        </pc:spChg>
        <pc:spChg chg="mod">
          <ac:chgData name="Binita Gupta (binitag)" userId="2e1667b5-636b-4c95-a3b3-a8a0dc9f68da" providerId="ADAL" clId="{163E3A81-AE14-E54E-8B78-90626D45208C}" dt="2025-03-08T16:32:02.573" v="266" actId="1076"/>
          <ac:spMkLst>
            <pc:docMk/>
            <pc:sldMk cId="2935546868" sldId="422"/>
            <ac:spMk id="3" creationId="{45318706-933A-327A-AF38-7B098D40B442}"/>
          </ac:spMkLst>
        </pc:spChg>
        <pc:spChg chg="mod">
          <ac:chgData name="Binita Gupta (binitag)" userId="2e1667b5-636b-4c95-a3b3-a8a0dc9f68da" providerId="ADAL" clId="{163E3A81-AE14-E54E-8B78-90626D45208C}" dt="2025-03-08T16:30:27.516" v="244"/>
          <ac:spMkLst>
            <pc:docMk/>
            <pc:sldMk cId="2935546868" sldId="422"/>
            <ac:spMk id="5" creationId="{1383C9DA-CEE0-24FC-C3EC-DA95DA75CE87}"/>
          </ac:spMkLst>
        </pc:spChg>
        <pc:spChg chg="mod">
          <ac:chgData name="Binita Gupta (binitag)" userId="2e1667b5-636b-4c95-a3b3-a8a0dc9f68da" providerId="ADAL" clId="{163E3A81-AE14-E54E-8B78-90626D45208C}" dt="2025-03-08T16:30:27.516" v="244"/>
          <ac:spMkLst>
            <pc:docMk/>
            <pc:sldMk cId="2935546868" sldId="422"/>
            <ac:spMk id="6" creationId="{9C62A121-43CE-3930-3D18-E9A1418B01F1}"/>
          </ac:spMkLst>
        </pc:spChg>
        <pc:spChg chg="del">
          <ac:chgData name="Binita Gupta (binitag)" userId="2e1667b5-636b-4c95-a3b3-a8a0dc9f68da" providerId="ADAL" clId="{163E3A81-AE14-E54E-8B78-90626D45208C}" dt="2025-03-08T16:31:33.197" v="252" actId="478"/>
          <ac:spMkLst>
            <pc:docMk/>
            <pc:sldMk cId="2935546868" sldId="422"/>
            <ac:spMk id="9" creationId="{9FAA8293-F799-1C79-FFBA-82209A6B7C09}"/>
          </ac:spMkLst>
        </pc:spChg>
        <pc:spChg chg="mod">
          <ac:chgData name="Binita Gupta (binitag)" userId="2e1667b5-636b-4c95-a3b3-a8a0dc9f68da" providerId="ADAL" clId="{163E3A81-AE14-E54E-8B78-90626D45208C}" dt="2025-03-08T16:30:38.966" v="247" actId="1076"/>
          <ac:spMkLst>
            <pc:docMk/>
            <pc:sldMk cId="2935546868" sldId="422"/>
            <ac:spMk id="10" creationId="{63D6A1F7-EF9D-A3A3-CF65-39A0248D6733}"/>
          </ac:spMkLst>
        </pc:spChg>
        <pc:spChg chg="del">
          <ac:chgData name="Binita Gupta (binitag)" userId="2e1667b5-636b-4c95-a3b3-a8a0dc9f68da" providerId="ADAL" clId="{163E3A81-AE14-E54E-8B78-90626D45208C}" dt="2025-03-08T16:31:33.197" v="252" actId="478"/>
          <ac:spMkLst>
            <pc:docMk/>
            <pc:sldMk cId="2935546868" sldId="422"/>
            <ac:spMk id="11" creationId="{141D90AE-FEC3-CA3A-C0FB-43D7969C8464}"/>
          </ac:spMkLst>
        </pc:spChg>
        <pc:graphicFrameChg chg="mod modGraphic">
          <ac:chgData name="Binita Gupta (binitag)" userId="2e1667b5-636b-4c95-a3b3-a8a0dc9f68da" providerId="ADAL" clId="{163E3A81-AE14-E54E-8B78-90626D45208C}" dt="2025-03-08T16:31:52.306" v="265" actId="20577"/>
          <ac:graphicFrameMkLst>
            <pc:docMk/>
            <pc:sldMk cId="2935546868" sldId="422"/>
            <ac:graphicFrameMk id="7" creationId="{61E41F0F-6091-67EC-6DFF-CAA306FCA0DB}"/>
          </ac:graphicFrameMkLst>
        </pc:graphicFrameChg>
        <pc:graphicFrameChg chg="del modGraphic">
          <ac:chgData name="Binita Gupta (binitag)" userId="2e1667b5-636b-4c95-a3b3-a8a0dc9f68da" providerId="ADAL" clId="{163E3A81-AE14-E54E-8B78-90626D45208C}" dt="2025-03-08T16:31:29.320" v="251" actId="478"/>
          <ac:graphicFrameMkLst>
            <pc:docMk/>
            <pc:sldMk cId="2935546868" sldId="422"/>
            <ac:graphicFrameMk id="8" creationId="{413891AA-465C-69D2-39A7-ED5BDCFDFD06}"/>
          </ac:graphicFrameMkLst>
        </pc:graphicFrameChg>
      </pc:sldChg>
      <pc:sldChg chg="add del">
        <pc:chgData name="Binita Gupta (binitag)" userId="2e1667b5-636b-4c95-a3b3-a8a0dc9f68da" providerId="ADAL" clId="{163E3A81-AE14-E54E-8B78-90626D45208C}" dt="2025-03-08T19:08:07.121" v="1527" actId="2696"/>
        <pc:sldMkLst>
          <pc:docMk/>
          <pc:sldMk cId="642909617" sldId="423"/>
        </pc:sldMkLst>
      </pc:sldChg>
      <pc:sldChg chg="addSp modSp add del mod">
        <pc:chgData name="Binita Gupta (binitag)" userId="2e1667b5-636b-4c95-a3b3-a8a0dc9f68da" providerId="ADAL" clId="{163E3A81-AE14-E54E-8B78-90626D45208C}" dt="2025-03-08T21:45:00.859" v="5797" actId="2696"/>
        <pc:sldMkLst>
          <pc:docMk/>
          <pc:sldMk cId="1406574728" sldId="424"/>
        </pc:sldMkLst>
        <pc:spChg chg="add mod">
          <ac:chgData name="Binita Gupta (binitag)" userId="2e1667b5-636b-4c95-a3b3-a8a0dc9f68da" providerId="ADAL" clId="{163E3A81-AE14-E54E-8B78-90626D45208C}" dt="2025-03-08T18:26:42.047" v="583" actId="1076"/>
          <ac:spMkLst>
            <pc:docMk/>
            <pc:sldMk cId="1406574728" sldId="424"/>
            <ac:spMk id="2" creationId="{781FBA60-B1E0-2BEE-0E5C-064A7077D77C}"/>
          </ac:spMkLst>
        </pc:spChg>
        <pc:spChg chg="mod">
          <ac:chgData name="Binita Gupta (binitag)" userId="2e1667b5-636b-4c95-a3b3-a8a0dc9f68da" providerId="ADAL" clId="{163E3A81-AE14-E54E-8B78-90626D45208C}" dt="2025-03-08T18:25:00.352" v="558"/>
          <ac:spMkLst>
            <pc:docMk/>
            <pc:sldMk cId="1406574728" sldId="424"/>
            <ac:spMk id="3" creationId="{A186D72F-43C5-0986-0B30-7E3236F8493D}"/>
          </ac:spMkLst>
        </pc:spChg>
        <pc:spChg chg="mod">
          <ac:chgData name="Binita Gupta (binitag)" userId="2e1667b5-636b-4c95-a3b3-a8a0dc9f68da" providerId="ADAL" clId="{163E3A81-AE14-E54E-8B78-90626D45208C}" dt="2025-03-08T18:25:00.352" v="558"/>
          <ac:spMkLst>
            <pc:docMk/>
            <pc:sldMk cId="1406574728" sldId="424"/>
            <ac:spMk id="4" creationId="{BEA8F125-C1D8-7696-4798-8B9AE5463FEA}"/>
          </ac:spMkLst>
        </pc:spChg>
        <pc:spChg chg="mod">
          <ac:chgData name="Binita Gupta (binitag)" userId="2e1667b5-636b-4c95-a3b3-a8a0dc9f68da" providerId="ADAL" clId="{163E3A81-AE14-E54E-8B78-90626D45208C}" dt="2025-03-08T18:29:23.420" v="660" actId="1076"/>
          <ac:spMkLst>
            <pc:docMk/>
            <pc:sldMk cId="1406574728" sldId="424"/>
            <ac:spMk id="7" creationId="{48C67117-4908-66E1-FCFD-44212024767B}"/>
          </ac:spMkLst>
        </pc:spChg>
        <pc:spChg chg="add mod">
          <ac:chgData name="Binita Gupta (binitag)" userId="2e1667b5-636b-4c95-a3b3-a8a0dc9f68da" providerId="ADAL" clId="{163E3A81-AE14-E54E-8B78-90626D45208C}" dt="2025-03-08T18:27:01.948" v="585" actId="1076"/>
          <ac:spMkLst>
            <pc:docMk/>
            <pc:sldMk cId="1406574728" sldId="424"/>
            <ac:spMk id="9" creationId="{F15BB76D-BD34-73C3-4F34-211E0F85EF55}"/>
          </ac:spMkLst>
        </pc:spChg>
        <pc:spChg chg="add mod">
          <ac:chgData name="Binita Gupta (binitag)" userId="2e1667b5-636b-4c95-a3b3-a8a0dc9f68da" providerId="ADAL" clId="{163E3A81-AE14-E54E-8B78-90626D45208C}" dt="2025-03-08T18:27:01.948" v="585" actId="1076"/>
          <ac:spMkLst>
            <pc:docMk/>
            <pc:sldMk cId="1406574728" sldId="424"/>
            <ac:spMk id="10" creationId="{200BFA3E-CAF2-D67F-B821-0DE8822E7DD5}"/>
          </ac:spMkLst>
        </pc:spChg>
        <pc:spChg chg="mod">
          <ac:chgData name="Binita Gupta (binitag)" userId="2e1667b5-636b-4c95-a3b3-a8a0dc9f68da" providerId="ADAL" clId="{163E3A81-AE14-E54E-8B78-90626D45208C}" dt="2025-03-08T18:26:34.236" v="582" actId="14100"/>
          <ac:spMkLst>
            <pc:docMk/>
            <pc:sldMk cId="1406574728" sldId="424"/>
            <ac:spMk id="11" creationId="{AB1C75B8-B534-7835-8B32-4C92136154D6}"/>
          </ac:spMkLst>
        </pc:spChg>
        <pc:graphicFrameChg chg="add mod">
          <ac:chgData name="Binita Gupta (binitag)" userId="2e1667b5-636b-4c95-a3b3-a8a0dc9f68da" providerId="ADAL" clId="{163E3A81-AE14-E54E-8B78-90626D45208C}" dt="2025-03-08T18:27:01.948" v="585" actId="1076"/>
          <ac:graphicFrameMkLst>
            <pc:docMk/>
            <pc:sldMk cId="1406574728" sldId="424"/>
            <ac:graphicFrameMk id="8" creationId="{8FEAE41B-9AC0-CD89-2C48-BBC525C4A998}"/>
          </ac:graphicFrameMkLst>
        </pc:graphicFrameChg>
        <pc:picChg chg="mod">
          <ac:chgData name="Binita Gupta (binitag)" userId="2e1667b5-636b-4c95-a3b3-a8a0dc9f68da" providerId="ADAL" clId="{163E3A81-AE14-E54E-8B78-90626D45208C}" dt="2025-03-08T18:26:42.047" v="583" actId="1076"/>
          <ac:picMkLst>
            <pc:docMk/>
            <pc:sldMk cId="1406574728" sldId="424"/>
            <ac:picMk id="6" creationId="{FC9B96D1-04A7-8234-CDAB-F73C55D30486}"/>
          </ac:picMkLst>
        </pc:picChg>
      </pc:sldChg>
      <pc:sldChg chg="addSp delSp modSp add del mod">
        <pc:chgData name="Binita Gupta (binitag)" userId="2e1667b5-636b-4c95-a3b3-a8a0dc9f68da" providerId="ADAL" clId="{163E3A81-AE14-E54E-8B78-90626D45208C}" dt="2025-03-08T21:45:01.732" v="5799" actId="2696"/>
        <pc:sldMkLst>
          <pc:docMk/>
          <pc:sldMk cId="2823356257" sldId="425"/>
        </pc:sldMkLst>
        <pc:spChg chg="mod">
          <ac:chgData name="Binita Gupta (binitag)" userId="2e1667b5-636b-4c95-a3b3-a8a0dc9f68da" providerId="ADAL" clId="{163E3A81-AE14-E54E-8B78-90626D45208C}" dt="2025-03-08T19:00:33.140" v="1321" actId="20577"/>
          <ac:spMkLst>
            <pc:docMk/>
            <pc:sldMk cId="2823356257" sldId="425"/>
            <ac:spMk id="2" creationId="{58E84139-D6B5-8F78-07C9-517487D2CE1D}"/>
          </ac:spMkLst>
        </pc:spChg>
        <pc:spChg chg="mod">
          <ac:chgData name="Binita Gupta (binitag)" userId="2e1667b5-636b-4c95-a3b3-a8a0dc9f68da" providerId="ADAL" clId="{163E3A81-AE14-E54E-8B78-90626D45208C}" dt="2025-03-08T18:59:33.357" v="1296" actId="14100"/>
          <ac:spMkLst>
            <pc:docMk/>
            <pc:sldMk cId="2823356257" sldId="425"/>
            <ac:spMk id="9" creationId="{210ADD77-5EFB-CA64-7793-7523F71C188F}"/>
          </ac:spMkLst>
        </pc:spChg>
        <pc:spChg chg="mod">
          <ac:chgData name="Binita Gupta (binitag)" userId="2e1667b5-636b-4c95-a3b3-a8a0dc9f68da" providerId="ADAL" clId="{163E3A81-AE14-E54E-8B78-90626D45208C}" dt="2025-03-08T18:58:34.346" v="1276" actId="1076"/>
          <ac:spMkLst>
            <pc:docMk/>
            <pc:sldMk cId="2823356257" sldId="425"/>
            <ac:spMk id="10" creationId="{E6FB55C3-BEE9-1B0E-E435-6B68322280EB}"/>
          </ac:spMkLst>
        </pc:spChg>
        <pc:spChg chg="add del mod">
          <ac:chgData name="Binita Gupta (binitag)" userId="2e1667b5-636b-4c95-a3b3-a8a0dc9f68da" providerId="ADAL" clId="{163E3A81-AE14-E54E-8B78-90626D45208C}" dt="2025-03-08T19:00:57.544" v="1331" actId="478"/>
          <ac:spMkLst>
            <pc:docMk/>
            <pc:sldMk cId="2823356257" sldId="425"/>
            <ac:spMk id="16" creationId="{EA07287A-1743-4050-FF23-89A7F7ABDBDF}"/>
          </ac:spMkLst>
        </pc:spChg>
        <pc:spChg chg="add mod">
          <ac:chgData name="Binita Gupta (binitag)" userId="2e1667b5-636b-4c95-a3b3-a8a0dc9f68da" providerId="ADAL" clId="{163E3A81-AE14-E54E-8B78-90626D45208C}" dt="2025-03-08T18:59:36.964" v="1297" actId="1076"/>
          <ac:spMkLst>
            <pc:docMk/>
            <pc:sldMk cId="2823356257" sldId="425"/>
            <ac:spMk id="19" creationId="{CBDF3DFC-30FA-8118-51E4-2ADB40075270}"/>
          </ac:spMkLst>
        </pc:spChg>
        <pc:spChg chg="mod">
          <ac:chgData name="Binita Gupta (binitag)" userId="2e1667b5-636b-4c95-a3b3-a8a0dc9f68da" providerId="ADAL" clId="{163E3A81-AE14-E54E-8B78-90626D45208C}" dt="2025-03-08T19:03:42.785" v="1417" actId="20577"/>
          <ac:spMkLst>
            <pc:docMk/>
            <pc:sldMk cId="2823356257" sldId="425"/>
            <ac:spMk id="20" creationId="{2E033570-818B-1054-78F2-2799DC29DB04}"/>
          </ac:spMkLst>
        </pc:spChg>
        <pc:spChg chg="del">
          <ac:chgData name="Binita Gupta (binitag)" userId="2e1667b5-636b-4c95-a3b3-a8a0dc9f68da" providerId="ADAL" clId="{163E3A81-AE14-E54E-8B78-90626D45208C}" dt="2025-03-08T18:58:40.219" v="1280" actId="478"/>
          <ac:spMkLst>
            <pc:docMk/>
            <pc:sldMk cId="2823356257" sldId="425"/>
            <ac:spMk id="22" creationId="{11309D60-02CD-AA8A-61F2-E315A8E82C68}"/>
          </ac:spMkLst>
        </pc:spChg>
        <pc:spChg chg="mod">
          <ac:chgData name="Binita Gupta (binitag)" userId="2e1667b5-636b-4c95-a3b3-a8a0dc9f68da" providerId="ADAL" clId="{163E3A81-AE14-E54E-8B78-90626D45208C}" dt="2025-03-08T18:59:23.609" v="1294" actId="1076"/>
          <ac:spMkLst>
            <pc:docMk/>
            <pc:sldMk cId="2823356257" sldId="425"/>
            <ac:spMk id="30" creationId="{2520BCF3-D34F-976F-99C9-84265C5AC542}"/>
          </ac:spMkLst>
        </pc:spChg>
        <pc:spChg chg="add mod">
          <ac:chgData name="Binita Gupta (binitag)" userId="2e1667b5-636b-4c95-a3b3-a8a0dc9f68da" providerId="ADAL" clId="{163E3A81-AE14-E54E-8B78-90626D45208C}" dt="2025-03-08T19:00:54.328" v="1330" actId="1076"/>
          <ac:spMkLst>
            <pc:docMk/>
            <pc:sldMk cId="2823356257" sldId="425"/>
            <ac:spMk id="34" creationId="{DB9683AF-D5F5-FA11-6523-37E7055D546D}"/>
          </ac:spMkLst>
        </pc:spChg>
        <pc:spChg chg="add mod">
          <ac:chgData name="Binita Gupta (binitag)" userId="2e1667b5-636b-4c95-a3b3-a8a0dc9f68da" providerId="ADAL" clId="{163E3A81-AE14-E54E-8B78-90626D45208C}" dt="2025-03-08T19:07:15.958" v="1523" actId="1076"/>
          <ac:spMkLst>
            <pc:docMk/>
            <pc:sldMk cId="2823356257" sldId="425"/>
            <ac:spMk id="39" creationId="{1E21AD14-1D95-8F13-6E69-8CDE2EF9333A}"/>
          </ac:spMkLst>
        </pc:spChg>
        <pc:spChg chg="mod">
          <ac:chgData name="Binita Gupta (binitag)" userId="2e1667b5-636b-4c95-a3b3-a8a0dc9f68da" providerId="ADAL" clId="{163E3A81-AE14-E54E-8B78-90626D45208C}" dt="2025-03-08T19:05:41.814" v="1507" actId="1076"/>
          <ac:spMkLst>
            <pc:docMk/>
            <pc:sldMk cId="2823356257" sldId="425"/>
            <ac:spMk id="41" creationId="{957BC955-A574-9DCC-347D-3065EEB4E161}"/>
          </ac:spMkLst>
        </pc:spChg>
        <pc:spChg chg="mod">
          <ac:chgData name="Binita Gupta (binitag)" userId="2e1667b5-636b-4c95-a3b3-a8a0dc9f68da" providerId="ADAL" clId="{163E3A81-AE14-E54E-8B78-90626D45208C}" dt="2025-03-08T19:07:06.667" v="1520" actId="1076"/>
          <ac:spMkLst>
            <pc:docMk/>
            <pc:sldMk cId="2823356257" sldId="425"/>
            <ac:spMk id="47" creationId="{21A0A6F5-3D44-DC50-1864-057EA37598C9}"/>
          </ac:spMkLst>
        </pc:spChg>
        <pc:spChg chg="add mod">
          <ac:chgData name="Binita Gupta (binitag)" userId="2e1667b5-636b-4c95-a3b3-a8a0dc9f68da" providerId="ADAL" clId="{163E3A81-AE14-E54E-8B78-90626D45208C}" dt="2025-03-08T19:07:43.247" v="1526" actId="20577"/>
          <ac:spMkLst>
            <pc:docMk/>
            <pc:sldMk cId="2823356257" sldId="425"/>
            <ac:spMk id="49" creationId="{CE78AA05-67A3-3DDE-D037-E63D75E2A69D}"/>
          </ac:spMkLst>
        </pc:spChg>
        <pc:spChg chg="add mod">
          <ac:chgData name="Binita Gupta (binitag)" userId="2e1667b5-636b-4c95-a3b3-a8a0dc9f68da" providerId="ADAL" clId="{163E3A81-AE14-E54E-8B78-90626D45208C}" dt="2025-03-08T19:07:10.378" v="1521" actId="1076"/>
          <ac:spMkLst>
            <pc:docMk/>
            <pc:sldMk cId="2823356257" sldId="425"/>
            <ac:spMk id="50" creationId="{109D8D3E-8317-5F68-DD47-F0BCD54045EF}"/>
          </ac:spMkLst>
        </pc:spChg>
        <pc:spChg chg="mod">
          <ac:chgData name="Binita Gupta (binitag)" userId="2e1667b5-636b-4c95-a3b3-a8a0dc9f68da" providerId="ADAL" clId="{163E3A81-AE14-E54E-8B78-90626D45208C}" dt="2025-03-08T19:07:18.442" v="1524" actId="1076"/>
          <ac:spMkLst>
            <pc:docMk/>
            <pc:sldMk cId="2823356257" sldId="425"/>
            <ac:spMk id="56" creationId="{11A8FDF2-92B6-0C93-0575-077643F52B8B}"/>
          </ac:spMkLst>
        </pc:spChg>
        <pc:spChg chg="del">
          <ac:chgData name="Binita Gupta (binitag)" userId="2e1667b5-636b-4c95-a3b3-a8a0dc9f68da" providerId="ADAL" clId="{163E3A81-AE14-E54E-8B78-90626D45208C}" dt="2025-03-08T19:02:32.589" v="1368" actId="478"/>
          <ac:spMkLst>
            <pc:docMk/>
            <pc:sldMk cId="2823356257" sldId="425"/>
            <ac:spMk id="57" creationId="{C5299D92-039C-A340-6B0B-F61BEC29D7BD}"/>
          </ac:spMkLst>
        </pc:spChg>
        <pc:spChg chg="mod">
          <ac:chgData name="Binita Gupta (binitag)" userId="2e1667b5-636b-4c95-a3b3-a8a0dc9f68da" providerId="ADAL" clId="{163E3A81-AE14-E54E-8B78-90626D45208C}" dt="2025-03-08T19:15:24.413" v="2074" actId="14100"/>
          <ac:spMkLst>
            <pc:docMk/>
            <pc:sldMk cId="2823356257" sldId="425"/>
            <ac:spMk id="64" creationId="{6730A9C2-D1BB-8AE6-1918-27FA2CE93F00}"/>
          </ac:spMkLst>
        </pc:spChg>
        <pc:spChg chg="mod">
          <ac:chgData name="Binita Gupta (binitag)" userId="2e1667b5-636b-4c95-a3b3-a8a0dc9f68da" providerId="ADAL" clId="{163E3A81-AE14-E54E-8B78-90626D45208C}" dt="2025-03-08T19:02:01.633" v="1361" actId="1076"/>
          <ac:spMkLst>
            <pc:docMk/>
            <pc:sldMk cId="2823356257" sldId="425"/>
            <ac:spMk id="67" creationId="{A5637A4D-5F8A-FB52-D4A4-1C42F225DF3A}"/>
          </ac:spMkLst>
        </pc:spChg>
        <pc:spChg chg="mod">
          <ac:chgData name="Binita Gupta (binitag)" userId="2e1667b5-636b-4c95-a3b3-a8a0dc9f68da" providerId="ADAL" clId="{163E3A81-AE14-E54E-8B78-90626D45208C}" dt="2025-03-08T19:05:09.395" v="1468" actId="1076"/>
          <ac:spMkLst>
            <pc:docMk/>
            <pc:sldMk cId="2823356257" sldId="425"/>
            <ac:spMk id="71" creationId="{90845DE1-A130-C67B-A511-69DB940BEE8F}"/>
          </ac:spMkLst>
        </pc:spChg>
        <pc:cxnChg chg="del">
          <ac:chgData name="Binita Gupta (binitag)" userId="2e1667b5-636b-4c95-a3b3-a8a0dc9f68da" providerId="ADAL" clId="{163E3A81-AE14-E54E-8B78-90626D45208C}" dt="2025-03-08T19:03:10.592" v="1379" actId="478"/>
          <ac:cxnSpMkLst>
            <pc:docMk/>
            <pc:sldMk cId="2823356257" sldId="425"/>
            <ac:cxnSpMk id="7" creationId="{0519A5B0-2D02-337B-8671-49382AE25551}"/>
          </ac:cxnSpMkLst>
        </pc:cxnChg>
        <pc:cxnChg chg="add mod">
          <ac:chgData name="Binita Gupta (binitag)" userId="2e1667b5-636b-4c95-a3b3-a8a0dc9f68da" providerId="ADAL" clId="{163E3A81-AE14-E54E-8B78-90626D45208C}" dt="2025-03-08T19:01:05.924" v="1332" actId="14100"/>
          <ac:cxnSpMkLst>
            <pc:docMk/>
            <pc:sldMk cId="2823356257" sldId="425"/>
            <ac:cxnSpMk id="8" creationId="{D82B7CF6-4FC7-949A-78BF-45EFEEED5AAA}"/>
          </ac:cxnSpMkLst>
        </pc:cxnChg>
        <pc:cxnChg chg="del">
          <ac:chgData name="Binita Gupta (binitag)" userId="2e1667b5-636b-4c95-a3b3-a8a0dc9f68da" providerId="ADAL" clId="{163E3A81-AE14-E54E-8B78-90626D45208C}" dt="2025-03-08T19:02:47.255" v="1374" actId="478"/>
          <ac:cxnSpMkLst>
            <pc:docMk/>
            <pc:sldMk cId="2823356257" sldId="425"/>
            <ac:cxnSpMk id="12" creationId="{827DBF20-6093-5668-B58E-45F6162A1C15}"/>
          </ac:cxnSpMkLst>
        </pc:cxnChg>
        <pc:cxnChg chg="del">
          <ac:chgData name="Binita Gupta (binitag)" userId="2e1667b5-636b-4c95-a3b3-a8a0dc9f68da" providerId="ADAL" clId="{163E3A81-AE14-E54E-8B78-90626D45208C}" dt="2025-03-08T19:02:33.380" v="1369" actId="478"/>
          <ac:cxnSpMkLst>
            <pc:docMk/>
            <pc:sldMk cId="2823356257" sldId="425"/>
            <ac:cxnSpMk id="13" creationId="{B1589AFB-C6FD-9220-9930-63A082C954E7}"/>
          </ac:cxnSpMkLst>
        </pc:cxnChg>
        <pc:cxnChg chg="del mod">
          <ac:chgData name="Binita Gupta (binitag)" userId="2e1667b5-636b-4c95-a3b3-a8a0dc9f68da" providerId="ADAL" clId="{163E3A81-AE14-E54E-8B78-90626D45208C}" dt="2025-03-08T18:59:18.915" v="1293" actId="478"/>
          <ac:cxnSpMkLst>
            <pc:docMk/>
            <pc:sldMk cId="2823356257" sldId="425"/>
            <ac:cxnSpMk id="14" creationId="{E2DA8743-6C43-913F-2F35-017D267EAD6F}"/>
          </ac:cxnSpMkLst>
        </pc:cxnChg>
        <pc:cxnChg chg="mod">
          <ac:chgData name="Binita Gupta (binitag)" userId="2e1667b5-636b-4c95-a3b3-a8a0dc9f68da" providerId="ADAL" clId="{163E3A81-AE14-E54E-8B78-90626D45208C}" dt="2025-03-08T19:06:56.061" v="1518" actId="14100"/>
          <ac:cxnSpMkLst>
            <pc:docMk/>
            <pc:sldMk cId="2823356257" sldId="425"/>
            <ac:cxnSpMk id="17" creationId="{A070715C-46E2-AA0C-D57A-E0AE09E65D0F}"/>
          </ac:cxnSpMkLst>
        </pc:cxnChg>
        <pc:cxnChg chg="mod">
          <ac:chgData name="Binita Gupta (binitag)" userId="2e1667b5-636b-4c95-a3b3-a8a0dc9f68da" providerId="ADAL" clId="{163E3A81-AE14-E54E-8B78-90626D45208C}" dt="2025-03-08T18:59:50.909" v="1302" actId="14100"/>
          <ac:cxnSpMkLst>
            <pc:docMk/>
            <pc:sldMk cId="2823356257" sldId="425"/>
            <ac:cxnSpMk id="23" creationId="{C6AEFFCE-069B-27C3-A179-3A0E3BAA607E}"/>
          </ac:cxnSpMkLst>
        </pc:cxnChg>
        <pc:cxnChg chg="del">
          <ac:chgData name="Binita Gupta (binitag)" userId="2e1667b5-636b-4c95-a3b3-a8a0dc9f68da" providerId="ADAL" clId="{163E3A81-AE14-E54E-8B78-90626D45208C}" dt="2025-03-08T18:59:11.938" v="1291" actId="478"/>
          <ac:cxnSpMkLst>
            <pc:docMk/>
            <pc:sldMk cId="2823356257" sldId="425"/>
            <ac:cxnSpMk id="29" creationId="{FEE1CA1C-5F4F-29CC-CABC-67C88BD36E60}"/>
          </ac:cxnSpMkLst>
        </pc:cxnChg>
        <pc:cxnChg chg="mod">
          <ac:chgData name="Binita Gupta (binitag)" userId="2e1667b5-636b-4c95-a3b3-a8a0dc9f68da" providerId="ADAL" clId="{163E3A81-AE14-E54E-8B78-90626D45208C}" dt="2025-03-08T18:59:43.210" v="1298" actId="1076"/>
          <ac:cxnSpMkLst>
            <pc:docMk/>
            <pc:sldMk cId="2823356257" sldId="425"/>
            <ac:cxnSpMk id="31" creationId="{88A4D84B-A600-BCAB-79C6-5930D21E598E}"/>
          </ac:cxnSpMkLst>
        </pc:cxnChg>
        <pc:cxnChg chg="add mod">
          <ac:chgData name="Binita Gupta (binitag)" userId="2e1667b5-636b-4c95-a3b3-a8a0dc9f68da" providerId="ADAL" clId="{163E3A81-AE14-E54E-8B78-90626D45208C}" dt="2025-03-08T19:00:03.391" v="1305" actId="1076"/>
          <ac:cxnSpMkLst>
            <pc:docMk/>
            <pc:sldMk cId="2823356257" sldId="425"/>
            <ac:cxnSpMk id="32" creationId="{6BC00D59-BD63-0216-69B4-39C8A5C91F07}"/>
          </ac:cxnSpMkLst>
        </pc:cxnChg>
        <pc:cxnChg chg="add mod">
          <ac:chgData name="Binita Gupta (binitag)" userId="2e1667b5-636b-4c95-a3b3-a8a0dc9f68da" providerId="ADAL" clId="{163E3A81-AE14-E54E-8B78-90626D45208C}" dt="2025-03-08T19:00:09.345" v="1307" actId="1076"/>
          <ac:cxnSpMkLst>
            <pc:docMk/>
            <pc:sldMk cId="2823356257" sldId="425"/>
            <ac:cxnSpMk id="33" creationId="{4A3DEEE0-DA9A-8165-2CDB-FB9FB18C3FCE}"/>
          </ac:cxnSpMkLst>
        </pc:cxnChg>
        <pc:cxnChg chg="add mod">
          <ac:chgData name="Binita Gupta (binitag)" userId="2e1667b5-636b-4c95-a3b3-a8a0dc9f68da" providerId="ADAL" clId="{163E3A81-AE14-E54E-8B78-90626D45208C}" dt="2025-03-08T19:07:13.442" v="1522" actId="1076"/>
          <ac:cxnSpMkLst>
            <pc:docMk/>
            <pc:sldMk cId="2823356257" sldId="425"/>
            <ac:cxnSpMk id="38" creationId="{3B466856-36F5-9E66-EAC8-F2F28089F132}"/>
          </ac:cxnSpMkLst>
        </pc:cxnChg>
        <pc:cxnChg chg="add mod">
          <ac:chgData name="Binita Gupta (binitag)" userId="2e1667b5-636b-4c95-a3b3-a8a0dc9f68da" providerId="ADAL" clId="{163E3A81-AE14-E54E-8B78-90626D45208C}" dt="2025-03-08T19:02:53.087" v="1375" actId="1076"/>
          <ac:cxnSpMkLst>
            <pc:docMk/>
            <pc:sldMk cId="2823356257" sldId="425"/>
            <ac:cxnSpMk id="43" creationId="{94EEB5FD-A807-391E-CFF6-4C99A71A84AD}"/>
          </ac:cxnSpMkLst>
        </pc:cxnChg>
        <pc:cxnChg chg="add mod">
          <ac:chgData name="Binita Gupta (binitag)" userId="2e1667b5-636b-4c95-a3b3-a8a0dc9f68da" providerId="ADAL" clId="{163E3A81-AE14-E54E-8B78-90626D45208C}" dt="2025-03-08T19:03:40.162" v="1416" actId="1076"/>
          <ac:cxnSpMkLst>
            <pc:docMk/>
            <pc:sldMk cId="2823356257" sldId="425"/>
            <ac:cxnSpMk id="48" creationId="{52F84BE1-BF1B-6018-9DAB-407F4F38C1A5}"/>
          </ac:cxnSpMkLst>
        </pc:cxnChg>
        <pc:cxnChg chg="mod">
          <ac:chgData name="Binita Gupta (binitag)" userId="2e1667b5-636b-4c95-a3b3-a8a0dc9f68da" providerId="ADAL" clId="{163E3A81-AE14-E54E-8B78-90626D45208C}" dt="2025-03-08T19:05:06.293" v="1467" actId="14100"/>
          <ac:cxnSpMkLst>
            <pc:docMk/>
            <pc:sldMk cId="2823356257" sldId="425"/>
            <ac:cxnSpMk id="70" creationId="{CA88F19B-641B-BC62-C7D8-DDADAE1EA20F}"/>
          </ac:cxnSpMkLst>
        </pc:cxnChg>
        <pc:cxnChg chg="mod">
          <ac:chgData name="Binita Gupta (binitag)" userId="2e1667b5-636b-4c95-a3b3-a8a0dc9f68da" providerId="ADAL" clId="{163E3A81-AE14-E54E-8B78-90626D45208C}" dt="2025-03-08T19:03:32.576" v="1414" actId="1076"/>
          <ac:cxnSpMkLst>
            <pc:docMk/>
            <pc:sldMk cId="2823356257" sldId="425"/>
            <ac:cxnSpMk id="80" creationId="{3B1A5D71-191E-1043-83C1-8782FABD0A58}"/>
          </ac:cxnSpMkLst>
        </pc:cxnChg>
      </pc:sldChg>
      <pc:sldChg chg="add del">
        <pc:chgData name="Binita Gupta (binitag)" userId="2e1667b5-636b-4c95-a3b3-a8a0dc9f68da" providerId="ADAL" clId="{163E3A81-AE14-E54E-8B78-90626D45208C}" dt="2025-03-08T20:09:04.070" v="3610" actId="2696"/>
        <pc:sldMkLst>
          <pc:docMk/>
          <pc:sldMk cId="2259741796" sldId="426"/>
        </pc:sldMkLst>
      </pc:sldChg>
      <pc:sldChg chg="addSp delSp modSp add mod">
        <pc:chgData name="Binita Gupta (binitag)" userId="2e1667b5-636b-4c95-a3b3-a8a0dc9f68da" providerId="ADAL" clId="{163E3A81-AE14-E54E-8B78-90626D45208C}" dt="2025-03-09T00:55:06.243" v="7285" actId="14100"/>
        <pc:sldMkLst>
          <pc:docMk/>
          <pc:sldMk cId="2439874555" sldId="427"/>
        </pc:sldMkLst>
        <pc:spChg chg="del mod">
          <ac:chgData name="Binita Gupta (binitag)" userId="2e1667b5-636b-4c95-a3b3-a8a0dc9f68da" providerId="ADAL" clId="{163E3A81-AE14-E54E-8B78-90626D45208C}" dt="2025-03-08T20:23:06.354" v="3926" actId="478"/>
          <ac:spMkLst>
            <pc:docMk/>
            <pc:sldMk cId="2439874555" sldId="427"/>
            <ac:spMk id="2" creationId="{B3E09EF6-FFA5-8EA3-E51D-F65EB20BFFEC}"/>
          </ac:spMkLst>
        </pc:spChg>
        <pc:spChg chg="del mod">
          <ac:chgData name="Binita Gupta (binitag)" userId="2e1667b5-636b-4c95-a3b3-a8a0dc9f68da" providerId="ADAL" clId="{163E3A81-AE14-E54E-8B78-90626D45208C}" dt="2025-03-08T19:47:07.238" v="2848" actId="478"/>
          <ac:spMkLst>
            <pc:docMk/>
            <pc:sldMk cId="2439874555" sldId="427"/>
            <ac:spMk id="3" creationId="{5650DEB5-6E1D-BD72-5572-B4008B5B91BF}"/>
          </ac:spMkLst>
        </pc:spChg>
        <pc:spChg chg="mod">
          <ac:chgData name="Binita Gupta (binitag)" userId="2e1667b5-636b-4c95-a3b3-a8a0dc9f68da" providerId="ADAL" clId="{163E3A81-AE14-E54E-8B78-90626D45208C}" dt="2025-03-08T21:05:05.090" v="4301" actId="554"/>
          <ac:spMkLst>
            <pc:docMk/>
            <pc:sldMk cId="2439874555" sldId="427"/>
            <ac:spMk id="9" creationId="{57FB61BD-3AFD-C7E6-BDDB-792BE6559A2D}"/>
          </ac:spMkLst>
        </pc:spChg>
        <pc:spChg chg="del">
          <ac:chgData name="Binita Gupta (binitag)" userId="2e1667b5-636b-4c95-a3b3-a8a0dc9f68da" providerId="ADAL" clId="{163E3A81-AE14-E54E-8B78-90626D45208C}" dt="2025-03-08T19:45:04.002" v="2827" actId="478"/>
          <ac:spMkLst>
            <pc:docMk/>
            <pc:sldMk cId="2439874555" sldId="427"/>
            <ac:spMk id="10" creationId="{E2955A2A-C173-8F0B-A04A-1F1A0CF281CC}"/>
          </ac:spMkLst>
        </pc:spChg>
        <pc:spChg chg="del">
          <ac:chgData name="Binita Gupta (binitag)" userId="2e1667b5-636b-4c95-a3b3-a8a0dc9f68da" providerId="ADAL" clId="{163E3A81-AE14-E54E-8B78-90626D45208C}" dt="2025-03-08T19:45:04.002" v="2827" actId="478"/>
          <ac:spMkLst>
            <pc:docMk/>
            <pc:sldMk cId="2439874555" sldId="427"/>
            <ac:spMk id="11" creationId="{A060808D-C3F2-3A83-DEB6-DADB2D4D86F2}"/>
          </ac:spMkLst>
        </pc:spChg>
        <pc:spChg chg="del">
          <ac:chgData name="Binita Gupta (binitag)" userId="2e1667b5-636b-4c95-a3b3-a8a0dc9f68da" providerId="ADAL" clId="{163E3A81-AE14-E54E-8B78-90626D45208C}" dt="2025-03-08T19:45:04.002" v="2827" actId="478"/>
          <ac:spMkLst>
            <pc:docMk/>
            <pc:sldMk cId="2439874555" sldId="427"/>
            <ac:spMk id="12" creationId="{B612A887-DFF8-E611-8945-DDBAAB082794}"/>
          </ac:spMkLst>
        </pc:spChg>
        <pc:spChg chg="del">
          <ac:chgData name="Binita Gupta (binitag)" userId="2e1667b5-636b-4c95-a3b3-a8a0dc9f68da" providerId="ADAL" clId="{163E3A81-AE14-E54E-8B78-90626D45208C}" dt="2025-03-08T19:45:04.002" v="2827" actId="478"/>
          <ac:spMkLst>
            <pc:docMk/>
            <pc:sldMk cId="2439874555" sldId="427"/>
            <ac:spMk id="13" creationId="{C3702CD5-C8F8-51ED-30EF-5DE764D3AC8A}"/>
          </ac:spMkLst>
        </pc:spChg>
        <pc:spChg chg="add mod">
          <ac:chgData name="Binita Gupta (binitag)" userId="2e1667b5-636b-4c95-a3b3-a8a0dc9f68da" providerId="ADAL" clId="{163E3A81-AE14-E54E-8B78-90626D45208C}" dt="2025-03-08T19:50:01.223" v="2880" actId="554"/>
          <ac:spMkLst>
            <pc:docMk/>
            <pc:sldMk cId="2439874555" sldId="427"/>
            <ac:spMk id="14" creationId="{B89534E5-A5D1-C8D5-70AA-FAA3EA262FD3}"/>
          </ac:spMkLst>
        </pc:spChg>
        <pc:spChg chg="del">
          <ac:chgData name="Binita Gupta (binitag)" userId="2e1667b5-636b-4c95-a3b3-a8a0dc9f68da" providerId="ADAL" clId="{163E3A81-AE14-E54E-8B78-90626D45208C}" dt="2025-03-08T19:45:04.002" v="2827" actId="478"/>
          <ac:spMkLst>
            <pc:docMk/>
            <pc:sldMk cId="2439874555" sldId="427"/>
            <ac:spMk id="15" creationId="{1027F445-63BD-C7DF-B829-34925C578A04}"/>
          </ac:spMkLst>
        </pc:spChg>
        <pc:spChg chg="add mod">
          <ac:chgData name="Binita Gupta (binitag)" userId="2e1667b5-636b-4c95-a3b3-a8a0dc9f68da" providerId="ADAL" clId="{163E3A81-AE14-E54E-8B78-90626D45208C}" dt="2025-03-08T19:50:01.223" v="2880" actId="554"/>
          <ac:spMkLst>
            <pc:docMk/>
            <pc:sldMk cId="2439874555" sldId="427"/>
            <ac:spMk id="19" creationId="{F9AA2452-39E1-8F9B-D6C9-F520C8DC5F3F}"/>
          </ac:spMkLst>
        </pc:spChg>
        <pc:spChg chg="del">
          <ac:chgData name="Binita Gupta (binitag)" userId="2e1667b5-636b-4c95-a3b3-a8a0dc9f68da" providerId="ADAL" clId="{163E3A81-AE14-E54E-8B78-90626D45208C}" dt="2025-03-08T19:46:36.475" v="2842" actId="478"/>
          <ac:spMkLst>
            <pc:docMk/>
            <pc:sldMk cId="2439874555" sldId="427"/>
            <ac:spMk id="20" creationId="{FDF16E2B-A910-9BB3-C1F8-202648F18C32}"/>
          </ac:spMkLst>
        </pc:spChg>
        <pc:spChg chg="add mod">
          <ac:chgData name="Binita Gupta (binitag)" userId="2e1667b5-636b-4c95-a3b3-a8a0dc9f68da" providerId="ADAL" clId="{163E3A81-AE14-E54E-8B78-90626D45208C}" dt="2025-03-08T19:50:01.223" v="2880" actId="554"/>
          <ac:spMkLst>
            <pc:docMk/>
            <pc:sldMk cId="2439874555" sldId="427"/>
            <ac:spMk id="21" creationId="{BE80D51A-3D60-914E-25AB-BE24D1ED3195}"/>
          </ac:spMkLst>
        </pc:spChg>
        <pc:spChg chg="mod">
          <ac:chgData name="Binita Gupta (binitag)" userId="2e1667b5-636b-4c95-a3b3-a8a0dc9f68da" providerId="ADAL" clId="{163E3A81-AE14-E54E-8B78-90626D45208C}" dt="2025-03-08T21:05:05.090" v="4301" actId="554"/>
          <ac:spMkLst>
            <pc:docMk/>
            <pc:sldMk cId="2439874555" sldId="427"/>
            <ac:spMk id="23" creationId="{A8A5D275-C7E9-09EF-02BC-765FD416097F}"/>
          </ac:spMkLst>
        </pc:spChg>
        <pc:spChg chg="add mod">
          <ac:chgData name="Binita Gupta (binitag)" userId="2e1667b5-636b-4c95-a3b3-a8a0dc9f68da" providerId="ADAL" clId="{163E3A81-AE14-E54E-8B78-90626D45208C}" dt="2025-03-08T21:02:56.539" v="4255" actId="1076"/>
          <ac:spMkLst>
            <pc:docMk/>
            <pc:sldMk cId="2439874555" sldId="427"/>
            <ac:spMk id="24" creationId="{059EC4A5-3C12-CE53-D88D-23D33B9CFDD9}"/>
          </ac:spMkLst>
        </pc:spChg>
        <pc:spChg chg="add mod">
          <ac:chgData name="Binita Gupta (binitag)" userId="2e1667b5-636b-4c95-a3b3-a8a0dc9f68da" providerId="ADAL" clId="{163E3A81-AE14-E54E-8B78-90626D45208C}" dt="2025-03-08T19:50:01.223" v="2880" actId="554"/>
          <ac:spMkLst>
            <pc:docMk/>
            <pc:sldMk cId="2439874555" sldId="427"/>
            <ac:spMk id="25" creationId="{6A4CA843-4A1A-3E0F-CAA5-01BF8E64B7AC}"/>
          </ac:spMkLst>
        </pc:spChg>
        <pc:spChg chg="del mod">
          <ac:chgData name="Binita Gupta (binitag)" userId="2e1667b5-636b-4c95-a3b3-a8a0dc9f68da" providerId="ADAL" clId="{163E3A81-AE14-E54E-8B78-90626D45208C}" dt="2025-03-08T19:46:36.475" v="2842" actId="478"/>
          <ac:spMkLst>
            <pc:docMk/>
            <pc:sldMk cId="2439874555" sldId="427"/>
            <ac:spMk id="26" creationId="{EA39B054-1D25-6F9E-F3E9-1C0A2CD67EF2}"/>
          </ac:spMkLst>
        </pc:spChg>
        <pc:spChg chg="add mod">
          <ac:chgData name="Binita Gupta (binitag)" userId="2e1667b5-636b-4c95-a3b3-a8a0dc9f68da" providerId="ADAL" clId="{163E3A81-AE14-E54E-8B78-90626D45208C}" dt="2025-03-08T21:02:56.539" v="4255" actId="1076"/>
          <ac:spMkLst>
            <pc:docMk/>
            <pc:sldMk cId="2439874555" sldId="427"/>
            <ac:spMk id="27" creationId="{7DCF3970-FA80-2E42-3630-5BDC458E4558}"/>
          </ac:spMkLst>
        </pc:spChg>
        <pc:spChg chg="mod">
          <ac:chgData name="Binita Gupta (binitag)" userId="2e1667b5-636b-4c95-a3b3-a8a0dc9f68da" providerId="ADAL" clId="{163E3A81-AE14-E54E-8B78-90626D45208C}" dt="2025-03-09T00:55:03.623" v="7284" actId="14100"/>
          <ac:spMkLst>
            <pc:docMk/>
            <pc:sldMk cId="2439874555" sldId="427"/>
            <ac:spMk id="30" creationId="{D69BA840-E058-1913-01E0-3B8E21011658}"/>
          </ac:spMkLst>
        </pc:spChg>
        <pc:spChg chg="del mod">
          <ac:chgData name="Binita Gupta (binitag)" userId="2e1667b5-636b-4c95-a3b3-a8a0dc9f68da" providerId="ADAL" clId="{163E3A81-AE14-E54E-8B78-90626D45208C}" dt="2025-03-08T19:46:31.751" v="2841" actId="478"/>
          <ac:spMkLst>
            <pc:docMk/>
            <pc:sldMk cId="2439874555" sldId="427"/>
            <ac:spMk id="31" creationId="{6AB38BA1-FE14-60BB-01EF-F4D14C72B2A4}"/>
          </ac:spMkLst>
        </pc:spChg>
        <pc:spChg chg="del">
          <ac:chgData name="Binita Gupta (binitag)" userId="2e1667b5-636b-4c95-a3b3-a8a0dc9f68da" providerId="ADAL" clId="{163E3A81-AE14-E54E-8B78-90626D45208C}" dt="2025-03-08T19:44:53.066" v="2826" actId="478"/>
          <ac:spMkLst>
            <pc:docMk/>
            <pc:sldMk cId="2439874555" sldId="427"/>
            <ac:spMk id="33" creationId="{7516EC5D-9056-A0E2-CE06-30C81508B383}"/>
          </ac:spMkLst>
        </pc:spChg>
        <pc:spChg chg="add del mod">
          <ac:chgData name="Binita Gupta (binitag)" userId="2e1667b5-636b-4c95-a3b3-a8a0dc9f68da" providerId="ADAL" clId="{163E3A81-AE14-E54E-8B78-90626D45208C}" dt="2025-03-08T19:51:11.621" v="2908" actId="478"/>
          <ac:spMkLst>
            <pc:docMk/>
            <pc:sldMk cId="2439874555" sldId="427"/>
            <ac:spMk id="37" creationId="{0B7E7314-1B5A-BF3B-2E09-D3B7B224B4B2}"/>
          </ac:spMkLst>
        </pc:spChg>
        <pc:spChg chg="add mod">
          <ac:chgData name="Binita Gupta (binitag)" userId="2e1667b5-636b-4c95-a3b3-a8a0dc9f68da" providerId="ADAL" clId="{163E3A81-AE14-E54E-8B78-90626D45208C}" dt="2025-03-08T21:02:56.539" v="4255" actId="1076"/>
          <ac:spMkLst>
            <pc:docMk/>
            <pc:sldMk cId="2439874555" sldId="427"/>
            <ac:spMk id="40" creationId="{5646D337-73A6-D3A3-125E-FE8A8FD46D92}"/>
          </ac:spMkLst>
        </pc:spChg>
        <pc:spChg chg="add mod">
          <ac:chgData name="Binita Gupta (binitag)" userId="2e1667b5-636b-4c95-a3b3-a8a0dc9f68da" providerId="ADAL" clId="{163E3A81-AE14-E54E-8B78-90626D45208C}" dt="2025-03-08T21:02:56.539" v="4255" actId="1076"/>
          <ac:spMkLst>
            <pc:docMk/>
            <pc:sldMk cId="2439874555" sldId="427"/>
            <ac:spMk id="41" creationId="{1E3FBA92-5CFB-C6BC-3435-A5CE04DD3E7C}"/>
          </ac:spMkLst>
        </pc:spChg>
        <pc:spChg chg="add mod">
          <ac:chgData name="Binita Gupta (binitag)" userId="2e1667b5-636b-4c95-a3b3-a8a0dc9f68da" providerId="ADAL" clId="{163E3A81-AE14-E54E-8B78-90626D45208C}" dt="2025-03-08T21:03:19.097" v="4261" actId="1076"/>
          <ac:spMkLst>
            <pc:docMk/>
            <pc:sldMk cId="2439874555" sldId="427"/>
            <ac:spMk id="42" creationId="{4972D6A2-4A6E-8C01-8EE5-6195F84A36B2}"/>
          </ac:spMkLst>
        </pc:spChg>
        <pc:spChg chg="add mod">
          <ac:chgData name="Binita Gupta (binitag)" userId="2e1667b5-636b-4c95-a3b3-a8a0dc9f68da" providerId="ADAL" clId="{163E3A81-AE14-E54E-8B78-90626D45208C}" dt="2025-03-08T19:54:16.116" v="2977" actId="1076"/>
          <ac:spMkLst>
            <pc:docMk/>
            <pc:sldMk cId="2439874555" sldId="427"/>
            <ac:spMk id="43" creationId="{FE06BE7E-121C-B101-A571-98C4A82D413A}"/>
          </ac:spMkLst>
        </pc:spChg>
        <pc:spChg chg="del">
          <ac:chgData name="Binita Gupta (binitag)" userId="2e1667b5-636b-4c95-a3b3-a8a0dc9f68da" providerId="ADAL" clId="{163E3A81-AE14-E54E-8B78-90626D45208C}" dt="2025-03-08T19:45:04.002" v="2827" actId="478"/>
          <ac:spMkLst>
            <pc:docMk/>
            <pc:sldMk cId="2439874555" sldId="427"/>
            <ac:spMk id="44" creationId="{5534787F-BE50-5A55-EA0F-06B47EFAA835}"/>
          </ac:spMkLst>
        </pc:spChg>
        <pc:spChg chg="add del mod">
          <ac:chgData name="Binita Gupta (binitag)" userId="2e1667b5-636b-4c95-a3b3-a8a0dc9f68da" providerId="ADAL" clId="{163E3A81-AE14-E54E-8B78-90626D45208C}" dt="2025-03-08T19:53:45.600" v="2969" actId="478"/>
          <ac:spMkLst>
            <pc:docMk/>
            <pc:sldMk cId="2439874555" sldId="427"/>
            <ac:spMk id="46" creationId="{07BF70FB-E613-CE10-44DD-6E25EB4852FF}"/>
          </ac:spMkLst>
        </pc:spChg>
        <pc:spChg chg="add mod">
          <ac:chgData name="Binita Gupta (binitag)" userId="2e1667b5-636b-4c95-a3b3-a8a0dc9f68da" providerId="ADAL" clId="{163E3A81-AE14-E54E-8B78-90626D45208C}" dt="2025-03-08T21:04:07.980" v="4287" actId="1076"/>
          <ac:spMkLst>
            <pc:docMk/>
            <pc:sldMk cId="2439874555" sldId="427"/>
            <ac:spMk id="50" creationId="{24FE78C6-4DF4-7B48-B018-983DC04C25BA}"/>
          </ac:spMkLst>
        </pc:spChg>
        <pc:spChg chg="add mod">
          <ac:chgData name="Binita Gupta (binitag)" userId="2e1667b5-636b-4c95-a3b3-a8a0dc9f68da" providerId="ADAL" clId="{163E3A81-AE14-E54E-8B78-90626D45208C}" dt="2025-03-08T20:11:59.292" v="3722" actId="20577"/>
          <ac:spMkLst>
            <pc:docMk/>
            <pc:sldMk cId="2439874555" sldId="427"/>
            <ac:spMk id="51" creationId="{5E8B7547-74F0-9FE5-FFA6-DA8EE8AC235B}"/>
          </ac:spMkLst>
        </pc:spChg>
        <pc:spChg chg="del mod">
          <ac:chgData name="Binita Gupta (binitag)" userId="2e1667b5-636b-4c95-a3b3-a8a0dc9f68da" providerId="ADAL" clId="{163E3A81-AE14-E54E-8B78-90626D45208C}" dt="2025-03-08T19:46:36.475" v="2842" actId="478"/>
          <ac:spMkLst>
            <pc:docMk/>
            <pc:sldMk cId="2439874555" sldId="427"/>
            <ac:spMk id="52" creationId="{66F980B0-8825-81C6-69AC-3880964DA58F}"/>
          </ac:spMkLst>
        </pc:spChg>
        <pc:spChg chg="mod">
          <ac:chgData name="Binita Gupta (binitag)" userId="2e1667b5-636b-4c95-a3b3-a8a0dc9f68da" providerId="ADAL" clId="{163E3A81-AE14-E54E-8B78-90626D45208C}" dt="2025-03-08T21:05:05.090" v="4301" actId="554"/>
          <ac:spMkLst>
            <pc:docMk/>
            <pc:sldMk cId="2439874555" sldId="427"/>
            <ac:spMk id="53" creationId="{D4A055E6-8F8B-9FB6-11BD-2655F9CFB059}"/>
          </ac:spMkLst>
        </pc:spChg>
        <pc:spChg chg="mod">
          <ac:chgData name="Binita Gupta (binitag)" userId="2e1667b5-636b-4c95-a3b3-a8a0dc9f68da" providerId="ADAL" clId="{163E3A81-AE14-E54E-8B78-90626D45208C}" dt="2025-03-08T21:05:05.090" v="4301" actId="554"/>
          <ac:spMkLst>
            <pc:docMk/>
            <pc:sldMk cId="2439874555" sldId="427"/>
            <ac:spMk id="54" creationId="{BA53F264-78C6-6155-D942-79B028F083AD}"/>
          </ac:spMkLst>
        </pc:spChg>
        <pc:spChg chg="mod">
          <ac:chgData name="Binita Gupta (binitag)" userId="2e1667b5-636b-4c95-a3b3-a8a0dc9f68da" providerId="ADAL" clId="{163E3A81-AE14-E54E-8B78-90626D45208C}" dt="2025-03-08T21:05:05.090" v="4301" actId="554"/>
          <ac:spMkLst>
            <pc:docMk/>
            <pc:sldMk cId="2439874555" sldId="427"/>
            <ac:spMk id="55" creationId="{BC19596E-24C8-7997-9EF1-92E66E49CB25}"/>
          </ac:spMkLst>
        </pc:spChg>
        <pc:spChg chg="mod">
          <ac:chgData name="Binita Gupta (binitag)" userId="2e1667b5-636b-4c95-a3b3-a8a0dc9f68da" providerId="ADAL" clId="{163E3A81-AE14-E54E-8B78-90626D45208C}" dt="2025-03-08T23:40:03.007" v="6522" actId="14100"/>
          <ac:spMkLst>
            <pc:docMk/>
            <pc:sldMk cId="2439874555" sldId="427"/>
            <ac:spMk id="58" creationId="{DDEC2C47-0015-6292-607F-FD01D6B2D802}"/>
          </ac:spMkLst>
        </pc:spChg>
        <pc:spChg chg="add mod">
          <ac:chgData name="Binita Gupta (binitag)" userId="2e1667b5-636b-4c95-a3b3-a8a0dc9f68da" providerId="ADAL" clId="{163E3A81-AE14-E54E-8B78-90626D45208C}" dt="2025-03-09T00:53:39.905" v="7282" actId="1076"/>
          <ac:spMkLst>
            <pc:docMk/>
            <pc:sldMk cId="2439874555" sldId="427"/>
            <ac:spMk id="59" creationId="{0F4F3440-D03F-1F4B-3611-4D01457997E5}"/>
          </ac:spMkLst>
        </pc:spChg>
        <pc:spChg chg="add del mod">
          <ac:chgData name="Binita Gupta (binitag)" userId="2e1667b5-636b-4c95-a3b3-a8a0dc9f68da" providerId="ADAL" clId="{163E3A81-AE14-E54E-8B78-90626D45208C}" dt="2025-03-08T20:11:42.287" v="3699" actId="478"/>
          <ac:spMkLst>
            <pc:docMk/>
            <pc:sldMk cId="2439874555" sldId="427"/>
            <ac:spMk id="64" creationId="{13DF146C-41DC-BF8E-5487-58E4DEEA6EE7}"/>
          </ac:spMkLst>
        </pc:spChg>
        <pc:spChg chg="add del mod">
          <ac:chgData name="Binita Gupta (binitag)" userId="2e1667b5-636b-4c95-a3b3-a8a0dc9f68da" providerId="ADAL" clId="{163E3A81-AE14-E54E-8B78-90626D45208C}" dt="2025-03-09T00:54:59.128" v="7283" actId="14100"/>
          <ac:spMkLst>
            <pc:docMk/>
            <pc:sldMk cId="2439874555" sldId="427"/>
            <ac:spMk id="65" creationId="{54FBFB7D-BC7B-FBB5-3F73-26F7316C461F}"/>
          </ac:spMkLst>
        </pc:spChg>
        <pc:spChg chg="add del mod">
          <ac:chgData name="Binita Gupta (binitag)" userId="2e1667b5-636b-4c95-a3b3-a8a0dc9f68da" providerId="ADAL" clId="{163E3A81-AE14-E54E-8B78-90626D45208C}" dt="2025-03-08T20:11:41.017" v="3698" actId="478"/>
          <ac:spMkLst>
            <pc:docMk/>
            <pc:sldMk cId="2439874555" sldId="427"/>
            <ac:spMk id="67" creationId="{4E9846D7-6C00-8F1C-E33B-70F8E0785AD4}"/>
          </ac:spMkLst>
        </pc:spChg>
        <pc:spChg chg="add del mod">
          <ac:chgData name="Binita Gupta (binitag)" userId="2e1667b5-636b-4c95-a3b3-a8a0dc9f68da" providerId="ADAL" clId="{163E3A81-AE14-E54E-8B78-90626D45208C}" dt="2025-03-08T20:23:11.551" v="3927"/>
          <ac:spMkLst>
            <pc:docMk/>
            <pc:sldMk cId="2439874555" sldId="427"/>
            <ac:spMk id="70" creationId="{A6D2C70D-893D-B41D-241B-31380811E336}"/>
          </ac:spMkLst>
        </pc:spChg>
        <pc:spChg chg="add mod">
          <ac:chgData name="Binita Gupta (binitag)" userId="2e1667b5-636b-4c95-a3b3-a8a0dc9f68da" providerId="ADAL" clId="{163E3A81-AE14-E54E-8B78-90626D45208C}" dt="2025-03-08T21:42:55.290" v="5779" actId="20577"/>
          <ac:spMkLst>
            <pc:docMk/>
            <pc:sldMk cId="2439874555" sldId="427"/>
            <ac:spMk id="71" creationId="{E84C8EDB-6C7B-136A-A197-6E5F9BB239DB}"/>
          </ac:spMkLst>
        </pc:spChg>
        <pc:spChg chg="mod">
          <ac:chgData name="Binita Gupta (binitag)" userId="2e1667b5-636b-4c95-a3b3-a8a0dc9f68da" providerId="ADAL" clId="{163E3A81-AE14-E54E-8B78-90626D45208C}" dt="2025-03-08T20:23:18.238" v="3929" actId="1076"/>
          <ac:spMkLst>
            <pc:docMk/>
            <pc:sldMk cId="2439874555" sldId="427"/>
            <ac:spMk id="73" creationId="{B8926392-5F87-F772-014B-5B45E83B7221}"/>
          </ac:spMkLst>
        </pc:spChg>
        <pc:spChg chg="add mod">
          <ac:chgData name="Binita Gupta (binitag)" userId="2e1667b5-636b-4c95-a3b3-a8a0dc9f68da" providerId="ADAL" clId="{163E3A81-AE14-E54E-8B78-90626D45208C}" dt="2025-03-08T21:04:11.045" v="4288" actId="1076"/>
          <ac:spMkLst>
            <pc:docMk/>
            <pc:sldMk cId="2439874555" sldId="427"/>
            <ac:spMk id="74" creationId="{695DA4E2-F05F-2E5A-1DC7-F134CC08A831}"/>
          </ac:spMkLst>
        </pc:spChg>
        <pc:spChg chg="add mod">
          <ac:chgData name="Binita Gupta (binitag)" userId="2e1667b5-636b-4c95-a3b3-a8a0dc9f68da" providerId="ADAL" clId="{163E3A81-AE14-E54E-8B78-90626D45208C}" dt="2025-03-08T23:40:13.884" v="6525" actId="1076"/>
          <ac:spMkLst>
            <pc:docMk/>
            <pc:sldMk cId="2439874555" sldId="427"/>
            <ac:spMk id="76" creationId="{C9DBA4D9-97E7-B9BE-6D7B-39ADC8ABC7E9}"/>
          </ac:spMkLst>
        </pc:spChg>
        <pc:graphicFrameChg chg="mod modGraphic">
          <ac:chgData name="Binita Gupta (binitag)" userId="2e1667b5-636b-4c95-a3b3-a8a0dc9f68da" providerId="ADAL" clId="{163E3A81-AE14-E54E-8B78-90626D45208C}" dt="2025-03-08T20:07:23.832" v="3578" actId="20577"/>
          <ac:graphicFrameMkLst>
            <pc:docMk/>
            <pc:sldMk cId="2439874555" sldId="427"/>
            <ac:graphicFrameMk id="8" creationId="{6205E5EF-869A-4FB8-0B31-A2A0109B4CE4}"/>
          </ac:graphicFrameMkLst>
        </pc:graphicFrameChg>
        <pc:cxnChg chg="mod">
          <ac:chgData name="Binita Gupta (binitag)" userId="2e1667b5-636b-4c95-a3b3-a8a0dc9f68da" providerId="ADAL" clId="{163E3A81-AE14-E54E-8B78-90626D45208C}" dt="2025-03-09T00:55:06.243" v="7285" actId="14100"/>
          <ac:cxnSpMkLst>
            <pc:docMk/>
            <pc:sldMk cId="2439874555" sldId="427"/>
            <ac:cxnSpMk id="16" creationId="{9A7EE593-68DF-0319-E26D-C8390CBFB168}"/>
          </ac:cxnSpMkLst>
        </pc:cxnChg>
        <pc:cxnChg chg="del">
          <ac:chgData name="Binita Gupta (binitag)" userId="2e1667b5-636b-4c95-a3b3-a8a0dc9f68da" providerId="ADAL" clId="{163E3A81-AE14-E54E-8B78-90626D45208C}" dt="2025-03-08T19:45:04.002" v="2827" actId="478"/>
          <ac:cxnSpMkLst>
            <pc:docMk/>
            <pc:sldMk cId="2439874555" sldId="427"/>
            <ac:cxnSpMk id="17" creationId="{D4451919-F50A-8763-6FAE-17DEC837FA56}"/>
          </ac:cxnSpMkLst>
        </pc:cxnChg>
        <pc:cxnChg chg="del">
          <ac:chgData name="Binita Gupta (binitag)" userId="2e1667b5-636b-4c95-a3b3-a8a0dc9f68da" providerId="ADAL" clId="{163E3A81-AE14-E54E-8B78-90626D45208C}" dt="2025-03-08T19:45:04.002" v="2827" actId="478"/>
          <ac:cxnSpMkLst>
            <pc:docMk/>
            <pc:sldMk cId="2439874555" sldId="427"/>
            <ac:cxnSpMk id="18" creationId="{06F61EC3-FDC8-8DF7-CB92-0AE76B173B5A}"/>
          </ac:cxnSpMkLst>
        </pc:cxnChg>
        <pc:cxnChg chg="del">
          <ac:chgData name="Binita Gupta (binitag)" userId="2e1667b5-636b-4c95-a3b3-a8a0dc9f68da" providerId="ADAL" clId="{163E3A81-AE14-E54E-8B78-90626D45208C}" dt="2025-03-08T19:45:04.002" v="2827" actId="478"/>
          <ac:cxnSpMkLst>
            <pc:docMk/>
            <pc:sldMk cId="2439874555" sldId="427"/>
            <ac:cxnSpMk id="22" creationId="{27D9E4D0-7BF0-20DA-DF7D-1A375DE469DE}"/>
          </ac:cxnSpMkLst>
        </pc:cxnChg>
        <pc:cxnChg chg="del">
          <ac:chgData name="Binita Gupta (binitag)" userId="2e1667b5-636b-4c95-a3b3-a8a0dc9f68da" providerId="ADAL" clId="{163E3A81-AE14-E54E-8B78-90626D45208C}" dt="2025-03-08T19:45:04.002" v="2827" actId="478"/>
          <ac:cxnSpMkLst>
            <pc:docMk/>
            <pc:sldMk cId="2439874555" sldId="427"/>
            <ac:cxnSpMk id="29" creationId="{7DA341D3-F63C-3B4A-16A0-A6C4F8BB0492}"/>
          </ac:cxnSpMkLst>
        </pc:cxnChg>
        <pc:cxnChg chg="add mod">
          <ac:chgData name="Binita Gupta (binitag)" userId="2e1667b5-636b-4c95-a3b3-a8a0dc9f68da" providerId="ADAL" clId="{163E3A81-AE14-E54E-8B78-90626D45208C}" dt="2025-03-08T19:54:26.900" v="2980" actId="1076"/>
          <ac:cxnSpMkLst>
            <pc:docMk/>
            <pc:sldMk cId="2439874555" sldId="427"/>
            <ac:cxnSpMk id="38" creationId="{421043EB-9B8F-E095-2198-7D3C301FF5EF}"/>
          </ac:cxnSpMkLst>
        </pc:cxnChg>
        <pc:cxnChg chg="add mod">
          <ac:chgData name="Binita Gupta (binitag)" userId="2e1667b5-636b-4c95-a3b3-a8a0dc9f68da" providerId="ADAL" clId="{163E3A81-AE14-E54E-8B78-90626D45208C}" dt="2025-03-08T21:03:16.383" v="4260" actId="1076"/>
          <ac:cxnSpMkLst>
            <pc:docMk/>
            <pc:sldMk cId="2439874555" sldId="427"/>
            <ac:cxnSpMk id="45" creationId="{B16AC02E-084A-0AD4-F8A6-CFF417D95B0B}"/>
          </ac:cxnSpMkLst>
        </pc:cxnChg>
        <pc:cxnChg chg="add mod">
          <ac:chgData name="Binita Gupta (binitag)" userId="2e1667b5-636b-4c95-a3b3-a8a0dc9f68da" providerId="ADAL" clId="{163E3A81-AE14-E54E-8B78-90626D45208C}" dt="2025-03-08T19:54:18.599" v="2978" actId="1076"/>
          <ac:cxnSpMkLst>
            <pc:docMk/>
            <pc:sldMk cId="2439874555" sldId="427"/>
            <ac:cxnSpMk id="47" creationId="{9ED55445-ADC6-A03D-E2A3-51EA1D7B77F5}"/>
          </ac:cxnSpMkLst>
        </pc:cxnChg>
        <pc:cxnChg chg="add mod">
          <ac:chgData name="Binita Gupta (binitag)" userId="2e1667b5-636b-4c95-a3b3-a8a0dc9f68da" providerId="ADAL" clId="{163E3A81-AE14-E54E-8B78-90626D45208C}" dt="2025-03-08T19:53:41.935" v="2968" actId="1076"/>
          <ac:cxnSpMkLst>
            <pc:docMk/>
            <pc:sldMk cId="2439874555" sldId="427"/>
            <ac:cxnSpMk id="48" creationId="{472EE5FF-953D-872C-667F-7C1E31C796AF}"/>
          </ac:cxnSpMkLst>
        </pc:cxnChg>
        <pc:cxnChg chg="add mod">
          <ac:chgData name="Binita Gupta (binitag)" userId="2e1667b5-636b-4c95-a3b3-a8a0dc9f68da" providerId="ADAL" clId="{163E3A81-AE14-E54E-8B78-90626D45208C}" dt="2025-03-08T19:54:36.650" v="2983" actId="1076"/>
          <ac:cxnSpMkLst>
            <pc:docMk/>
            <pc:sldMk cId="2439874555" sldId="427"/>
            <ac:cxnSpMk id="49" creationId="{C2FC8D3D-4CFA-BD48-81FF-DB4FD6077633}"/>
          </ac:cxnSpMkLst>
        </pc:cxnChg>
        <pc:cxnChg chg="add mod">
          <ac:chgData name="Binita Gupta (binitag)" userId="2e1667b5-636b-4c95-a3b3-a8a0dc9f68da" providerId="ADAL" clId="{163E3A81-AE14-E54E-8B78-90626D45208C}" dt="2025-03-09T00:53:37.043" v="7281" actId="1076"/>
          <ac:cxnSpMkLst>
            <pc:docMk/>
            <pc:sldMk cId="2439874555" sldId="427"/>
            <ac:cxnSpMk id="57" creationId="{67FF396A-F321-FDF3-DDD9-B752EC336C69}"/>
          </ac:cxnSpMkLst>
        </pc:cxnChg>
        <pc:cxnChg chg="mod">
          <ac:chgData name="Binita Gupta (binitag)" userId="2e1667b5-636b-4c95-a3b3-a8a0dc9f68da" providerId="ADAL" clId="{163E3A81-AE14-E54E-8B78-90626D45208C}" dt="2025-03-08T20:11:47.918" v="3702" actId="14100"/>
          <ac:cxnSpMkLst>
            <pc:docMk/>
            <pc:sldMk cId="2439874555" sldId="427"/>
            <ac:cxnSpMk id="63" creationId="{C3DA7244-9ED3-BCBE-C518-7B6D02F6BEB1}"/>
          </ac:cxnSpMkLst>
        </pc:cxnChg>
        <pc:cxnChg chg="add mod">
          <ac:chgData name="Binita Gupta (binitag)" userId="2e1667b5-636b-4c95-a3b3-a8a0dc9f68da" providerId="ADAL" clId="{163E3A81-AE14-E54E-8B78-90626D45208C}" dt="2025-03-08T23:40:04.882" v="6523" actId="1076"/>
          <ac:cxnSpMkLst>
            <pc:docMk/>
            <pc:sldMk cId="2439874555" sldId="427"/>
            <ac:cxnSpMk id="75" creationId="{757CFF41-B9B7-E80A-1373-5F11CD8D8430}"/>
          </ac:cxnSpMkLst>
        </pc:cxnChg>
      </pc:sldChg>
      <pc:sldChg chg="modSp add mod">
        <pc:chgData name="Binita Gupta (binitag)" userId="2e1667b5-636b-4c95-a3b3-a8a0dc9f68da" providerId="ADAL" clId="{163E3A81-AE14-E54E-8B78-90626D45208C}" dt="2025-03-09T00:57:32.671" v="7295" actId="20577"/>
        <pc:sldMkLst>
          <pc:docMk/>
          <pc:sldMk cId="1395340850" sldId="428"/>
        </pc:sldMkLst>
        <pc:spChg chg="mod">
          <ac:chgData name="Binita Gupta (binitag)" userId="2e1667b5-636b-4c95-a3b3-a8a0dc9f68da" providerId="ADAL" clId="{163E3A81-AE14-E54E-8B78-90626D45208C}" dt="2025-03-08T21:46:21.994" v="5812" actId="20577"/>
          <ac:spMkLst>
            <pc:docMk/>
            <pc:sldMk cId="1395340850" sldId="428"/>
            <ac:spMk id="2" creationId="{106D1EC1-70B1-6134-5924-124629950C75}"/>
          </ac:spMkLst>
        </pc:spChg>
        <pc:spChg chg="mod">
          <ac:chgData name="Binita Gupta (binitag)" userId="2e1667b5-636b-4c95-a3b3-a8a0dc9f68da" providerId="ADAL" clId="{163E3A81-AE14-E54E-8B78-90626D45208C}" dt="2025-03-09T00:57:32.671" v="7295" actId="20577"/>
          <ac:spMkLst>
            <pc:docMk/>
            <pc:sldMk cId="1395340850" sldId="428"/>
            <ac:spMk id="3" creationId="{E6269F52-7783-5B46-CD01-76AA02E0136E}"/>
          </ac:spMkLst>
        </pc:spChg>
        <pc:spChg chg="mod">
          <ac:chgData name="Binita Gupta (binitag)" userId="2e1667b5-636b-4c95-a3b3-a8a0dc9f68da" providerId="ADAL" clId="{163E3A81-AE14-E54E-8B78-90626D45208C}" dt="2025-03-08T21:46:54.930" v="5824"/>
          <ac:spMkLst>
            <pc:docMk/>
            <pc:sldMk cId="1395340850" sldId="428"/>
            <ac:spMk id="6" creationId="{A747146E-58EF-6CAB-D469-381F65B89249}"/>
          </ac:spMkLst>
        </pc:spChg>
      </pc:sldChg>
      <pc:sldChg chg="modSp add mod">
        <pc:chgData name="Binita Gupta (binitag)" userId="2e1667b5-636b-4c95-a3b3-a8a0dc9f68da" providerId="ADAL" clId="{163E3A81-AE14-E54E-8B78-90626D45208C}" dt="2025-03-08T21:46:41.855" v="5821" actId="20577"/>
        <pc:sldMkLst>
          <pc:docMk/>
          <pc:sldMk cId="3770446544" sldId="429"/>
        </pc:sldMkLst>
        <pc:spChg chg="mod">
          <ac:chgData name="Binita Gupta (binitag)" userId="2e1667b5-636b-4c95-a3b3-a8a0dc9f68da" providerId="ADAL" clId="{163E3A81-AE14-E54E-8B78-90626D45208C}" dt="2025-03-08T21:46:21.383" v="5811" actId="20577"/>
          <ac:spMkLst>
            <pc:docMk/>
            <pc:sldMk cId="3770446544" sldId="429"/>
            <ac:spMk id="2" creationId="{1CC3810B-939B-FEA2-7E7C-C3854BF7D859}"/>
          </ac:spMkLst>
        </pc:spChg>
        <pc:spChg chg="mod">
          <ac:chgData name="Binita Gupta (binitag)" userId="2e1667b5-636b-4c95-a3b3-a8a0dc9f68da" providerId="ADAL" clId="{163E3A81-AE14-E54E-8B78-90626D45208C}" dt="2025-03-08T21:34:07.379" v="5676" actId="113"/>
          <ac:spMkLst>
            <pc:docMk/>
            <pc:sldMk cId="3770446544" sldId="429"/>
            <ac:spMk id="3" creationId="{C80A2D77-3CA0-8843-1389-C5ADF46D603F}"/>
          </ac:spMkLst>
        </pc:spChg>
        <pc:spChg chg="mod">
          <ac:chgData name="Binita Gupta (binitag)" userId="2e1667b5-636b-4c95-a3b3-a8a0dc9f68da" providerId="ADAL" clId="{163E3A81-AE14-E54E-8B78-90626D45208C}" dt="2025-03-08T21:46:41.855" v="5821" actId="20577"/>
          <ac:spMkLst>
            <pc:docMk/>
            <pc:sldMk cId="3770446544" sldId="429"/>
            <ac:spMk id="6" creationId="{B85C8D04-31BD-BAD5-FE41-A350980E8A91}"/>
          </ac:spMkLst>
        </pc:spChg>
      </pc:sldChg>
      <pc:sldChg chg="addSp delSp modSp add mod">
        <pc:chgData name="Binita Gupta (binitag)" userId="2e1667b5-636b-4c95-a3b3-a8a0dc9f68da" providerId="ADAL" clId="{163E3A81-AE14-E54E-8B78-90626D45208C}" dt="2025-03-08T23:49:56.468" v="6977" actId="20577"/>
        <pc:sldMkLst>
          <pc:docMk/>
          <pc:sldMk cId="1511823919" sldId="430"/>
        </pc:sldMkLst>
        <pc:spChg chg="mod">
          <ac:chgData name="Binita Gupta (binitag)" userId="2e1667b5-636b-4c95-a3b3-a8a0dc9f68da" providerId="ADAL" clId="{163E3A81-AE14-E54E-8B78-90626D45208C}" dt="2025-03-08T22:27:05.191" v="5905" actId="20577"/>
          <ac:spMkLst>
            <pc:docMk/>
            <pc:sldMk cId="1511823919" sldId="430"/>
            <ac:spMk id="2" creationId="{4FF79CF1-2F4B-F62F-11C9-686E48064010}"/>
          </ac:spMkLst>
        </pc:spChg>
        <pc:spChg chg="add del mod">
          <ac:chgData name="Binita Gupta (binitag)" userId="2e1667b5-636b-4c95-a3b3-a8a0dc9f68da" providerId="ADAL" clId="{163E3A81-AE14-E54E-8B78-90626D45208C}" dt="2025-03-08T23:49:56.468" v="6977" actId="20577"/>
          <ac:spMkLst>
            <pc:docMk/>
            <pc:sldMk cId="1511823919" sldId="430"/>
            <ac:spMk id="3" creationId="{F6B1BA9C-AE51-07F6-4574-B3DC349EBDB6}"/>
          </ac:spMkLst>
        </pc:spChg>
        <pc:spChg chg="add del">
          <ac:chgData name="Binita Gupta (binitag)" userId="2e1667b5-636b-4c95-a3b3-a8a0dc9f68da" providerId="ADAL" clId="{163E3A81-AE14-E54E-8B78-90626D45208C}" dt="2025-03-08T22:27:34.751" v="5911" actId="478"/>
          <ac:spMkLst>
            <pc:docMk/>
            <pc:sldMk cId="1511823919" sldId="430"/>
            <ac:spMk id="7" creationId="{ADB47911-5230-82E2-5E40-26A1A5114ACD}"/>
          </ac:spMkLst>
        </pc:spChg>
        <pc:spChg chg="add mod">
          <ac:chgData name="Binita Gupta (binitag)" userId="2e1667b5-636b-4c95-a3b3-a8a0dc9f68da" providerId="ADAL" clId="{163E3A81-AE14-E54E-8B78-90626D45208C}" dt="2025-03-08T22:27:27.374" v="5907" actId="478"/>
          <ac:spMkLst>
            <pc:docMk/>
            <pc:sldMk cId="1511823919" sldId="430"/>
            <ac:spMk id="8" creationId="{128DB62B-94B1-A77D-DFE1-459250C581F5}"/>
          </ac:spMkLst>
        </pc:spChg>
        <pc:spChg chg="add mod">
          <ac:chgData name="Binita Gupta (binitag)" userId="2e1667b5-636b-4c95-a3b3-a8a0dc9f68da" providerId="ADAL" clId="{163E3A81-AE14-E54E-8B78-90626D45208C}" dt="2025-03-08T22:27:30.958" v="5909" actId="478"/>
          <ac:spMkLst>
            <pc:docMk/>
            <pc:sldMk cId="1511823919" sldId="430"/>
            <ac:spMk id="9" creationId="{B791311A-3F9C-F6EE-4528-B89C81B114F9}"/>
          </ac:spMkLst>
        </pc:spChg>
        <pc:spChg chg="add">
          <ac:chgData name="Binita Gupta (binitag)" userId="2e1667b5-636b-4c95-a3b3-a8a0dc9f68da" providerId="ADAL" clId="{163E3A81-AE14-E54E-8B78-90626D45208C}" dt="2025-03-08T22:27:46.315" v="5912"/>
          <ac:spMkLst>
            <pc:docMk/>
            <pc:sldMk cId="1511823919" sldId="430"/>
            <ac:spMk id="10" creationId="{98A67F6A-7765-0C63-1737-5492F8C09B55}"/>
          </ac:spMkLst>
        </pc:spChg>
        <pc:spChg chg="add">
          <ac:chgData name="Binita Gupta (binitag)" userId="2e1667b5-636b-4c95-a3b3-a8a0dc9f68da" providerId="ADAL" clId="{163E3A81-AE14-E54E-8B78-90626D45208C}" dt="2025-03-08T22:27:53.143" v="5913"/>
          <ac:spMkLst>
            <pc:docMk/>
            <pc:sldMk cId="1511823919" sldId="430"/>
            <ac:spMk id="11" creationId="{02AFC929-E07A-455E-50D1-B661A421F2EF}"/>
          </ac:spMkLst>
        </pc:spChg>
        <pc:spChg chg="add mod">
          <ac:chgData name="Binita Gupta (binitag)" userId="2e1667b5-636b-4c95-a3b3-a8a0dc9f68da" providerId="ADAL" clId="{163E3A81-AE14-E54E-8B78-90626D45208C}" dt="2025-03-08T22:28:00.186" v="5915"/>
          <ac:spMkLst>
            <pc:docMk/>
            <pc:sldMk cId="1511823919" sldId="430"/>
            <ac:spMk id="12" creationId="{823526F3-914B-F274-EC30-48B9ADEB203C}"/>
          </ac:spMkLst>
        </pc:spChg>
        <pc:spChg chg="add del">
          <ac:chgData name="Binita Gupta (binitag)" userId="2e1667b5-636b-4c95-a3b3-a8a0dc9f68da" providerId="ADAL" clId="{163E3A81-AE14-E54E-8B78-90626D45208C}" dt="2025-03-08T22:28:40.931" v="5925" actId="478"/>
          <ac:spMkLst>
            <pc:docMk/>
            <pc:sldMk cId="1511823919" sldId="430"/>
            <ac:spMk id="13" creationId="{2723B262-F3C3-A67B-D9DF-1E74C6763B9C}"/>
          </ac:spMkLst>
        </pc:spChg>
      </pc:sldChg>
      <pc:sldChg chg="modSp add del mod">
        <pc:chgData name="Binita Gupta (binitag)" userId="2e1667b5-636b-4c95-a3b3-a8a0dc9f68da" providerId="ADAL" clId="{163E3A81-AE14-E54E-8B78-90626D45208C}" dt="2025-03-08T22:30:42.898" v="5943" actId="2696"/>
        <pc:sldMkLst>
          <pc:docMk/>
          <pc:sldMk cId="2591348899" sldId="431"/>
        </pc:sldMkLst>
        <pc:spChg chg="mod">
          <ac:chgData name="Binita Gupta (binitag)" userId="2e1667b5-636b-4c95-a3b3-a8a0dc9f68da" providerId="ADAL" clId="{163E3A81-AE14-E54E-8B78-90626D45208C}" dt="2025-03-08T22:29:47.792" v="5931" actId="20577"/>
          <ac:spMkLst>
            <pc:docMk/>
            <pc:sldMk cId="2591348899" sldId="431"/>
            <ac:spMk id="2" creationId="{A861CAE9-735F-4600-41DC-1E0839DAA7B9}"/>
          </ac:spMkLst>
        </pc:spChg>
      </pc:sldChg>
      <pc:sldMasterChg chg="modSp mod">
        <pc:chgData name="Binita Gupta (binitag)" userId="2e1667b5-636b-4c95-a3b3-a8a0dc9f68da" providerId="ADAL" clId="{163E3A81-AE14-E54E-8B78-90626D45208C}" dt="2025-03-08T21:47:28.661" v="5827" actId="20577"/>
        <pc:sldMasterMkLst>
          <pc:docMk/>
          <pc:sldMasterMk cId="0" sldId="2147483648"/>
        </pc:sldMasterMkLst>
        <pc:spChg chg="mod">
          <ac:chgData name="Binita Gupta (binitag)" userId="2e1667b5-636b-4c95-a3b3-a8a0dc9f68da" providerId="ADAL" clId="{163E3A81-AE14-E54E-8B78-90626D45208C}" dt="2025-03-08T21:47:28.661" v="5827" actId="20577"/>
          <ac:spMkLst>
            <pc:docMk/>
            <pc:sldMasterMk cId="0" sldId="2147483648"/>
            <ac:spMk id="10" creationId="{00000000-0000-0000-0000-000000000000}"/>
          </ac:spMkLst>
        </pc:spChg>
      </pc:sldMasterChg>
      <pc:sldMasterChg chg="del">
        <pc:chgData name="Binita Gupta (binitag)" userId="2e1667b5-636b-4c95-a3b3-a8a0dc9f68da" providerId="ADAL" clId="{163E3A81-AE14-E54E-8B78-90626D45208C}" dt="2025-03-08T21:45:02.323" v="5801" actId="2696"/>
        <pc:sldMasterMkLst>
          <pc:docMk/>
          <pc:sldMasterMk cId="2550962623" sldId="2147483660"/>
        </pc:sldMasterMkLst>
      </pc:sldMaster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79CBD-FC6C-A29E-A0BC-3782535C84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A9DDFC-B5C5-DA6D-79B9-BE9E632A00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4D9E83-7CCB-E658-6759-ED27F19610F4}"/>
              </a:ext>
            </a:extLst>
          </p:cNvPr>
          <p:cNvSpPr>
            <a:spLocks noGrp="1"/>
          </p:cNvSpPr>
          <p:nvPr>
            <p:ph type="body" idx="1"/>
          </p:nvPr>
        </p:nvSpPr>
        <p:spPr/>
        <p:txBody>
          <a:bodyPr/>
          <a:lstStyle/>
          <a:p>
            <a:endParaRPr lang="en-US" dirty="0"/>
          </a:p>
          <a:p>
            <a:r>
              <a:rPr lang="en-US" dirty="0" err="1"/>
              <a:t>Gra</a:t>
            </a:r>
            <a:endParaRPr lang="en-US" dirty="0"/>
          </a:p>
        </p:txBody>
      </p:sp>
      <p:sp>
        <p:nvSpPr>
          <p:cNvPr id="4" name="Header Placeholder 3">
            <a:extLst>
              <a:ext uri="{FF2B5EF4-FFF2-40B4-BE49-F238E27FC236}">
                <a16:creationId xmlns:a16="http://schemas.microsoft.com/office/drawing/2014/main" id="{6BD64607-FE61-2DD9-D61B-ECE5C51AB52B}"/>
              </a:ext>
            </a:extLst>
          </p:cNvPr>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a:extLst>
              <a:ext uri="{FF2B5EF4-FFF2-40B4-BE49-F238E27FC236}">
                <a16:creationId xmlns:a16="http://schemas.microsoft.com/office/drawing/2014/main" id="{292D87EA-EEC0-40CD-D7ED-D1891E44ADA8}"/>
              </a:ext>
            </a:extLst>
          </p:cNvPr>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a:extLst>
              <a:ext uri="{FF2B5EF4-FFF2-40B4-BE49-F238E27FC236}">
                <a16:creationId xmlns:a16="http://schemas.microsoft.com/office/drawing/2014/main" id="{CFBAE731-F789-0177-D490-89130FD9091F}"/>
              </a:ext>
            </a:extLst>
          </p:cNvPr>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a:extLst>
              <a:ext uri="{FF2B5EF4-FFF2-40B4-BE49-F238E27FC236}">
                <a16:creationId xmlns:a16="http://schemas.microsoft.com/office/drawing/2014/main" id="{E1B0C8A7-8803-C293-815A-1ABFBF24E579}"/>
              </a:ext>
            </a:extLst>
          </p:cNvPr>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9710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39A0C8-F30E-AD19-9B8D-138E84D928A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F28B5F-908A-3C96-F094-F18097829797}"/>
              </a:ext>
            </a:extLst>
          </p:cNvPr>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a:extLst>
              <a:ext uri="{FF2B5EF4-FFF2-40B4-BE49-F238E27FC236}">
                <a16:creationId xmlns:a16="http://schemas.microsoft.com/office/drawing/2014/main" id="{7AFC154A-77E4-9B06-3F30-2C0979399E1C}"/>
              </a:ext>
            </a:extLst>
          </p:cNvPr>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a:extLst>
              <a:ext uri="{FF2B5EF4-FFF2-40B4-BE49-F238E27FC236}">
                <a16:creationId xmlns:a16="http://schemas.microsoft.com/office/drawing/2014/main" id="{EF076104-53D6-F402-E082-1FBA62A635ED}"/>
              </a:ext>
            </a:extLst>
          </p:cNvPr>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a:extLst>
              <a:ext uri="{FF2B5EF4-FFF2-40B4-BE49-F238E27FC236}">
                <a16:creationId xmlns:a16="http://schemas.microsoft.com/office/drawing/2014/main" id="{79CB9B3B-3A26-9568-A3B6-F239F1720586}"/>
              </a:ext>
            </a:extLst>
          </p:cNvPr>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13313" name="Text Box 1">
            <a:extLst>
              <a:ext uri="{FF2B5EF4-FFF2-40B4-BE49-F238E27FC236}">
                <a16:creationId xmlns:a16="http://schemas.microsoft.com/office/drawing/2014/main" id="{8372CA29-22AE-6E1E-7679-5A0F18FC3E5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a:extLst>
              <a:ext uri="{FF2B5EF4-FFF2-40B4-BE49-F238E27FC236}">
                <a16:creationId xmlns:a16="http://schemas.microsoft.com/office/drawing/2014/main" id="{9DC8BFFA-5A12-3458-A597-4AEB0EA7D27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4628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79126-B193-4C57-4908-D5057AA129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CA2920-EF2B-587F-FBCE-E0CCFB2E73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7BF632-6314-9A73-E0EE-13A0B242214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97CD590-8274-91C4-6837-9DD5DDEEED28}"/>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A655E62-0CF2-5FF5-EAD3-2E9E3F9C1DD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66F9A5D-2CFB-6F36-9F7D-D9762E1EF766}"/>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34439EA-A282-7A15-B385-96336EAA40BD}"/>
              </a:ext>
            </a:extLst>
          </p:cNvPr>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898786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7E755-94F9-06A1-C6CF-91356F46C7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799FD6-8B44-ED86-096B-09F3AE0140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EADF7D-0E44-4C0B-EBFA-2868C66D4A3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96267BA8-6E71-688A-7C45-7812F3EAB2B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F233F8-1EB6-A616-BC26-E5ABC466A1FA}"/>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BBD6C37-B061-DACD-8395-D349A5150600}"/>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037823DF-4C57-9D80-8A1F-4EE0C42385CD}"/>
              </a:ext>
            </a:extLst>
          </p:cNvPr>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383411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416C5-DB7F-6447-291C-EACB0361E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961037-66E0-9EF9-2C4D-536ADFFC42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636B7C-3D4E-1EB3-773C-FFC12A003CA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3AEA6805-8592-6C82-252B-50AF61EF928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C1B890AF-19E6-41F8-6485-2ABF509A34EC}"/>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328DEA19-C101-97FD-25A0-F8833C18195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46708C5A-1AF3-E923-86F0-EA3190637D00}"/>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42727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CAD3C13-1E9F-6770-6D4F-D1E9ECE21E7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BC529B0-771B-640D-5A3B-796329CC598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A42D74C-6CCB-C28E-2A15-4832328053A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6D30617-689E-CE60-72B8-DDD5C58FB5D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CF3F8D-66B9-FF14-E266-D6CAB9230432}"/>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199E9B57-3E83-E002-D543-B17CEA230F7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5676C1DD-E9DE-6B9B-ED27-AB29B5F9A7B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656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76F58EE-3D94-01E4-04C1-14CF7FB15CB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A6EB33E-41D0-E2F6-B766-65345B0B71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F65C138-4AF9-DA6D-5234-62A50CAAA0F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69089D1-F8E2-88D7-8025-0FD571CCB53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C3706BE-7EDF-9D70-31BB-61AAB98C4792}"/>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BEFBB4F-7FA3-0FC9-6789-3EC3AE168D0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7F5621BA-1E01-D00C-DFDE-BAAD5158868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73803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3AF8E43-5FFE-B5CE-0EAA-39E1517F62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FF6FA34-0F56-E010-B199-00B7D1EFF06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0B6280D-3199-8E71-E85C-185874441C7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836F2F6-CBF5-F196-C89D-5275C17E070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40B0DC44-7A35-8C62-6843-6B549ECB280F}"/>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7157BF2-E43C-8F92-1372-FE4EED586E3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C6DD4E-73E1-D652-52D7-FC815879D2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44830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B440E5C-FE03-114D-5D9A-E8A81841AF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ECEFAB-DF3D-72B1-5B0E-D756FFFC665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9F47B50-69D0-A998-ED3D-C0B4E60DB3F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02820D0-3D27-2ED5-04C6-07439CEC661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680CBE1-985B-E62C-DBF6-8C51A2C844F7}"/>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797ABEFF-23BC-B165-4C61-E50EFA829C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64FD617-0D3B-710F-AEA2-6ACBA9D1AE6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65352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995FD8C-ACA2-0E8C-DF0F-FD5DF629DB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27E9D66-CC0C-62DF-8D54-819A77F0D8F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3DF9862-7D43-4E52-E170-DDAC2355EF4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DC012F-2FE6-9D2A-D3AE-4592648C9B7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6750DE7-0E95-AFB7-E3AE-2D9F5270BA65}"/>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1068DD0F-3D8F-32C7-00A4-04C82E5D567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61D38E2-6219-F73C-7101-217E45F1C846}"/>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3977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BE5928B-CC2A-0447-145D-3AD85BD40FA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581CD2F-F67D-26A8-F185-5705CD12FBA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269B9B2-971D-80FE-C23D-8F1D4110B93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FA511C8-06B8-5682-91CC-FF6215C34C3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651C634-EB24-C65B-3476-C0DE374B62E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B85DEFA1-BCDC-9EE8-E0FE-DDBF2AA9C060}"/>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144874D-9F42-6C27-3973-02426E10EB2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29679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Month Year</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688284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a:t>
            </a:r>
            <a:r>
              <a:rPr lang="en-GB" dirty="0" err="1"/>
              <a:t>Signaling</a:t>
            </a:r>
            <a:r>
              <a:rPr lang="en-GB" dirty="0"/>
              <a:t> Details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6606107"/>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97E48-3586-0263-6355-8144C8A86DEC}"/>
              </a:ext>
            </a:extLst>
          </p:cNvPr>
          <p:cNvSpPr>
            <a:spLocks noGrp="1"/>
          </p:cNvSpPr>
          <p:nvPr>
            <p:ph type="title"/>
          </p:nvPr>
        </p:nvSpPr>
        <p:spPr>
          <a:xfrm>
            <a:off x="861378" y="813228"/>
            <a:ext cx="10361084" cy="482170"/>
          </a:xfrm>
        </p:spPr>
        <p:txBody>
          <a:bodyPr/>
          <a:lstStyle/>
          <a:p>
            <a:r>
              <a:rPr lang="en-US" dirty="0"/>
              <a:t>Link Reconfiguration Request extensions for SR </a:t>
            </a:r>
          </a:p>
        </p:txBody>
      </p:sp>
      <p:graphicFrame>
        <p:nvGraphicFramePr>
          <p:cNvPr id="8" name="Content Placeholder 7">
            <a:extLst>
              <a:ext uri="{FF2B5EF4-FFF2-40B4-BE49-F238E27FC236}">
                <a16:creationId xmlns:a16="http://schemas.microsoft.com/office/drawing/2014/main" id="{E06C4037-9C65-EA29-CBFC-3EBDF3B45D0C}"/>
              </a:ext>
            </a:extLst>
          </p:cNvPr>
          <p:cNvGraphicFramePr>
            <a:graphicFrameLocks noGrp="1"/>
          </p:cNvGraphicFramePr>
          <p:nvPr>
            <p:ph idx="1"/>
            <p:extLst>
              <p:ext uri="{D42A27DB-BD31-4B8C-83A1-F6EECF244321}">
                <p14:modId xmlns:p14="http://schemas.microsoft.com/office/powerpoint/2010/main" val="738798330"/>
              </p:ext>
            </p:extLst>
          </p:nvPr>
        </p:nvGraphicFramePr>
        <p:xfrm>
          <a:off x="440893" y="1850252"/>
          <a:ext cx="3597707" cy="35458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4115774897"/>
                    </a:ext>
                  </a:extLst>
                </a:gridCol>
                <a:gridCol w="2759507">
                  <a:extLst>
                    <a:ext uri="{9D8B030D-6E8A-4147-A177-3AD203B41FA5}">
                      <a16:colId xmlns:a16="http://schemas.microsoft.com/office/drawing/2014/main" val="2922068506"/>
                    </a:ext>
                  </a:extLst>
                </a:gridCol>
              </a:tblGrid>
              <a:tr h="370840">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Reconfiguration ML element</a:t>
                      </a:r>
                    </a:p>
                  </a:txBody>
                  <a:tcPr/>
                </a:tc>
                <a:extLst>
                  <a:ext uri="{0D108BD9-81ED-4DB2-BD59-A6C34878D82A}">
                    <a16:rowId xmlns:a16="http://schemas.microsoft.com/office/drawing/2014/main" val="1520569614"/>
                  </a:ext>
                </a:extLst>
              </a:tr>
              <a:tr h="370840">
                <a:tc>
                  <a:txBody>
                    <a:bodyPr/>
                    <a:lstStyle/>
                    <a:p>
                      <a:r>
                        <a:rPr lang="en-US" sz="1600" dirty="0"/>
                        <a:t>5</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rgbClr val="C00000"/>
                          </a:solidFill>
                        </a:rPr>
                        <a:t>6</a:t>
                      </a:r>
                    </a:p>
                  </a:txBody>
                  <a:tcPr/>
                </a:tc>
                <a:tc>
                  <a:txBody>
                    <a:bodyPr/>
                    <a:lstStyle/>
                    <a:p>
                      <a:r>
                        <a:rPr lang="en-US" sz="1600" dirty="0">
                          <a:solidFill>
                            <a:srgbClr val="C00000"/>
                          </a:solidFill>
                        </a:rPr>
                        <a:t>SMD element</a:t>
                      </a:r>
                    </a:p>
                  </a:txBody>
                  <a:tcPr/>
                </a:tc>
                <a:extLst>
                  <a:ext uri="{0D108BD9-81ED-4DB2-BD59-A6C34878D82A}">
                    <a16:rowId xmlns:a16="http://schemas.microsoft.com/office/drawing/2014/main" val="4021440177"/>
                  </a:ext>
                </a:extLst>
              </a:tr>
              <a:tr h="370840">
                <a:tc>
                  <a:txBody>
                    <a:bodyPr/>
                    <a:lstStyle/>
                    <a:p>
                      <a:r>
                        <a:rPr lang="en-US" sz="1600" dirty="0">
                          <a:solidFill>
                            <a:srgbClr val="C00000"/>
                          </a:solidFill>
                        </a:rPr>
                        <a:t>7</a:t>
                      </a:r>
                    </a:p>
                  </a:txBody>
                  <a:tcPr/>
                </a:tc>
                <a:tc>
                  <a:txBody>
                    <a:bodyPr/>
                    <a:lstStyle/>
                    <a:p>
                      <a:r>
                        <a:rPr lang="en-US" sz="1600" dirty="0">
                          <a:solidFill>
                            <a:srgbClr val="C00000"/>
                          </a:solidFill>
                        </a:rPr>
                        <a:t>Roaming Req Control element</a:t>
                      </a:r>
                    </a:p>
                  </a:txBody>
                  <a:tcPr/>
                </a:tc>
                <a:extLst>
                  <a:ext uri="{0D108BD9-81ED-4DB2-BD59-A6C34878D82A}">
                    <a16:rowId xmlns:a16="http://schemas.microsoft.com/office/drawing/2014/main" val="1778754748"/>
                  </a:ext>
                </a:extLst>
              </a:tr>
              <a:tr h="370840">
                <a:tc>
                  <a:txBody>
                    <a:bodyPr/>
                    <a:lstStyle/>
                    <a:p>
                      <a:r>
                        <a:rPr lang="en-US" sz="1600" dirty="0">
                          <a:solidFill>
                            <a:srgbClr val="C00000"/>
                          </a:solidFill>
                        </a:rPr>
                        <a:t>8</a:t>
                      </a:r>
                    </a:p>
                  </a:txBody>
                  <a:tcPr/>
                </a:tc>
                <a:tc>
                  <a:txBody>
                    <a:bodyPr/>
                    <a:lstStyle/>
                    <a:p>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716485051"/>
                  </a:ext>
                </a:extLst>
              </a:tr>
            </a:tbl>
          </a:graphicData>
        </a:graphic>
      </p:graphicFrame>
      <p:sp>
        <p:nvSpPr>
          <p:cNvPr id="4" name="Slide Number Placeholder 3">
            <a:extLst>
              <a:ext uri="{FF2B5EF4-FFF2-40B4-BE49-F238E27FC236}">
                <a16:creationId xmlns:a16="http://schemas.microsoft.com/office/drawing/2014/main" id="{30869C8B-3654-A0E8-4C72-EF001BCD0B4A}"/>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696EC4CF-C63B-A3F0-FB2B-A5E9E54C7811}"/>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0609470-1135-4547-5AE6-C0AE839A05D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85E03CC0-AAFE-A815-07E0-DC5952F9D28D}"/>
              </a:ext>
            </a:extLst>
          </p:cNvPr>
          <p:cNvCxnSpPr>
            <a:cxnSpLocks/>
          </p:cNvCxnSpPr>
          <p:nvPr/>
        </p:nvCxnSpPr>
        <p:spPr bwMode="auto">
          <a:xfrm flipV="1">
            <a:off x="4038600" y="4090981"/>
            <a:ext cx="457200" cy="5572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EACF11FF-15A7-1AD0-1B42-A60EB3BA217A}"/>
              </a:ext>
            </a:extLst>
          </p:cNvPr>
          <p:cNvCxnSpPr>
            <a:cxnSpLocks/>
          </p:cNvCxnSpPr>
          <p:nvPr/>
        </p:nvCxnSpPr>
        <p:spPr bwMode="auto">
          <a:xfrm>
            <a:off x="8001000" y="4314325"/>
            <a:ext cx="0"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70AAB74-4EA5-8170-4DCA-3070DCDDA3C7}"/>
              </a:ext>
            </a:extLst>
          </p:cNvPr>
          <p:cNvCxnSpPr>
            <a:cxnSpLocks/>
          </p:cNvCxnSpPr>
          <p:nvPr/>
        </p:nvCxnSpPr>
        <p:spPr bwMode="auto">
          <a:xfrm>
            <a:off x="7143757" y="4314325"/>
            <a:ext cx="0" cy="3338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8895D90A-D3DA-E469-2759-89CE5C2B563B}"/>
              </a:ext>
            </a:extLst>
          </p:cNvPr>
          <p:cNvCxnSpPr>
            <a:cxnSpLocks/>
          </p:cNvCxnSpPr>
          <p:nvPr/>
        </p:nvCxnSpPr>
        <p:spPr bwMode="auto">
          <a:xfrm>
            <a:off x="9123800" y="4314325"/>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607461C4-93EA-EEEE-1D91-7C04478E5F88}"/>
              </a:ext>
            </a:extLst>
          </p:cNvPr>
          <p:cNvCxnSpPr>
            <a:cxnSpLocks/>
          </p:cNvCxnSpPr>
          <p:nvPr/>
        </p:nvCxnSpPr>
        <p:spPr bwMode="auto">
          <a:xfrm>
            <a:off x="4018014" y="5181731"/>
            <a:ext cx="34289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a:extLst>
              <a:ext uri="{FF2B5EF4-FFF2-40B4-BE49-F238E27FC236}">
                <a16:creationId xmlns:a16="http://schemas.microsoft.com/office/drawing/2014/main" id="{31359150-E82D-219E-B8D8-78F01939DD14}"/>
              </a:ext>
            </a:extLst>
          </p:cNvPr>
          <p:cNvSpPr txBox="1"/>
          <p:nvPr/>
        </p:nvSpPr>
        <p:spPr>
          <a:xfrm>
            <a:off x="7391430" y="5013115"/>
            <a:ext cx="1737555"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Signal c</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ontext</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transfer e.g. BA Agreements</a:t>
            </a:r>
            <a:r>
              <a:rPr lang="en-US" sz="1200" dirty="0">
                <a:solidFill>
                  <a:srgbClr val="000000"/>
                </a:solidFill>
              </a:rPr>
              <a:t>,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SCS streams etc.</a:t>
            </a:r>
          </a:p>
        </p:txBody>
      </p:sp>
      <p:sp>
        <p:nvSpPr>
          <p:cNvPr id="51" name="TextBox 50">
            <a:extLst>
              <a:ext uri="{FF2B5EF4-FFF2-40B4-BE49-F238E27FC236}">
                <a16:creationId xmlns:a16="http://schemas.microsoft.com/office/drawing/2014/main" id="{4571F438-EA5B-3AC1-5306-5CC5EC383DD1}"/>
              </a:ext>
            </a:extLst>
          </p:cNvPr>
          <p:cNvSpPr txBox="1"/>
          <p:nvPr/>
        </p:nvSpPr>
        <p:spPr>
          <a:xfrm>
            <a:off x="8991159" y="5010834"/>
            <a:ext cx="1247987"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context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reneg</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e.g. BA Agreements etc.</a:t>
            </a:r>
          </a:p>
        </p:txBody>
      </p:sp>
      <p:sp>
        <p:nvSpPr>
          <p:cNvPr id="52" name="Rectangle 51">
            <a:extLst>
              <a:ext uri="{FF2B5EF4-FFF2-40B4-BE49-F238E27FC236}">
                <a16:creationId xmlns:a16="http://schemas.microsoft.com/office/drawing/2014/main" id="{D596C494-472C-72C5-B115-2065ECD97283}"/>
              </a:ext>
            </a:extLst>
          </p:cNvPr>
          <p:cNvSpPr/>
          <p:nvPr/>
        </p:nvSpPr>
        <p:spPr bwMode="auto">
          <a:xfrm>
            <a:off x="6998047" y="3655322"/>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53" name="Rectangle 52">
            <a:extLst>
              <a:ext uri="{FF2B5EF4-FFF2-40B4-BE49-F238E27FC236}">
                <a16:creationId xmlns:a16="http://schemas.microsoft.com/office/drawing/2014/main" id="{12C3518D-AA79-6920-52CC-D932F7A6FF8C}"/>
              </a:ext>
            </a:extLst>
          </p:cNvPr>
          <p:cNvSpPr/>
          <p:nvPr/>
        </p:nvSpPr>
        <p:spPr bwMode="auto">
          <a:xfrm>
            <a:off x="9743203" y="3662240"/>
            <a:ext cx="927802"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 Request</a:t>
            </a:r>
          </a:p>
        </p:txBody>
      </p:sp>
      <p:sp>
        <p:nvSpPr>
          <p:cNvPr id="54" name="Rectangle 53">
            <a:extLst>
              <a:ext uri="{FF2B5EF4-FFF2-40B4-BE49-F238E27FC236}">
                <a16:creationId xmlns:a16="http://schemas.microsoft.com/office/drawing/2014/main" id="{3A611647-3EC8-C9A9-6554-570893385714}"/>
              </a:ext>
            </a:extLst>
          </p:cNvPr>
          <p:cNvSpPr/>
          <p:nvPr/>
        </p:nvSpPr>
        <p:spPr bwMode="auto">
          <a:xfrm>
            <a:off x="7817008" y="3655322"/>
            <a:ext cx="859395"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Request</a:t>
            </a:r>
          </a:p>
        </p:txBody>
      </p:sp>
      <p:sp>
        <p:nvSpPr>
          <p:cNvPr id="55" name="Rectangle 54">
            <a:extLst>
              <a:ext uri="{FF2B5EF4-FFF2-40B4-BE49-F238E27FC236}">
                <a16:creationId xmlns:a16="http://schemas.microsoft.com/office/drawing/2014/main" id="{27F08696-2F7E-A9C0-43F1-4BAE144B47BC}"/>
              </a:ext>
            </a:extLst>
          </p:cNvPr>
          <p:cNvSpPr/>
          <p:nvPr/>
        </p:nvSpPr>
        <p:spPr bwMode="auto">
          <a:xfrm>
            <a:off x="8676403" y="3655322"/>
            <a:ext cx="1066800"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Request</a:t>
            </a:r>
          </a:p>
        </p:txBody>
      </p:sp>
      <p:cxnSp>
        <p:nvCxnSpPr>
          <p:cNvPr id="63" name="Straight Arrow Connector 62">
            <a:extLst>
              <a:ext uri="{FF2B5EF4-FFF2-40B4-BE49-F238E27FC236}">
                <a16:creationId xmlns:a16="http://schemas.microsoft.com/office/drawing/2014/main" id="{0C78B76E-DAC3-C94A-DA5A-CB98AD88D623}"/>
              </a:ext>
            </a:extLst>
          </p:cNvPr>
          <p:cNvCxnSpPr>
            <a:cxnSpLocks/>
            <a:endCxn id="65" idx="1"/>
          </p:cNvCxnSpPr>
          <p:nvPr/>
        </p:nvCxnSpPr>
        <p:spPr bwMode="auto">
          <a:xfrm flipV="1">
            <a:off x="4038599" y="2982577"/>
            <a:ext cx="326404" cy="48492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EDCF18D1-5843-1441-D50D-EF1EB7EA22CC}"/>
              </a:ext>
            </a:extLst>
          </p:cNvPr>
          <p:cNvSpPr txBox="1"/>
          <p:nvPr/>
        </p:nvSpPr>
        <p:spPr>
          <a:xfrm>
            <a:off x="4365003" y="2659411"/>
            <a:ext cx="1563953"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Add a new Target MLD MAC Address in the Common Info</a:t>
            </a:r>
          </a:p>
        </p:txBody>
      </p:sp>
      <p:sp>
        <p:nvSpPr>
          <p:cNvPr id="73" name="TextBox 72">
            <a:extLst>
              <a:ext uri="{FF2B5EF4-FFF2-40B4-BE49-F238E27FC236}">
                <a16:creationId xmlns:a16="http://schemas.microsoft.com/office/drawing/2014/main" id="{71C990A3-EA1F-C407-2B93-4CC8C05040F6}"/>
              </a:ext>
            </a:extLst>
          </p:cNvPr>
          <p:cNvSpPr txBox="1"/>
          <p:nvPr/>
        </p:nvSpPr>
        <p:spPr>
          <a:xfrm>
            <a:off x="386888" y="1465870"/>
            <a:ext cx="4489911"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Request (with extensions)</a:t>
            </a:r>
          </a:p>
        </p:txBody>
      </p:sp>
      <p:sp>
        <p:nvSpPr>
          <p:cNvPr id="75" name="Rectangle 74">
            <a:extLst>
              <a:ext uri="{FF2B5EF4-FFF2-40B4-BE49-F238E27FC236}">
                <a16:creationId xmlns:a16="http://schemas.microsoft.com/office/drawing/2014/main" id="{02AE94B0-777E-6915-C6FE-437D038EA0FA}"/>
              </a:ext>
            </a:extLst>
          </p:cNvPr>
          <p:cNvSpPr/>
          <p:nvPr/>
        </p:nvSpPr>
        <p:spPr bwMode="auto">
          <a:xfrm>
            <a:off x="10668645" y="3662240"/>
            <a:ext cx="809296" cy="60742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
        <p:nvSpPr>
          <p:cNvPr id="7" name="TextBox 6">
            <a:extLst>
              <a:ext uri="{FF2B5EF4-FFF2-40B4-BE49-F238E27FC236}">
                <a16:creationId xmlns:a16="http://schemas.microsoft.com/office/drawing/2014/main" id="{4B55A177-4B78-528A-9ACE-5130A23A6489}"/>
              </a:ext>
            </a:extLst>
          </p:cNvPr>
          <p:cNvSpPr txBox="1"/>
          <p:nvPr/>
        </p:nvSpPr>
        <p:spPr>
          <a:xfrm>
            <a:off x="4345900" y="4906034"/>
            <a:ext cx="172670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Include any renegotiated params, e.g. BA Agreements etc.</a:t>
            </a:r>
          </a:p>
        </p:txBody>
      </p:sp>
      <p:sp>
        <p:nvSpPr>
          <p:cNvPr id="20" name="Rectangle 19">
            <a:extLst>
              <a:ext uri="{FF2B5EF4-FFF2-40B4-BE49-F238E27FC236}">
                <a16:creationId xmlns:a16="http://schemas.microsoft.com/office/drawing/2014/main" id="{B5DE7DF6-B8DF-00C7-1BFB-61303F4B4A78}"/>
              </a:ext>
            </a:extLst>
          </p:cNvPr>
          <p:cNvSpPr/>
          <p:nvPr/>
        </p:nvSpPr>
        <p:spPr bwMode="auto">
          <a:xfrm>
            <a:off x="4585044" y="366224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6C228541-88C1-41A9-C5E2-187CB67C9356}"/>
              </a:ext>
            </a:extLst>
          </p:cNvPr>
          <p:cNvSpPr/>
          <p:nvPr/>
        </p:nvSpPr>
        <p:spPr bwMode="auto">
          <a:xfrm>
            <a:off x="5358818" y="3660842"/>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3" name="Rectangle 22">
            <a:extLst>
              <a:ext uri="{FF2B5EF4-FFF2-40B4-BE49-F238E27FC236}">
                <a16:creationId xmlns:a16="http://schemas.microsoft.com/office/drawing/2014/main" id="{07B86189-9DFA-1656-068C-0D5B2BFD240A}"/>
              </a:ext>
            </a:extLst>
          </p:cNvPr>
          <p:cNvSpPr/>
          <p:nvPr/>
        </p:nvSpPr>
        <p:spPr bwMode="auto">
          <a:xfrm>
            <a:off x="6072605" y="3658082"/>
            <a:ext cx="925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6" name="TextBox 25">
            <a:extLst>
              <a:ext uri="{FF2B5EF4-FFF2-40B4-BE49-F238E27FC236}">
                <a16:creationId xmlns:a16="http://schemas.microsoft.com/office/drawing/2014/main" id="{1B93F50D-BFA8-7950-E619-FA78AC366596}"/>
              </a:ext>
            </a:extLst>
          </p:cNvPr>
          <p:cNvSpPr txBox="1"/>
          <p:nvPr/>
        </p:nvSpPr>
        <p:spPr>
          <a:xfrm>
            <a:off x="6588662" y="4556865"/>
            <a:ext cx="925442" cy="461665"/>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Prep or exec phase</a:t>
            </a:r>
          </a:p>
        </p:txBody>
      </p:sp>
      <p:sp>
        <p:nvSpPr>
          <p:cNvPr id="28" name="TextBox 27">
            <a:extLst>
              <a:ext uri="{FF2B5EF4-FFF2-40B4-BE49-F238E27FC236}">
                <a16:creationId xmlns:a16="http://schemas.microsoft.com/office/drawing/2014/main" id="{DC9E7196-8F9A-C0B5-2995-4D6CEDB191CF}"/>
              </a:ext>
            </a:extLst>
          </p:cNvPr>
          <p:cNvSpPr txBox="1"/>
          <p:nvPr/>
        </p:nvSpPr>
        <p:spPr>
          <a:xfrm>
            <a:off x="10207104" y="5008553"/>
            <a:ext cx="1646193" cy="646331"/>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Signal resource reservation preference e.g. for SCS streams</a:t>
            </a:r>
          </a:p>
        </p:txBody>
      </p:sp>
      <p:cxnSp>
        <p:nvCxnSpPr>
          <p:cNvPr id="32" name="Straight Arrow Connector 31">
            <a:extLst>
              <a:ext uri="{FF2B5EF4-FFF2-40B4-BE49-F238E27FC236}">
                <a16:creationId xmlns:a16="http://schemas.microsoft.com/office/drawing/2014/main" id="{F4B9532F-5BA1-2D92-B3F1-D160990BECC3}"/>
              </a:ext>
            </a:extLst>
          </p:cNvPr>
          <p:cNvCxnSpPr>
            <a:cxnSpLocks/>
          </p:cNvCxnSpPr>
          <p:nvPr/>
        </p:nvCxnSpPr>
        <p:spPr bwMode="auto">
          <a:xfrm>
            <a:off x="10439400" y="4303312"/>
            <a:ext cx="5185" cy="6715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BBE5C70E-1A1C-29A9-29F3-6C11D7F79F0C}"/>
              </a:ext>
            </a:extLst>
          </p:cNvPr>
          <p:cNvSpPr txBox="1"/>
          <p:nvPr/>
        </p:nvSpPr>
        <p:spPr>
          <a:xfrm>
            <a:off x="6255359" y="1661127"/>
            <a:ext cx="5495748" cy="1415772"/>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Reconfig ML element extended to add a Target AP MLD MAC, such that MLD MAC Address and Per-STA Profile for requested links are in same element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request for seamless roaming (SR) in</a:t>
            </a:r>
            <a:r>
              <a:rPr lang="en-US" sz="1200" dirty="0">
                <a:solidFill>
                  <a:srgbClr val="000000"/>
                </a:solidFill>
              </a:rPr>
              <a:t> the </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Req Control element provides extended parameters needed for SR request</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subelements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for context to be renegotiated (if any)</a:t>
            </a:r>
          </a:p>
        </p:txBody>
      </p:sp>
    </p:spTree>
    <p:extLst>
      <p:ext uri="{BB962C8B-B14F-4D97-AF65-F5344CB8AC3E}">
        <p14:creationId xmlns:p14="http://schemas.microsoft.com/office/powerpoint/2010/main" val="420271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DDD76-3DE4-26CB-88C6-2C6111E09E36}"/>
            </a:ext>
          </a:extLst>
        </p:cNvPr>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205E5EF-869A-4FB8-0B31-A2A0109B4CE4}"/>
              </a:ext>
            </a:extLst>
          </p:cNvPr>
          <p:cNvGraphicFramePr>
            <a:graphicFrameLocks noGrp="1"/>
          </p:cNvGraphicFramePr>
          <p:nvPr>
            <p:ph idx="1"/>
            <p:extLst>
              <p:ext uri="{D42A27DB-BD31-4B8C-83A1-F6EECF244321}">
                <p14:modId xmlns:p14="http://schemas.microsoft.com/office/powerpoint/2010/main" val="1161665930"/>
              </p:ext>
            </p:extLst>
          </p:nvPr>
        </p:nvGraphicFramePr>
        <p:xfrm>
          <a:off x="364628" y="1648598"/>
          <a:ext cx="3531530" cy="4627406"/>
        </p:xfrm>
        <a:graphic>
          <a:graphicData uri="http://schemas.openxmlformats.org/drawingml/2006/table">
            <a:tbl>
              <a:tblPr firstRow="1" bandRow="1">
                <a:tableStyleId>{5940675A-B579-460E-94D1-54222C63F5DA}</a:tableStyleId>
              </a:tblPr>
              <a:tblGrid>
                <a:gridCol w="709085">
                  <a:extLst>
                    <a:ext uri="{9D8B030D-6E8A-4147-A177-3AD203B41FA5}">
                      <a16:colId xmlns:a16="http://schemas.microsoft.com/office/drawing/2014/main" val="4115774897"/>
                    </a:ext>
                  </a:extLst>
                </a:gridCol>
                <a:gridCol w="2822445">
                  <a:extLst>
                    <a:ext uri="{9D8B030D-6E8A-4147-A177-3AD203B41FA5}">
                      <a16:colId xmlns:a16="http://schemas.microsoft.com/office/drawing/2014/main" val="2922068506"/>
                    </a:ext>
                  </a:extLst>
                </a:gridCol>
              </a:tblGrid>
              <a:tr h="339886">
                <a:tc>
                  <a:txBody>
                    <a:bodyPr/>
                    <a:lstStyle/>
                    <a:p>
                      <a:r>
                        <a:rPr lang="en-US" sz="1600" dirty="0"/>
                        <a:t>Order</a:t>
                      </a:r>
                    </a:p>
                  </a:txBody>
                  <a:tcPr/>
                </a:tc>
                <a:tc>
                  <a:txBody>
                    <a:bodyPr/>
                    <a:lstStyle/>
                    <a:p>
                      <a:r>
                        <a:rPr lang="en-US" sz="1600" dirty="0"/>
                        <a:t>Meaning</a:t>
                      </a:r>
                    </a:p>
                  </a:txBody>
                  <a:tcPr/>
                </a:tc>
                <a:extLst>
                  <a:ext uri="{0D108BD9-81ED-4DB2-BD59-A6C34878D82A}">
                    <a16:rowId xmlns:a16="http://schemas.microsoft.com/office/drawing/2014/main" val="2087984487"/>
                  </a:ext>
                </a:extLst>
              </a:tr>
              <a:tr h="370840">
                <a:tc>
                  <a:txBody>
                    <a:bodyPr/>
                    <a:lstStyle/>
                    <a:p>
                      <a:r>
                        <a:rPr lang="en-US" sz="1600" dirty="0"/>
                        <a:t>1</a:t>
                      </a:r>
                    </a:p>
                  </a:txBody>
                  <a:tcPr/>
                </a:tc>
                <a:tc>
                  <a:txBody>
                    <a:bodyPr/>
                    <a:lstStyle/>
                    <a:p>
                      <a:r>
                        <a:rPr lang="en-US" sz="1600" dirty="0"/>
                        <a:t>Category</a:t>
                      </a:r>
                    </a:p>
                  </a:txBody>
                  <a:tcPr/>
                </a:tc>
                <a:extLst>
                  <a:ext uri="{0D108BD9-81ED-4DB2-BD59-A6C34878D82A}">
                    <a16:rowId xmlns:a16="http://schemas.microsoft.com/office/drawing/2014/main" val="3214429306"/>
                  </a:ext>
                </a:extLst>
              </a:tr>
              <a:tr h="370840">
                <a:tc>
                  <a:txBody>
                    <a:bodyPr/>
                    <a:lstStyle/>
                    <a:p>
                      <a:r>
                        <a:rPr lang="en-US" sz="1600" dirty="0"/>
                        <a:t>2</a:t>
                      </a:r>
                    </a:p>
                  </a:txBody>
                  <a:tcPr/>
                </a:tc>
                <a:tc>
                  <a:txBody>
                    <a:bodyPr/>
                    <a:lstStyle/>
                    <a:p>
                      <a:r>
                        <a:rPr lang="en-US" sz="1600" dirty="0"/>
                        <a:t>Protected EHT Action</a:t>
                      </a:r>
                    </a:p>
                  </a:txBody>
                  <a:tcPr/>
                </a:tc>
                <a:extLst>
                  <a:ext uri="{0D108BD9-81ED-4DB2-BD59-A6C34878D82A}">
                    <a16:rowId xmlns:a16="http://schemas.microsoft.com/office/drawing/2014/main" val="1821616135"/>
                  </a:ext>
                </a:extLst>
              </a:tr>
              <a:tr h="370840">
                <a:tc>
                  <a:txBody>
                    <a:bodyPr/>
                    <a:lstStyle/>
                    <a:p>
                      <a:r>
                        <a:rPr lang="en-US" sz="1600" dirty="0"/>
                        <a:t>3</a:t>
                      </a:r>
                    </a:p>
                  </a:txBody>
                  <a:tcPr/>
                </a:tc>
                <a:tc>
                  <a:txBody>
                    <a:bodyPr/>
                    <a:lstStyle/>
                    <a:p>
                      <a:r>
                        <a:rPr lang="en-US" sz="1600" dirty="0"/>
                        <a:t>Dialog Token</a:t>
                      </a:r>
                    </a:p>
                  </a:txBody>
                  <a:tcPr/>
                </a:tc>
                <a:extLst>
                  <a:ext uri="{0D108BD9-81ED-4DB2-BD59-A6C34878D82A}">
                    <a16:rowId xmlns:a16="http://schemas.microsoft.com/office/drawing/2014/main" val="2939799475"/>
                  </a:ext>
                </a:extLst>
              </a:tr>
              <a:tr h="370840">
                <a:tc>
                  <a:txBody>
                    <a:bodyPr/>
                    <a:lstStyle/>
                    <a:p>
                      <a:r>
                        <a:rPr lang="en-US" sz="1600" dirty="0"/>
                        <a:t>4</a:t>
                      </a:r>
                    </a:p>
                  </a:txBody>
                  <a:tcPr/>
                </a:tc>
                <a:tc>
                  <a:txBody>
                    <a:bodyPr/>
                    <a:lstStyle/>
                    <a:p>
                      <a:r>
                        <a:rPr lang="en-US" sz="1600" dirty="0"/>
                        <a:t>Count</a:t>
                      </a:r>
                    </a:p>
                  </a:txBody>
                  <a:tcPr/>
                </a:tc>
                <a:extLst>
                  <a:ext uri="{0D108BD9-81ED-4DB2-BD59-A6C34878D82A}">
                    <a16:rowId xmlns:a16="http://schemas.microsoft.com/office/drawing/2014/main" val="2473528647"/>
                  </a:ext>
                </a:extLst>
              </a:tr>
              <a:tr h="370840">
                <a:tc>
                  <a:txBody>
                    <a:bodyPr/>
                    <a:lstStyle/>
                    <a:p>
                      <a:r>
                        <a:rPr lang="en-US" sz="1600" dirty="0"/>
                        <a:t>5</a:t>
                      </a:r>
                    </a:p>
                  </a:txBody>
                  <a:tcPr/>
                </a:tc>
                <a:tc>
                  <a:txBody>
                    <a:bodyPr/>
                    <a:lstStyle/>
                    <a:p>
                      <a:r>
                        <a:rPr lang="en-US" sz="1600" dirty="0"/>
                        <a:t>Reconfiguration Status List</a:t>
                      </a:r>
                    </a:p>
                  </a:txBody>
                  <a:tcPr/>
                </a:tc>
                <a:extLst>
                  <a:ext uri="{0D108BD9-81ED-4DB2-BD59-A6C34878D82A}">
                    <a16:rowId xmlns:a16="http://schemas.microsoft.com/office/drawing/2014/main" val="3132910686"/>
                  </a:ext>
                </a:extLst>
              </a:tr>
              <a:tr h="370840">
                <a:tc>
                  <a:txBody>
                    <a:bodyPr/>
                    <a:lstStyle/>
                    <a:p>
                      <a:r>
                        <a:rPr lang="en-US" sz="1600" dirty="0"/>
                        <a:t>6</a:t>
                      </a:r>
                    </a:p>
                  </a:txBody>
                  <a:tcPr/>
                </a:tc>
                <a:tc>
                  <a:txBody>
                    <a:bodyPr/>
                    <a:lstStyle/>
                    <a:p>
                      <a:r>
                        <a:rPr lang="en-US" sz="1600" dirty="0">
                          <a:solidFill>
                            <a:schemeClr val="tx1"/>
                          </a:solidFill>
                        </a:rPr>
                        <a:t>Group Key Data</a:t>
                      </a:r>
                    </a:p>
                  </a:txBody>
                  <a:tcPr/>
                </a:tc>
                <a:extLst>
                  <a:ext uri="{0D108BD9-81ED-4DB2-BD59-A6C34878D82A}">
                    <a16:rowId xmlns:a16="http://schemas.microsoft.com/office/drawing/2014/main" val="1520569614"/>
                  </a:ext>
                </a:extLst>
              </a:tr>
              <a:tr h="370840">
                <a:tc>
                  <a:txBody>
                    <a:bodyPr/>
                    <a:lstStyle/>
                    <a:p>
                      <a:r>
                        <a:rPr lang="en-US" sz="1600" dirty="0"/>
                        <a:t>7</a:t>
                      </a:r>
                    </a:p>
                  </a:txBody>
                  <a:tcPr/>
                </a:tc>
                <a:tc>
                  <a:txBody>
                    <a:bodyPr/>
                    <a:lstStyle/>
                    <a:p>
                      <a:r>
                        <a:rPr lang="en-US" sz="1600" dirty="0"/>
                        <a:t>OCI element</a:t>
                      </a:r>
                    </a:p>
                  </a:txBody>
                  <a:tcPr/>
                </a:tc>
                <a:extLst>
                  <a:ext uri="{0D108BD9-81ED-4DB2-BD59-A6C34878D82A}">
                    <a16:rowId xmlns:a16="http://schemas.microsoft.com/office/drawing/2014/main" val="3768688220"/>
                  </a:ext>
                </a:extLst>
              </a:tr>
              <a:tr h="370840">
                <a:tc>
                  <a:txBody>
                    <a:bodyPr/>
                    <a:lstStyle/>
                    <a:p>
                      <a:r>
                        <a:rPr lang="en-US" sz="1600" dirty="0">
                          <a:solidFill>
                            <a:schemeClr val="tx1"/>
                          </a:solidFill>
                        </a:rPr>
                        <a:t>8</a:t>
                      </a:r>
                    </a:p>
                  </a:txBody>
                  <a:tcPr/>
                </a:tc>
                <a:tc>
                  <a:txBody>
                    <a:bodyPr/>
                    <a:lstStyle/>
                    <a:p>
                      <a:r>
                        <a:rPr lang="en-US" sz="1600" dirty="0">
                          <a:solidFill>
                            <a:schemeClr val="tx1"/>
                          </a:solidFill>
                        </a:rPr>
                        <a:t>Basic ML element</a:t>
                      </a:r>
                    </a:p>
                  </a:txBody>
                  <a:tcPr/>
                </a:tc>
                <a:extLst>
                  <a:ext uri="{0D108BD9-81ED-4DB2-BD59-A6C34878D82A}">
                    <a16:rowId xmlns:a16="http://schemas.microsoft.com/office/drawing/2014/main" val="716485051"/>
                  </a:ext>
                </a:extLst>
              </a:tr>
              <a:tr h="370840">
                <a:tc>
                  <a:txBody>
                    <a:bodyPr/>
                    <a:lstStyle/>
                    <a:p>
                      <a:r>
                        <a:rPr lang="en-US" sz="1600" dirty="0">
                          <a:solidFill>
                            <a:srgbClr val="C00000"/>
                          </a:solidFill>
                        </a:rPr>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SMD element</a:t>
                      </a:r>
                    </a:p>
                  </a:txBody>
                  <a:tcPr/>
                </a:tc>
                <a:extLst>
                  <a:ext uri="{0D108BD9-81ED-4DB2-BD59-A6C34878D82A}">
                    <a16:rowId xmlns:a16="http://schemas.microsoft.com/office/drawing/2014/main" val="2315449484"/>
                  </a:ext>
                </a:extLst>
              </a:tr>
              <a:tr h="370840">
                <a:tc>
                  <a:txBody>
                    <a:bodyPr/>
                    <a:lstStyle/>
                    <a:p>
                      <a:r>
                        <a:rPr lang="en-US" sz="1600" dirty="0">
                          <a:solidFill>
                            <a:srgbClr val="C00000"/>
                          </a:solidFill>
                        </a:rPr>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Roaming Resp Control element</a:t>
                      </a:r>
                    </a:p>
                  </a:txBody>
                  <a:tcPr/>
                </a:tc>
                <a:extLst>
                  <a:ext uri="{0D108BD9-81ED-4DB2-BD59-A6C34878D82A}">
                    <a16:rowId xmlns:a16="http://schemas.microsoft.com/office/drawing/2014/main" val="904005825"/>
                  </a:ext>
                </a:extLst>
              </a:tr>
              <a:tr h="370840">
                <a:tc>
                  <a:txBody>
                    <a:bodyPr/>
                    <a:lstStyle/>
                    <a:p>
                      <a:r>
                        <a:rPr lang="en-US" sz="1600" dirty="0">
                          <a:solidFill>
                            <a:srgbClr val="C00000"/>
                          </a:solidFill>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C00000"/>
                          </a:solidFill>
                        </a:rPr>
                        <a:t>Context Parameters </a:t>
                      </a:r>
                      <a:r>
                        <a:rPr lang="en-US" sz="1600" dirty="0" err="1">
                          <a:solidFill>
                            <a:srgbClr val="C00000"/>
                          </a:solidFill>
                        </a:rPr>
                        <a:t>Subelements</a:t>
                      </a:r>
                      <a:r>
                        <a:rPr lang="en-US" sz="1600" dirty="0">
                          <a:solidFill>
                            <a:srgbClr val="C00000"/>
                          </a:solidFill>
                        </a:rPr>
                        <a:t> (optional)</a:t>
                      </a:r>
                    </a:p>
                  </a:txBody>
                  <a:tcPr/>
                </a:tc>
                <a:extLst>
                  <a:ext uri="{0D108BD9-81ED-4DB2-BD59-A6C34878D82A}">
                    <a16:rowId xmlns:a16="http://schemas.microsoft.com/office/drawing/2014/main" val="1799586656"/>
                  </a:ext>
                </a:extLst>
              </a:tr>
            </a:tbl>
          </a:graphicData>
        </a:graphic>
      </p:graphicFrame>
      <p:sp>
        <p:nvSpPr>
          <p:cNvPr id="4" name="Slide Number Placeholder 3">
            <a:extLst>
              <a:ext uri="{FF2B5EF4-FFF2-40B4-BE49-F238E27FC236}">
                <a16:creationId xmlns:a16="http://schemas.microsoft.com/office/drawing/2014/main" id="{5C4E4206-0DD8-9B23-CE00-267B7B2CD4DD}"/>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88F451F9-2C51-99B0-3908-EE1F500E25AB}"/>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Binita Gupta et al (Cisco Systems)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a:extLst>
              <a:ext uri="{FF2B5EF4-FFF2-40B4-BE49-F238E27FC236}">
                <a16:creationId xmlns:a16="http://schemas.microsoft.com/office/drawing/2014/main" id="{BD272417-C3FA-AA48-38FC-320C55B39161}"/>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cxnSp>
        <p:nvCxnSpPr>
          <p:cNvPr id="16" name="Straight Arrow Connector 15">
            <a:extLst>
              <a:ext uri="{FF2B5EF4-FFF2-40B4-BE49-F238E27FC236}">
                <a16:creationId xmlns:a16="http://schemas.microsoft.com/office/drawing/2014/main" id="{9A7EE593-68DF-0319-E26D-C8390CBFB168}"/>
              </a:ext>
            </a:extLst>
          </p:cNvPr>
          <p:cNvCxnSpPr>
            <a:cxnSpLocks/>
          </p:cNvCxnSpPr>
          <p:nvPr/>
        </p:nvCxnSpPr>
        <p:spPr bwMode="auto">
          <a:xfrm flipV="1">
            <a:off x="3918858" y="4263410"/>
            <a:ext cx="1646608" cy="1254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a:extLst>
              <a:ext uri="{FF2B5EF4-FFF2-40B4-BE49-F238E27FC236}">
                <a16:creationId xmlns:a16="http://schemas.microsoft.com/office/drawing/2014/main" id="{D4A055E6-8F8B-9FB6-11BD-2655F9CFB059}"/>
              </a:ext>
            </a:extLst>
          </p:cNvPr>
          <p:cNvSpPr/>
          <p:nvPr/>
        </p:nvSpPr>
        <p:spPr bwMode="auto">
          <a:xfrm>
            <a:off x="7992220" y="4408490"/>
            <a:ext cx="933442"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Resource Reservation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Status Info</a:t>
            </a:r>
          </a:p>
        </p:txBody>
      </p:sp>
      <p:sp>
        <p:nvSpPr>
          <p:cNvPr id="54" name="Rectangle 53">
            <a:extLst>
              <a:ext uri="{FF2B5EF4-FFF2-40B4-BE49-F238E27FC236}">
                <a16:creationId xmlns:a16="http://schemas.microsoft.com/office/drawing/2014/main" id="{BA53F264-78C6-6155-D942-79B028F083AD}"/>
              </a:ext>
            </a:extLst>
          </p:cNvPr>
          <p:cNvSpPr/>
          <p:nvPr/>
        </p:nvSpPr>
        <p:spPr bwMode="auto">
          <a:xfrm>
            <a:off x="5991686" y="4408490"/>
            <a:ext cx="92584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Transfer Status Info</a:t>
            </a:r>
          </a:p>
        </p:txBody>
      </p:sp>
      <p:sp>
        <p:nvSpPr>
          <p:cNvPr id="55" name="Rectangle 54">
            <a:extLst>
              <a:ext uri="{FF2B5EF4-FFF2-40B4-BE49-F238E27FC236}">
                <a16:creationId xmlns:a16="http://schemas.microsoft.com/office/drawing/2014/main" id="{BC19596E-24C8-7997-9EF1-92E66E49CB25}"/>
              </a:ext>
            </a:extLst>
          </p:cNvPr>
          <p:cNvSpPr/>
          <p:nvPr/>
        </p:nvSpPr>
        <p:spPr bwMode="auto">
          <a:xfrm>
            <a:off x="6917532" y="4408490"/>
            <a:ext cx="1066800"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Context Renegotiation Status Info</a:t>
            </a:r>
          </a:p>
        </p:txBody>
      </p:sp>
      <p:sp>
        <p:nvSpPr>
          <p:cNvPr id="58" name="Rectangle 57">
            <a:extLst>
              <a:ext uri="{FF2B5EF4-FFF2-40B4-BE49-F238E27FC236}">
                <a16:creationId xmlns:a16="http://schemas.microsoft.com/office/drawing/2014/main" id="{DDEC2C47-0015-6292-607F-FD01D6B2D802}"/>
              </a:ext>
            </a:extLst>
          </p:cNvPr>
          <p:cNvSpPr/>
          <p:nvPr/>
        </p:nvSpPr>
        <p:spPr bwMode="auto">
          <a:xfrm>
            <a:off x="10327806" y="4408490"/>
            <a:ext cx="82263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C00000"/>
                </a:solidFill>
                <a:latin typeface="Times New Roman"/>
                <a:ea typeface="MS Gothic"/>
              </a:rPr>
              <a:t>DL Data Drain Timeout</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cxnSp>
        <p:nvCxnSpPr>
          <p:cNvPr id="63" name="Straight Arrow Connector 62">
            <a:extLst>
              <a:ext uri="{FF2B5EF4-FFF2-40B4-BE49-F238E27FC236}">
                <a16:creationId xmlns:a16="http://schemas.microsoft.com/office/drawing/2014/main" id="{C3DA7244-9ED3-BCBE-C518-7B6D02F6BEB1}"/>
              </a:ext>
            </a:extLst>
          </p:cNvPr>
          <p:cNvCxnSpPr>
            <a:cxnSpLocks/>
          </p:cNvCxnSpPr>
          <p:nvPr/>
        </p:nvCxnSpPr>
        <p:spPr bwMode="auto">
          <a:xfrm flipV="1">
            <a:off x="3904046" y="3751664"/>
            <a:ext cx="574182" cy="102349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54FBFB7D-BC7B-FBB5-3F73-26F7316C461F}"/>
              </a:ext>
            </a:extLst>
          </p:cNvPr>
          <p:cNvSpPr txBox="1"/>
          <p:nvPr/>
        </p:nvSpPr>
        <p:spPr>
          <a:xfrm>
            <a:off x="3976559" y="3008918"/>
            <a:ext cx="1590825" cy="646331"/>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MLD MAC Address in Common Info set to Target AP MLD MAC</a:t>
            </a:r>
          </a:p>
        </p:txBody>
      </p:sp>
      <p:sp>
        <p:nvSpPr>
          <p:cNvPr id="73" name="TextBox 72">
            <a:extLst>
              <a:ext uri="{FF2B5EF4-FFF2-40B4-BE49-F238E27FC236}">
                <a16:creationId xmlns:a16="http://schemas.microsoft.com/office/drawing/2014/main" id="{B8926392-5F87-F772-014B-5B45E83B7221}"/>
              </a:ext>
            </a:extLst>
          </p:cNvPr>
          <p:cNvSpPr txBox="1"/>
          <p:nvPr/>
        </p:nvSpPr>
        <p:spPr>
          <a:xfrm>
            <a:off x="207579" y="1361863"/>
            <a:ext cx="4112613" cy="307777"/>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EHT Link Reconfiguration Response (with extensions)</a:t>
            </a:r>
          </a:p>
        </p:txBody>
      </p:sp>
      <p:sp>
        <p:nvSpPr>
          <p:cNvPr id="9" name="Rectangle 8">
            <a:extLst>
              <a:ext uri="{FF2B5EF4-FFF2-40B4-BE49-F238E27FC236}">
                <a16:creationId xmlns:a16="http://schemas.microsoft.com/office/drawing/2014/main" id="{57FB61BD-3AFD-C7E6-BDDB-792BE6559A2D}"/>
              </a:ext>
            </a:extLst>
          </p:cNvPr>
          <p:cNvSpPr/>
          <p:nvPr/>
        </p:nvSpPr>
        <p:spPr bwMode="auto">
          <a:xfrm>
            <a:off x="8923098" y="4408490"/>
            <a:ext cx="822636"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Execution </a:t>
            </a:r>
            <a:r>
              <a:rPr lang="en-US" sz="1200" dirty="0">
                <a:solidFill>
                  <a:srgbClr val="C00000"/>
                </a:solidFill>
                <a:latin typeface="Times New Roman"/>
                <a:ea typeface="MS Gothic"/>
              </a:rPr>
              <a:t>Deadline</a:t>
            </a: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p:txBody>
      </p:sp>
      <p:sp>
        <p:nvSpPr>
          <p:cNvPr id="23" name="Rectangle 22">
            <a:extLst>
              <a:ext uri="{FF2B5EF4-FFF2-40B4-BE49-F238E27FC236}">
                <a16:creationId xmlns:a16="http://schemas.microsoft.com/office/drawing/2014/main" id="{A8A5D275-C7E9-09EF-02BC-765FD416097F}"/>
              </a:ext>
            </a:extLst>
          </p:cNvPr>
          <p:cNvSpPr/>
          <p:nvPr/>
        </p:nvSpPr>
        <p:spPr bwMode="auto">
          <a:xfrm>
            <a:off x="9745735" y="4408490"/>
            <a:ext cx="5820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AID</a:t>
            </a:r>
          </a:p>
        </p:txBody>
      </p:sp>
      <p:sp>
        <p:nvSpPr>
          <p:cNvPr id="30" name="Left Bracket 29">
            <a:extLst>
              <a:ext uri="{FF2B5EF4-FFF2-40B4-BE49-F238E27FC236}">
                <a16:creationId xmlns:a16="http://schemas.microsoft.com/office/drawing/2014/main" id="{D69BA840-E058-1913-01E0-3B8E21011658}"/>
              </a:ext>
            </a:extLst>
          </p:cNvPr>
          <p:cNvSpPr/>
          <p:nvPr/>
        </p:nvSpPr>
        <p:spPr bwMode="auto">
          <a:xfrm>
            <a:off x="5669408" y="3436048"/>
            <a:ext cx="243520" cy="1596194"/>
          </a:xfrm>
          <a:prstGeom prst="leftBracke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4" name="Rectangle 13">
            <a:extLst>
              <a:ext uri="{FF2B5EF4-FFF2-40B4-BE49-F238E27FC236}">
                <a16:creationId xmlns:a16="http://schemas.microsoft.com/office/drawing/2014/main" id="{B89534E5-A5D1-C8D5-70AA-FAA3EA262FD3}"/>
              </a:ext>
            </a:extLst>
          </p:cNvPr>
          <p:cNvSpPr/>
          <p:nvPr/>
        </p:nvSpPr>
        <p:spPr bwMode="auto">
          <a:xfrm>
            <a:off x="8406333" y="3429000"/>
            <a:ext cx="818961"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Roaming Phase Indication</a:t>
            </a:r>
          </a:p>
        </p:txBody>
      </p:sp>
      <p:sp>
        <p:nvSpPr>
          <p:cNvPr id="19" name="Rectangle 18">
            <a:extLst>
              <a:ext uri="{FF2B5EF4-FFF2-40B4-BE49-F238E27FC236}">
                <a16:creationId xmlns:a16="http://schemas.microsoft.com/office/drawing/2014/main" id="{F9AA2452-39E1-8F9B-D6C9-F520C8DC5F3F}"/>
              </a:ext>
            </a:extLst>
          </p:cNvPr>
          <p:cNvSpPr/>
          <p:nvPr/>
        </p:nvSpPr>
        <p:spPr bwMode="auto">
          <a:xfrm>
            <a:off x="5993330" y="3429000"/>
            <a:ext cx="773774"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a:t>
            </a:r>
          </a:p>
        </p:txBody>
      </p:sp>
      <p:sp>
        <p:nvSpPr>
          <p:cNvPr id="21" name="Rectangle 20">
            <a:extLst>
              <a:ext uri="{FF2B5EF4-FFF2-40B4-BE49-F238E27FC236}">
                <a16:creationId xmlns:a16="http://schemas.microsoft.com/office/drawing/2014/main" id="{BE80D51A-3D60-914E-25AB-BE24D1ED3195}"/>
              </a:ext>
            </a:extLst>
          </p:cNvPr>
          <p:cNvSpPr/>
          <p:nvPr/>
        </p:nvSpPr>
        <p:spPr bwMode="auto">
          <a:xfrm>
            <a:off x="6767104" y="3429000"/>
            <a:ext cx="713787"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Length</a:t>
            </a:r>
          </a:p>
        </p:txBody>
      </p:sp>
      <p:sp>
        <p:nvSpPr>
          <p:cNvPr id="24" name="Rectangle 23">
            <a:extLst>
              <a:ext uri="{FF2B5EF4-FFF2-40B4-BE49-F238E27FC236}">
                <a16:creationId xmlns:a16="http://schemas.microsoft.com/office/drawing/2014/main" id="{059EC4A5-3C12-CE53-D88D-23D33B9CFDD9}"/>
              </a:ext>
            </a:extLst>
          </p:cNvPr>
          <p:cNvSpPr/>
          <p:nvPr/>
        </p:nvSpPr>
        <p:spPr bwMode="auto">
          <a:xfrm>
            <a:off x="7480891" y="3429000"/>
            <a:ext cx="925442" cy="611582"/>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Element ID Extension</a:t>
            </a:r>
          </a:p>
        </p:txBody>
      </p:sp>
      <p:sp>
        <p:nvSpPr>
          <p:cNvPr id="25" name="Rectangle 24">
            <a:extLst>
              <a:ext uri="{FF2B5EF4-FFF2-40B4-BE49-F238E27FC236}">
                <a16:creationId xmlns:a16="http://schemas.microsoft.com/office/drawing/2014/main" id="{6A4CA843-4A1A-3E0F-CAA5-01BF8E64B7AC}"/>
              </a:ext>
            </a:extLst>
          </p:cNvPr>
          <p:cNvSpPr/>
          <p:nvPr/>
        </p:nvSpPr>
        <p:spPr bwMode="auto">
          <a:xfrm>
            <a:off x="9225294" y="3429000"/>
            <a:ext cx="768856" cy="604664"/>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Overall Status</a:t>
            </a:r>
          </a:p>
        </p:txBody>
      </p:sp>
      <p:sp>
        <p:nvSpPr>
          <p:cNvPr id="27" name="Rectangle 26">
            <a:extLst>
              <a:ext uri="{FF2B5EF4-FFF2-40B4-BE49-F238E27FC236}">
                <a16:creationId xmlns:a16="http://schemas.microsoft.com/office/drawing/2014/main" id="{7DCF3970-FA80-2E42-3630-5BDC458E4558}"/>
              </a:ext>
            </a:extLst>
          </p:cNvPr>
          <p:cNvSpPr/>
          <p:nvPr/>
        </p:nvSpPr>
        <p:spPr bwMode="auto">
          <a:xfrm>
            <a:off x="9996898" y="3429000"/>
            <a:ext cx="1028770"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Target AP MLD MAC</a:t>
            </a:r>
          </a:p>
        </p:txBody>
      </p:sp>
      <p:cxnSp>
        <p:nvCxnSpPr>
          <p:cNvPr id="38" name="Straight Arrow Connector 37">
            <a:extLst>
              <a:ext uri="{FF2B5EF4-FFF2-40B4-BE49-F238E27FC236}">
                <a16:creationId xmlns:a16="http://schemas.microsoft.com/office/drawing/2014/main" id="{421043EB-9B8F-E095-2198-7D3C301FF5EF}"/>
              </a:ext>
            </a:extLst>
          </p:cNvPr>
          <p:cNvCxnSpPr>
            <a:cxnSpLocks/>
          </p:cNvCxnSpPr>
          <p:nvPr/>
        </p:nvCxnSpPr>
        <p:spPr bwMode="auto">
          <a:xfrm>
            <a:off x="9225294"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5646D337-73A6-D3A3-125E-FE8A8FD46D92}"/>
              </a:ext>
            </a:extLst>
          </p:cNvPr>
          <p:cNvSpPr txBox="1"/>
          <p:nvPr/>
        </p:nvSpPr>
        <p:spPr>
          <a:xfrm>
            <a:off x="8840848" y="5412483"/>
            <a:ext cx="1053934" cy="646331"/>
          </a:xfrm>
          <a:prstGeom prst="rect">
            <a:avLst/>
          </a:prstGeom>
          <a:noFill/>
          <a:ln>
            <a:noFill/>
          </a:ln>
        </p:spPr>
        <p:txBody>
          <a:bodyPr wrap="square" rtlCol="0">
            <a:spAutoFit/>
          </a:bodyPr>
          <a:lstStyle/>
          <a:p>
            <a:pPr marL="0" marR="0" lvl="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sz="1200" dirty="0">
                <a:solidFill>
                  <a:srgbClr val="000000"/>
                </a:solidFill>
              </a:rPr>
              <a:t>Deadline to perform</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roaming exec</a:t>
            </a:r>
          </a:p>
        </p:txBody>
      </p:sp>
      <p:sp>
        <p:nvSpPr>
          <p:cNvPr id="41" name="TextBox 40">
            <a:extLst>
              <a:ext uri="{FF2B5EF4-FFF2-40B4-BE49-F238E27FC236}">
                <a16:creationId xmlns:a16="http://schemas.microsoft.com/office/drawing/2014/main" id="{1E3FBA92-5CFB-C6BC-3435-A5CE04DD3E7C}"/>
              </a:ext>
            </a:extLst>
          </p:cNvPr>
          <p:cNvSpPr txBox="1"/>
          <p:nvPr/>
        </p:nvSpPr>
        <p:spPr>
          <a:xfrm>
            <a:off x="7779356" y="5423510"/>
            <a:ext cx="107663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resource reservation</a:t>
            </a:r>
          </a:p>
        </p:txBody>
      </p:sp>
      <p:sp>
        <p:nvSpPr>
          <p:cNvPr id="42" name="TextBox 41">
            <a:extLst>
              <a:ext uri="{FF2B5EF4-FFF2-40B4-BE49-F238E27FC236}">
                <a16:creationId xmlns:a16="http://schemas.microsoft.com/office/drawing/2014/main" id="{4972D6A2-4A6E-8C01-8EE5-6195F84A36B2}"/>
              </a:ext>
            </a:extLst>
          </p:cNvPr>
          <p:cNvSpPr txBox="1"/>
          <p:nvPr/>
        </p:nvSpPr>
        <p:spPr>
          <a:xfrm>
            <a:off x="5669408" y="5413172"/>
            <a:ext cx="1072192"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transfer</a:t>
            </a:r>
          </a:p>
        </p:txBody>
      </p:sp>
      <p:sp>
        <p:nvSpPr>
          <p:cNvPr id="43" name="TextBox 42">
            <a:extLst>
              <a:ext uri="{FF2B5EF4-FFF2-40B4-BE49-F238E27FC236}">
                <a16:creationId xmlns:a16="http://schemas.microsoft.com/office/drawing/2014/main" id="{FE06BE7E-121C-B101-A571-98C4A82D413A}"/>
              </a:ext>
            </a:extLst>
          </p:cNvPr>
          <p:cNvSpPr txBox="1"/>
          <p:nvPr/>
        </p:nvSpPr>
        <p:spPr>
          <a:xfrm>
            <a:off x="6619390" y="5424139"/>
            <a:ext cx="1056024" cy="646331"/>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Status + info for context renegotiation</a:t>
            </a:r>
          </a:p>
        </p:txBody>
      </p:sp>
      <p:cxnSp>
        <p:nvCxnSpPr>
          <p:cNvPr id="45" name="Straight Arrow Connector 44">
            <a:extLst>
              <a:ext uri="{FF2B5EF4-FFF2-40B4-BE49-F238E27FC236}">
                <a16:creationId xmlns:a16="http://schemas.microsoft.com/office/drawing/2014/main" id="{B16AC02E-084A-0AD4-F8A6-CFF417D95B0B}"/>
              </a:ext>
            </a:extLst>
          </p:cNvPr>
          <p:cNvCxnSpPr>
            <a:cxnSpLocks/>
          </p:cNvCxnSpPr>
          <p:nvPr/>
        </p:nvCxnSpPr>
        <p:spPr bwMode="auto">
          <a:xfrm>
            <a:off x="6324600" y="503224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Straight Arrow Connector 46">
            <a:extLst>
              <a:ext uri="{FF2B5EF4-FFF2-40B4-BE49-F238E27FC236}">
                <a16:creationId xmlns:a16="http://schemas.microsoft.com/office/drawing/2014/main" id="{9ED55445-ADC6-A03D-E2A3-51EA1D7B77F5}"/>
              </a:ext>
            </a:extLst>
          </p:cNvPr>
          <p:cNvCxnSpPr>
            <a:cxnSpLocks/>
          </p:cNvCxnSpPr>
          <p:nvPr/>
        </p:nvCxnSpPr>
        <p:spPr bwMode="auto">
          <a:xfrm>
            <a:off x="7155280"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472EE5FF-953D-872C-667F-7C1E31C796AF}"/>
              </a:ext>
            </a:extLst>
          </p:cNvPr>
          <p:cNvCxnSpPr>
            <a:cxnSpLocks/>
          </p:cNvCxnSpPr>
          <p:nvPr/>
        </p:nvCxnSpPr>
        <p:spPr bwMode="auto">
          <a:xfrm>
            <a:off x="835353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C2FC8D3D-4CFA-BD48-81FF-DB4FD6077633}"/>
              </a:ext>
            </a:extLst>
          </p:cNvPr>
          <p:cNvCxnSpPr>
            <a:cxnSpLocks/>
          </p:cNvCxnSpPr>
          <p:nvPr/>
        </p:nvCxnSpPr>
        <p:spPr bwMode="auto">
          <a:xfrm>
            <a:off x="10227380" y="5025374"/>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24FE78C6-4DF4-7B48-B018-983DC04C25BA}"/>
              </a:ext>
            </a:extLst>
          </p:cNvPr>
          <p:cNvSpPr txBox="1"/>
          <p:nvPr/>
        </p:nvSpPr>
        <p:spPr>
          <a:xfrm>
            <a:off x="9753547" y="5449594"/>
            <a:ext cx="1049301"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AID assigned by target AP</a:t>
            </a:r>
          </a:p>
        </p:txBody>
      </p:sp>
      <p:sp>
        <p:nvSpPr>
          <p:cNvPr id="51" name="TextBox 50">
            <a:extLst>
              <a:ext uri="{FF2B5EF4-FFF2-40B4-BE49-F238E27FC236}">
                <a16:creationId xmlns:a16="http://schemas.microsoft.com/office/drawing/2014/main" id="{5E8B7547-74F0-9FE5-FFA6-DA8EE8AC235B}"/>
              </a:ext>
            </a:extLst>
          </p:cNvPr>
          <p:cNvSpPr txBox="1"/>
          <p:nvPr/>
        </p:nvSpPr>
        <p:spPr>
          <a:xfrm>
            <a:off x="6154203" y="1631373"/>
            <a:ext cx="5809197" cy="1231106"/>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b="1"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Notes:</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SMDE signals response for seamless roaming in the SMD. Response element carries same SMDE as in request. </a:t>
            </a:r>
          </a:p>
          <a:p>
            <a:pPr marL="171450" marR="0" lvl="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Roaming Resp Control element provides extended parameters needed for SR response</a:t>
            </a:r>
          </a:p>
          <a:p>
            <a:pPr marL="171450" indent="-171450">
              <a:buFont typeface="Arial" panose="020B0604020202020204" pitchFamily="34" charset="0"/>
              <a:buChar char="•"/>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Context Parameters </a:t>
            </a:r>
            <a:r>
              <a:rPr lang="en-US" sz="1200" dirty="0">
                <a:solidFill>
                  <a:srgbClr val="000000"/>
                </a:solidFill>
              </a:rPr>
              <a:t>S</a:t>
            </a:r>
            <a:r>
              <a:rPr kumimoji="0" lang="en-US" sz="1200" b="0" i="0" u="none" strike="noStrike" kern="1200" cap="none" spc="0" normalizeH="0" baseline="0" noProof="0" dirty="0" err="1">
                <a:ln>
                  <a:noFill/>
                </a:ln>
                <a:solidFill>
                  <a:srgbClr val="000000"/>
                </a:solidFill>
                <a:effectLst/>
                <a:uLnTx/>
                <a:uFillTx/>
                <a:latin typeface="Times New Roman" pitchFamily="16" charset="0"/>
                <a:ea typeface="MS Gothic" charset="-128"/>
                <a:cs typeface="+mn-cs"/>
              </a:rPr>
              <a:t>ubelements</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 can carry any params/counter suggestions returned by Target AP MLD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cxnSp>
        <p:nvCxnSpPr>
          <p:cNvPr id="57" name="Straight Arrow Connector 56">
            <a:extLst>
              <a:ext uri="{FF2B5EF4-FFF2-40B4-BE49-F238E27FC236}">
                <a16:creationId xmlns:a16="http://schemas.microsoft.com/office/drawing/2014/main" id="{67FF396A-F321-FDF3-DDD9-B752EC336C69}"/>
              </a:ext>
            </a:extLst>
          </p:cNvPr>
          <p:cNvCxnSpPr>
            <a:cxnSpLocks/>
          </p:cNvCxnSpPr>
          <p:nvPr/>
        </p:nvCxnSpPr>
        <p:spPr bwMode="auto">
          <a:xfrm>
            <a:off x="3918858" y="5945142"/>
            <a:ext cx="3200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0F4F3440-D03F-1F4B-3611-4D01457997E5}"/>
              </a:ext>
            </a:extLst>
          </p:cNvPr>
          <p:cNvSpPr txBox="1"/>
          <p:nvPr/>
        </p:nvSpPr>
        <p:spPr>
          <a:xfrm>
            <a:off x="4192159" y="5577978"/>
            <a:ext cx="1590826" cy="830997"/>
          </a:xfrm>
          <a:prstGeom prst="rect">
            <a:avLst/>
          </a:prstGeom>
          <a:noFill/>
        </p:spPr>
        <p:txBody>
          <a:bodyPr wrap="square" rtlCol="0">
            <a:spAutoFit/>
          </a:bodyPr>
          <a:lstStyle>
            <a:defPPr>
              <a:defRPr lang="en-GB"/>
            </a:defPPr>
            <a:lvl1pPr>
              <a:defRPr sz="1400">
                <a:solidFill>
                  <a:srgbClr val="C00000"/>
                </a:solidFill>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Any params/counter suggestions returned by Target AP </a:t>
            </a:r>
            <a:r>
              <a:rPr lang="en-US" sz="1200" dirty="0">
                <a:solidFill>
                  <a:srgbClr val="000000"/>
                </a:solidFill>
              </a:rPr>
              <a:t>e</a:t>
            </a: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.g. SCS suggested params</a:t>
            </a:r>
          </a:p>
        </p:txBody>
      </p:sp>
      <p:sp>
        <p:nvSpPr>
          <p:cNvPr id="71" name="Title 1">
            <a:extLst>
              <a:ext uri="{FF2B5EF4-FFF2-40B4-BE49-F238E27FC236}">
                <a16:creationId xmlns:a16="http://schemas.microsoft.com/office/drawing/2014/main" id="{E84C8EDB-6C7B-136A-A197-6E5F9BB239DB}"/>
              </a:ext>
            </a:extLst>
          </p:cNvPr>
          <p:cNvSpPr>
            <a:spLocks noGrp="1"/>
          </p:cNvSpPr>
          <p:nvPr>
            <p:ph type="title"/>
          </p:nvPr>
        </p:nvSpPr>
        <p:spPr>
          <a:xfrm>
            <a:off x="914401" y="685802"/>
            <a:ext cx="10361084" cy="596684"/>
          </a:xfrm>
        </p:spPr>
        <p:txBody>
          <a:bodyPr/>
          <a:lstStyle/>
          <a:p>
            <a:r>
              <a:rPr lang="en-US" dirty="0"/>
              <a:t>Link Reconfiguration Response extensions for SR </a:t>
            </a:r>
          </a:p>
        </p:txBody>
      </p:sp>
      <p:sp>
        <p:nvSpPr>
          <p:cNvPr id="74" name="TextBox 73">
            <a:extLst>
              <a:ext uri="{FF2B5EF4-FFF2-40B4-BE49-F238E27FC236}">
                <a16:creationId xmlns:a16="http://schemas.microsoft.com/office/drawing/2014/main" id="{695DA4E2-F05F-2E5A-1DC7-F134CC08A831}"/>
              </a:ext>
            </a:extLst>
          </p:cNvPr>
          <p:cNvSpPr txBox="1"/>
          <p:nvPr/>
        </p:nvSpPr>
        <p:spPr>
          <a:xfrm>
            <a:off x="10798641" y="5461912"/>
            <a:ext cx="1028770" cy="461665"/>
          </a:xfrm>
          <a:prstGeom prst="rect">
            <a:avLst/>
          </a:prstGeom>
          <a:noFill/>
          <a:ln>
            <a:noFill/>
          </a:ln>
        </p:spPr>
        <p:txBody>
          <a:bodyPr wrap="square" rtlCol="0">
            <a:spAutoFit/>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Timeout for DL data drain</a:t>
            </a:r>
          </a:p>
        </p:txBody>
      </p:sp>
      <p:cxnSp>
        <p:nvCxnSpPr>
          <p:cNvPr id="75" name="Straight Arrow Connector 74">
            <a:extLst>
              <a:ext uri="{FF2B5EF4-FFF2-40B4-BE49-F238E27FC236}">
                <a16:creationId xmlns:a16="http://schemas.microsoft.com/office/drawing/2014/main" id="{757CFF41-B9B7-E80A-1373-5F11CD8D8430}"/>
              </a:ext>
            </a:extLst>
          </p:cNvPr>
          <p:cNvCxnSpPr>
            <a:cxnSpLocks/>
          </p:cNvCxnSpPr>
          <p:nvPr/>
        </p:nvCxnSpPr>
        <p:spPr bwMode="auto">
          <a:xfrm>
            <a:off x="11025668" y="5061452"/>
            <a:ext cx="0" cy="4242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Rectangle 75">
            <a:extLst>
              <a:ext uri="{FF2B5EF4-FFF2-40B4-BE49-F238E27FC236}">
                <a16:creationId xmlns:a16="http://schemas.microsoft.com/office/drawing/2014/main" id="{C9DBA4D9-97E7-B9BE-6D7B-39ADC8ABC7E9}"/>
              </a:ext>
            </a:extLst>
          </p:cNvPr>
          <p:cNvSpPr/>
          <p:nvPr/>
        </p:nvSpPr>
        <p:spPr bwMode="auto">
          <a:xfrm>
            <a:off x="11147878" y="4406277"/>
            <a:ext cx="472375" cy="604663"/>
          </a:xfrm>
          <a:prstGeom prst="rect">
            <a:avLst/>
          </a:prstGeom>
          <a:noFill/>
          <a:ln w="12700">
            <a:solidFill>
              <a:schemeClr val="tx1"/>
            </a:solidFill>
            <a:headEnd type="none" w="med" len="med"/>
            <a:tailEnd type="none" w="med" len="med"/>
          </a:ln>
        </p:spPr>
        <p:style>
          <a:lnRef idx="2">
            <a:schemeClr val="accent3">
              <a:shade val="15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1200" b="0" i="0" u="none" strike="noStrike" kern="1200" cap="none" spc="0" normalizeH="0" baseline="0" noProof="0" dirty="0">
              <a:ln>
                <a:noFill/>
              </a:ln>
              <a:solidFill>
                <a:srgbClr val="C00000"/>
              </a:solidFill>
              <a:effectLst/>
              <a:uLnTx/>
              <a:uFillTx/>
              <a:latin typeface="Times New Roman"/>
              <a:ea typeface="MS Gothic"/>
              <a:cs typeface="+mn-cs"/>
            </a:endParaRPr>
          </a:p>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1200" cap="none" spc="0" normalizeH="0" baseline="0" noProof="0" dirty="0">
                <a:ln>
                  <a:noFill/>
                </a:ln>
                <a:solidFill>
                  <a:srgbClr val="C00000"/>
                </a:solidFill>
                <a:effectLst/>
                <a:uLnTx/>
                <a:uFillTx/>
                <a:latin typeface="Times New Roman"/>
                <a:ea typeface="MS Gothic"/>
                <a:cs typeface="+mn-cs"/>
              </a:rPr>
              <a:t>…</a:t>
            </a:r>
          </a:p>
        </p:txBody>
      </p:sp>
    </p:spTree>
    <p:extLst>
      <p:ext uri="{BB962C8B-B14F-4D97-AF65-F5344CB8AC3E}">
        <p14:creationId xmlns:p14="http://schemas.microsoft.com/office/powerpoint/2010/main" val="2439874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D16BA-AB3A-7F36-0EE7-1746B71F11F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0CBE7FF-3EAB-D6E3-DC1B-170325B3CE8C}"/>
              </a:ext>
            </a:extLst>
          </p:cNvPr>
          <p:cNvSpPr>
            <a:spLocks noGrp="1" noChangeArrowheads="1"/>
          </p:cNvSpPr>
          <p:nvPr>
            <p:ph type="title"/>
          </p:nvPr>
        </p:nvSpPr>
        <p:spPr>
          <a:xfrm>
            <a:off x="914401" y="685801"/>
            <a:ext cx="10361084" cy="8434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Performing Roaming Prep and Exec in One Step</a:t>
            </a:r>
          </a:p>
        </p:txBody>
      </p:sp>
      <mc:AlternateContent xmlns:mc="http://schemas.openxmlformats.org/markup-compatibility/2006" xmlns:a14="http://schemas.microsoft.com/office/drawing/2010/main">
        <mc:Choice Requires="a14">
          <p:sp>
            <p:nvSpPr>
              <p:cNvPr id="4098" name="Rectangle 2">
                <a:extLst>
                  <a:ext uri="{FF2B5EF4-FFF2-40B4-BE49-F238E27FC236}">
                    <a16:creationId xmlns:a16="http://schemas.microsoft.com/office/drawing/2014/main" id="{97D4E3B7-050A-B247-8531-320557049DA5}"/>
                  </a:ext>
                </a:extLst>
              </p:cNvPr>
              <p:cNvSpPr>
                <a:spLocks noGrp="1" noChangeArrowheads="1"/>
              </p:cNvSpPr>
              <p:nvPr>
                <p:ph idx="1"/>
              </p:nvPr>
            </p:nvSpPr>
            <p:spPr>
              <a:xfrm>
                <a:off x="614214" y="1529254"/>
                <a:ext cx="10961458"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typical cases, link setup and most static context are transferred/</a:t>
                </a:r>
                <a:r>
                  <a:rPr lang="en-GB" sz="1800" b="0" dirty="0" err="1"/>
                  <a:t>reneg</a:t>
                </a:r>
                <a:r>
                  <a:rPr lang="en-GB" sz="1800" b="0" dirty="0"/>
                  <a:t> during roaming prep. Then roaming exec can be simple with only dynamic context transfer (SN, PN) and DS mapping change (if needed)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cases, client may not have enough time to perform both phases for roaming with the serving AP MLD, e.g. client’s RSSI is dropping and has dropped to </a:t>
                </a:r>
                <a14:m>
                  <m:oMath xmlns:m="http://schemas.openxmlformats.org/officeDocument/2006/math">
                    <m:r>
                      <a:rPr lang="en-US" sz="1800" b="0" i="1" smtClean="0">
                        <a:latin typeface="Cambria Math" panose="02040503050406030204" pitchFamily="18" charset="0"/>
                      </a:rPr>
                      <m:t>≤ </m:t>
                    </m:r>
                  </m:oMath>
                </a14:m>
                <a:r>
                  <a:rPr lang="en-GB" sz="1800" b="0" dirty="0"/>
                  <a:t>threshold for roaming exec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client has following choices: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Either perform a compressed roaming execution phase that also performs Link Setup + static context transfer etc,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a:t>
                </a:r>
                <a:r>
                  <a:rPr lang="en-GB" sz="1600" dirty="0"/>
                  <a:t>roaming</a:t>
                </a:r>
                <a:r>
                  <a:rPr lang="en-GB" sz="1600" b="0" dirty="0"/>
                  <a:t> prep with curren</a:t>
                </a:r>
                <a:r>
                  <a:rPr lang="en-GB" sz="1600" dirty="0"/>
                  <a:t>t AP and then perform roaming exec with the target AP,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Perform direct roaming through target (for both roaming prep and execution)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such a case, we believe it is better to perform a compressed roaming </a:t>
                </a:r>
                <a:r>
                  <a:rPr lang="en-GB" sz="1800" b="0" dirty="0" err="1"/>
                  <a:t>prep+exec</a:t>
                </a:r>
                <a:r>
                  <a:rPr lang="en-GB" sz="1800" b="0" dirty="0"/>
                  <a:t> phase with current AP with single request/response exchange, because client stays connected with the serving 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Allow clients to perform link setup + static context transfer/</a:t>
                </a:r>
                <a:r>
                  <a:rPr lang="en-GB" sz="1800" b="0" dirty="0" err="1"/>
                  <a:t>reneg</a:t>
                </a:r>
                <a:r>
                  <a:rPr lang="en-GB" sz="1800" b="0" dirty="0"/>
                  <a:t> in the roaming execution as well, for cases when a roaming prep was not done before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NOTE: D0.1 has roaming prep as optional, hence client can perform just roamin</a:t>
                </a:r>
                <a:r>
                  <a:rPr lang="en-GB" sz="1600" dirty="0"/>
                  <a:t>g exec and link setup/static context transfer must be supported in roaming exec</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b="0" dirty="0"/>
              </a:p>
            </p:txBody>
          </p:sp>
        </mc:Choice>
        <mc:Fallback xmlns="">
          <p:sp>
            <p:nvSpPr>
              <p:cNvPr id="4098" name="Rectangle 2">
                <a:extLst>
                  <a:ext uri="{FF2B5EF4-FFF2-40B4-BE49-F238E27FC236}">
                    <a16:creationId xmlns:a16="http://schemas.microsoft.com/office/drawing/2014/main" id="{97D4E3B7-050A-B247-8531-320557049DA5}"/>
                  </a:ext>
                </a:extLst>
              </p:cNvPr>
              <p:cNvSpPr>
                <a:spLocks noGrp="1" noRot="1" noChangeAspect="1" noMove="1" noResize="1" noEditPoints="1" noAdjustHandles="1" noChangeArrowheads="1" noChangeShapeType="1" noTextEdit="1"/>
              </p:cNvSpPr>
              <p:nvPr>
                <p:ph idx="1"/>
              </p:nvPr>
            </p:nvSpPr>
            <p:spPr>
              <a:xfrm>
                <a:off x="614214" y="1529254"/>
                <a:ext cx="10961458" cy="4648200"/>
              </a:xfrm>
              <a:blipFill>
                <a:blip r:embed="rId3"/>
                <a:stretch>
                  <a:fillRect l="-347" t="-545" r="-231"/>
                </a:stretch>
              </a:blipFill>
              <a:ln/>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FD1D9FFD-78F1-9804-5F86-41974481A38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351F4386-A5E2-41A1-B4D0-BE653C929E0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a:extLst>
              <a:ext uri="{FF2B5EF4-FFF2-40B4-BE49-F238E27FC236}">
                <a16:creationId xmlns:a16="http://schemas.microsoft.com/office/drawing/2014/main" id="{09A22BA7-8B13-DA5E-6263-1785543CF1A9}"/>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Binita Gupta et al (Cisco Systems)</a:t>
            </a:r>
          </a:p>
        </p:txBody>
      </p:sp>
      <p:sp>
        <p:nvSpPr>
          <p:cNvPr id="4" name="Date Placeholder 3">
            <a:extLst>
              <a:ext uri="{FF2B5EF4-FFF2-40B4-BE49-F238E27FC236}">
                <a16:creationId xmlns:a16="http://schemas.microsoft.com/office/drawing/2014/main" id="{8DE081BB-034C-65B8-D61B-949991CEE30E}"/>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November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91212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2EECC-B205-7D13-E26C-1FE92F057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25032-896E-4A82-7C88-390381A132B0}"/>
              </a:ext>
            </a:extLst>
          </p:cNvPr>
          <p:cNvSpPr>
            <a:spLocks noGrp="1"/>
          </p:cNvSpPr>
          <p:nvPr>
            <p:ph type="title"/>
          </p:nvPr>
        </p:nvSpPr>
        <p:spPr>
          <a:xfrm>
            <a:off x="914401" y="685801"/>
            <a:ext cx="10361084" cy="914399"/>
          </a:xfrm>
        </p:spPr>
        <p:txBody>
          <a:bodyPr/>
          <a:lstStyle/>
          <a:p>
            <a:r>
              <a:rPr lang="en-US" dirty="0"/>
              <a:t>Summary</a:t>
            </a:r>
          </a:p>
        </p:txBody>
      </p:sp>
      <p:sp>
        <p:nvSpPr>
          <p:cNvPr id="3" name="Content Placeholder 2">
            <a:extLst>
              <a:ext uri="{FF2B5EF4-FFF2-40B4-BE49-F238E27FC236}">
                <a16:creationId xmlns:a16="http://schemas.microsoft.com/office/drawing/2014/main" id="{81C5EE23-A1A2-6444-C2C7-1A1453EE04EF}"/>
              </a:ext>
            </a:extLst>
          </p:cNvPr>
          <p:cNvSpPr>
            <a:spLocks noGrp="1"/>
          </p:cNvSpPr>
          <p:nvPr>
            <p:ph idx="1"/>
          </p:nvPr>
        </p:nvSpPr>
        <p:spPr>
          <a:xfrm>
            <a:off x="774797" y="1447800"/>
            <a:ext cx="10640291" cy="4495800"/>
          </a:xfrm>
        </p:spPr>
        <p:txBody>
          <a:bodyPr/>
          <a:lstStyle/>
          <a:p>
            <a:pPr>
              <a:buFont typeface="Arial" panose="020B0604020202020204" pitchFamily="34" charset="0"/>
              <a:buChar char="•"/>
            </a:pPr>
            <a:r>
              <a:rPr lang="en-US" sz="2000" b="0" dirty="0"/>
              <a:t>This presentation covers further signaling details and considerations for seamless roaming</a:t>
            </a:r>
          </a:p>
          <a:p>
            <a:pPr>
              <a:buFont typeface="Arial" panose="020B0604020202020204" pitchFamily="34" charset="0"/>
              <a:buChar char="•"/>
            </a:pPr>
            <a:r>
              <a:rPr lang="en-US" sz="2000" b="0" dirty="0"/>
              <a:t>Proposed following enhancements to realize SMD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SMD Discovery: </a:t>
            </a:r>
            <a:r>
              <a:rPr lang="en-GB" sz="1800" dirty="0"/>
              <a:t>Provide SMD info in Beacon, Probe </a:t>
            </a:r>
            <a:r>
              <a:rPr lang="en-GB" sz="1800" dirty="0" err="1"/>
              <a:t>Resp</a:t>
            </a:r>
            <a:r>
              <a:rPr lang="en-GB" sz="1800" dirty="0"/>
              <a:t> etc, define a globally unique SMD identifier (e.g. an SMD MAC Address), used for 802.1X Authenticator in the SMD-ME, add SMD info to NR and RNR - ‘Same SMD’ bit + short SMD ID to RNR, ‘Same SMD’ bit and SMDE to NR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Initial SMD Association: </a:t>
            </a:r>
            <a:r>
              <a:rPr lang="en-GB" sz="1800" dirty="0"/>
              <a:t>Add SMDE to Authentication and (Re)Association </a:t>
            </a:r>
            <a:r>
              <a:rPr lang="en-GB" sz="1800" dirty="0" err="1"/>
              <a:t>Req</a:t>
            </a:r>
            <a:r>
              <a:rPr lang="en-GB" sz="1800" dirty="0"/>
              <a:t>/</a:t>
            </a:r>
            <a:r>
              <a:rPr lang="en-GB" sz="1800" dirty="0" err="1"/>
              <a:t>Resp</a:t>
            </a:r>
            <a:r>
              <a:rPr lang="en-GB" sz="1800" dirty="0"/>
              <a:t>, add SMD MAC Address to 4-way HS messages, tie PMK</a:t>
            </a:r>
            <a:r>
              <a:rPr lang="en-GB" sz="1800" baseline="-25000" dirty="0"/>
              <a:t>SMD</a:t>
            </a:r>
            <a:r>
              <a:rPr lang="en-GB" sz="1800" dirty="0"/>
              <a:t> and PTK</a:t>
            </a:r>
            <a:r>
              <a:rPr lang="en-GB" sz="1800" baseline="-25000" dirty="0"/>
              <a:t>SMD</a:t>
            </a:r>
            <a:r>
              <a:rPr lang="en-GB" sz="1800" dirty="0"/>
              <a:t> generation with SMD MAC address.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preparation: </a:t>
            </a:r>
            <a:r>
              <a:rPr lang="en-GB" sz="1800" dirty="0"/>
              <a:t>Extend EHT </a:t>
            </a:r>
            <a:r>
              <a:rPr lang="en-GB" sz="1800" b="0" dirty="0"/>
              <a:t>Link Reconfiguration Request/Response for roaming prep, response can provide Roaming Exec Deadline </a:t>
            </a:r>
            <a:r>
              <a:rPr lang="en-GB" sz="1800" dirty="0"/>
              <a:t>within which </a:t>
            </a:r>
            <a:r>
              <a:rPr lang="en-GB" sz="1800" b="0" dirty="0"/>
              <a:t>roaming execution is accepted. Allow clients to perform roaming preparation with multiple target AP MLDs using separate request/response exchange</a:t>
            </a:r>
            <a:r>
              <a:rPr lang="en-GB" sz="1800" dirty="0"/>
              <a:t> </a:t>
            </a:r>
            <a:r>
              <a:rPr lang="en-GB" sz="1800" b="0" dirty="0"/>
              <a:t>and then roam to one of those target AP MLDs.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1" dirty="0"/>
              <a:t>Roaming execution:</a:t>
            </a:r>
            <a:r>
              <a:rPr lang="en-GB" sz="1800" dirty="0"/>
              <a:t> Extend EHT </a:t>
            </a:r>
            <a:r>
              <a:rPr lang="en-GB" sz="1800" b="0" dirty="0"/>
              <a:t>Link Reconfiguration Request/Response for roaming execution. Response provides Buffered DL Data Drain timeout. Allow clients to perform roaming exec even when no prep was done e.g. for last minute roam through serving AP</a:t>
            </a:r>
            <a:r>
              <a:rPr lang="en-GB" sz="1800" dirty="0"/>
              <a:t>.</a:t>
            </a:r>
            <a:endParaRPr lang="en-GB" sz="1800" b="0" dirty="0"/>
          </a:p>
        </p:txBody>
      </p:sp>
      <p:sp>
        <p:nvSpPr>
          <p:cNvPr id="4" name="Slide Number Placeholder 3">
            <a:extLst>
              <a:ext uri="{FF2B5EF4-FFF2-40B4-BE49-F238E27FC236}">
                <a16:creationId xmlns:a16="http://schemas.microsoft.com/office/drawing/2014/main" id="{D050CDE0-4691-2D62-3DA5-2B5A8A6A656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3945F36-633E-3FD0-BED5-9310D0CF4DC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E274D72-3E72-A010-A860-138E7E2157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1134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ABB71-1D62-9079-6F7A-C6585EA79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C0DDF9-5601-9FB4-B3E4-078F0A629A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7A306CC-D699-9E82-136E-78A9C4F5D148}"/>
              </a:ext>
            </a:extLst>
          </p:cNvPr>
          <p:cNvSpPr>
            <a:spLocks noGrp="1"/>
          </p:cNvSpPr>
          <p:nvPr>
            <p:ph idx="1"/>
          </p:nvPr>
        </p:nvSpPr>
        <p:spPr>
          <a:xfrm>
            <a:off x="868620" y="1905000"/>
            <a:ext cx="10521164" cy="3884613"/>
          </a:xfrm>
        </p:spPr>
        <p:txBody>
          <a:bodyPr/>
          <a:lstStyle/>
          <a:p>
            <a:pPr marL="0" marR="0">
              <a:lnSpc>
                <a:spcPct val="107000"/>
              </a:lnSpc>
              <a:spcAft>
                <a:spcPts val="800"/>
              </a:spcAft>
            </a:pPr>
            <a:r>
              <a:rPr lang="en-US" sz="2000" b="0" dirty="0">
                <a:effectLst/>
                <a:ea typeface="Calibri" panose="020F0502020204030204" pitchFamily="34" charset="0"/>
              </a:rPr>
              <a:t>For seamless roaming, do you support to allow a non-AP MLD to request preparing more than one candidate target AP MLDs in an SMD during the roaming preparation phase?</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Preparation with multiple AP MLDs is performed using a separate roaming preparation request for each AP MLD</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If successful roaming preparation was performed with multiple candidate target AP MLDs, then the non-AP MLD shall attempt roaming execution with only one of those target AP MLDs at a time. </a:t>
            </a:r>
          </a:p>
          <a:p>
            <a:pPr marL="742950" marR="0" lvl="1" indent="-285750">
              <a:lnSpc>
                <a:spcPct val="107000"/>
              </a:lnSpc>
              <a:spcAft>
                <a:spcPts val="200"/>
              </a:spcAft>
              <a:buSzPts val="1000"/>
              <a:buFont typeface="Courier New" panose="02070309020205020404" pitchFamily="49" charset="0"/>
              <a:buChar char="o"/>
              <a:tabLst>
                <a:tab pos="914400" algn="l"/>
              </a:tabLst>
            </a:pPr>
            <a:r>
              <a:rPr lang="en-US" sz="1800" dirty="0">
                <a:effectLst/>
                <a:ea typeface="Calibri" panose="020F0502020204030204" pitchFamily="34" charset="0"/>
                <a:cs typeface="Times New Roman" panose="02020603050405020304" pitchFamily="18" charset="0"/>
              </a:rPr>
              <a:t>Retries with other target AP MLDs are permitted for roaming execution</a:t>
            </a:r>
          </a:p>
          <a:p>
            <a:pPr marL="342900" marR="0" lvl="0" indent="-342900">
              <a:lnSpc>
                <a:spcPct val="107000"/>
              </a:lnSpc>
              <a:spcAft>
                <a:spcPts val="200"/>
              </a:spcAft>
              <a:buSzPts val="1000"/>
              <a:buFont typeface="Symbol" pitchFamily="2" charset="2"/>
              <a:buChar char=""/>
              <a:tabLst>
                <a:tab pos="457200" algn="l"/>
              </a:tabLst>
            </a:pPr>
            <a:r>
              <a:rPr lang="en-US" sz="1800" b="0" dirty="0">
                <a:effectLst/>
                <a:ea typeface="Calibri" panose="020F0502020204030204" pitchFamily="34" charset="0"/>
              </a:rPr>
              <a:t>TBD on policy indication from the AP on multiple target AP MLDs preparation</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FCFD1774-180B-C17D-4913-012AAA2B7E3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FDCDDCE-9CFF-D83C-F77A-AFE3B4D120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FBB9D4CB-E1BC-95D5-05A8-0CE2572FB57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99698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05FE1-FC72-CE07-9343-ED3CDB0ED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D1EC1-70B1-6134-5924-12462995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6269F52-7783-5B46-CD01-76AA02E0136E}"/>
              </a:ext>
            </a:extLst>
          </p:cNvPr>
          <p:cNvSpPr>
            <a:spLocks noGrp="1"/>
          </p:cNvSpPr>
          <p:nvPr>
            <p:ph idx="1"/>
          </p:nvPr>
        </p:nvSpPr>
        <p:spPr>
          <a:xfrm>
            <a:off x="868620" y="1905000"/>
            <a:ext cx="10210800" cy="3884613"/>
          </a:xfrm>
        </p:spPr>
        <p:txBody>
          <a:bodyPr/>
          <a:lstStyle/>
          <a:p>
            <a:pPr marL="0" marR="0">
              <a:lnSpc>
                <a:spcPct val="107000"/>
              </a:lnSpc>
              <a:spcAft>
                <a:spcPts val="800"/>
              </a:spcAft>
            </a:pPr>
            <a:r>
              <a:rPr lang="en-US" sz="2000" b="0" dirty="0">
                <a:effectLst/>
                <a:ea typeface="Calibri" panose="020F0502020204030204" pitchFamily="34" charset="0"/>
              </a:rPr>
              <a:t>Do you agree to define an SMD element, that provides identification for the SMD and SMD level capabilities for a seamless mobility domain?</a:t>
            </a:r>
          </a:p>
          <a:p>
            <a:pPr marL="342900" marR="0" lvl="0" indent="-342900">
              <a:buFont typeface="Symbol" pitchFamily="2" charset="2"/>
              <a:buChar char=""/>
            </a:pPr>
            <a:r>
              <a:rPr lang="en-US" sz="1800" b="0" dirty="0">
                <a:effectLst/>
                <a:ea typeface="Calibri" panose="020F0502020204030204" pitchFamily="34" charset="0"/>
              </a:rPr>
              <a:t>The SMD element is provided in Probe Response frame</a:t>
            </a:r>
          </a:p>
          <a:p>
            <a:pPr marL="342900" marR="0" lvl="0" indent="-342900">
              <a:buFont typeface="Symbol" pitchFamily="2" charset="2"/>
              <a:buChar char=""/>
            </a:pPr>
            <a:r>
              <a:rPr lang="en-US" sz="1800" b="0" dirty="0">
                <a:effectLst/>
                <a:ea typeface="Calibri" panose="020F0502020204030204" pitchFamily="34" charset="0"/>
              </a:rPr>
              <a:t>The SMD element is included in Authentication frames when performing authentication with an SMD</a:t>
            </a:r>
          </a:p>
          <a:p>
            <a:pPr marL="342900" marR="0" lvl="0" indent="-342900">
              <a:buFont typeface="Symbol" pitchFamily="2" charset="2"/>
              <a:buChar char=""/>
            </a:pPr>
            <a:r>
              <a:rPr lang="en-US" sz="1800" b="0" dirty="0">
                <a:effectLst/>
                <a:ea typeface="Calibri" panose="020F0502020204030204" pitchFamily="34" charset="0"/>
              </a:rPr>
              <a:t>The SMD element is included in (Re)Association Request &amp; Response frames when performing initial association with the SMD-ME</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74DF83D8-058D-47F5-1DC5-B1DA00B835D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463FC75-324A-C31F-82F5-EEFE9A05DBE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47146E-58EF-6CAB-D469-381F65B892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395340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49107-7DBB-5A27-7176-1B19C2578A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3810B-939B-FEA2-7E7C-C3854BF7D859}"/>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C80A2D77-3CA0-8843-1389-C5ADF46D603F}"/>
              </a:ext>
            </a:extLst>
          </p:cNvPr>
          <p:cNvSpPr>
            <a:spLocks noGrp="1"/>
          </p:cNvSpPr>
          <p:nvPr>
            <p:ph idx="1"/>
          </p:nvPr>
        </p:nvSpPr>
        <p:spPr>
          <a:xfrm>
            <a:off x="868620" y="1905000"/>
            <a:ext cx="10210800" cy="3884613"/>
          </a:xfrm>
        </p:spPr>
        <p:txBody>
          <a:bodyPr/>
          <a:lstStyle/>
          <a:p>
            <a:pPr marL="285750" marR="0" indent="-228600"/>
            <a:r>
              <a:rPr lang="en-US" sz="2000" b="0" dirty="0">
                <a:effectLst/>
                <a:ea typeface="Calibri" panose="020F0502020204030204" pitchFamily="34" charset="0"/>
              </a:rPr>
              <a:t>Do you agree to enhance Neighbor Report element to provide SMD related information?</a:t>
            </a:r>
          </a:p>
          <a:p>
            <a:pPr marL="342900" marR="0" lvl="0" indent="-342900">
              <a:buFont typeface="Symbol" pitchFamily="2" charset="2"/>
              <a:buChar char=""/>
            </a:pPr>
            <a:r>
              <a:rPr lang="en-US" sz="1800" b="0" dirty="0">
                <a:effectLst/>
                <a:ea typeface="Calibri" panose="020F0502020204030204" pitchFamily="34" charset="0"/>
              </a:rPr>
              <a:t>Add a ‘Same SMD’ indication in the BSSID Information in the NR element, to signal whether the reported neighboring AP is part of the same SMD as the reporting AP</a:t>
            </a:r>
          </a:p>
          <a:p>
            <a:pPr marL="342900" marR="0" lvl="0" indent="-342900">
              <a:buFont typeface="Symbol" pitchFamily="2" charset="2"/>
              <a:buChar char=""/>
            </a:pPr>
            <a:r>
              <a:rPr lang="en-US" sz="1800" b="0" dirty="0">
                <a:effectLst/>
                <a:ea typeface="Calibri" panose="020F0502020204030204" pitchFamily="34" charset="0"/>
              </a:rPr>
              <a:t>Allow including the SMD element as a subelement in the Optional </a:t>
            </a:r>
            <a:r>
              <a:rPr lang="en-US" sz="1800" b="0" dirty="0" err="1">
                <a:effectLst/>
                <a:ea typeface="Calibri" panose="020F0502020204030204" pitchFamily="34" charset="0"/>
              </a:rPr>
              <a:t>Subelements</a:t>
            </a:r>
            <a:r>
              <a:rPr lang="en-US" sz="1800" b="0" dirty="0">
                <a:effectLst/>
                <a:ea typeface="Calibri" panose="020F0502020204030204" pitchFamily="34" charset="0"/>
              </a:rPr>
              <a:t> of the Neighbor Report element, when reported neighboring AP is not part of the same SMD</a:t>
            </a:r>
          </a:p>
          <a:p>
            <a:pPr marL="0" marR="0" algn="l">
              <a:lnSpc>
                <a:spcPts val="1070"/>
              </a:lnSpc>
              <a:spcAft>
                <a:spcPts val="800"/>
              </a:spcAft>
            </a:pPr>
            <a:endParaRPr lang="en-US" sz="1400" b="0" i="0" dirty="0">
              <a:solidFill>
                <a:srgbClr val="222222"/>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B60BF078-68FB-9E4D-9696-AD3107C6A25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86472D0-6E22-5DC2-ECA9-CCEA1AB0940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85C8D04-31BD-BAD5-FE41-A350980E8A91}"/>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770446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E6C23-B5BC-A104-1ED6-9A780A8C3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BA18B-A61F-B4A3-9072-CE13D4A886DB}"/>
              </a:ext>
            </a:extLst>
          </p:cNvPr>
          <p:cNvSpPr>
            <a:spLocks noGrp="1"/>
          </p:cNvSpPr>
          <p:nvPr>
            <p:ph type="title"/>
          </p:nvPr>
        </p:nvSpPr>
        <p:spPr/>
        <p:txBody>
          <a:bodyPr/>
          <a:lstStyle/>
          <a:p>
            <a:r>
              <a:rPr lang="en-US" dirty="0"/>
              <a:t>Straw Poll 4 </a:t>
            </a:r>
          </a:p>
        </p:txBody>
      </p:sp>
      <p:sp>
        <p:nvSpPr>
          <p:cNvPr id="3" name="Content Placeholder 2">
            <a:extLst>
              <a:ext uri="{FF2B5EF4-FFF2-40B4-BE49-F238E27FC236}">
                <a16:creationId xmlns:a16="http://schemas.microsoft.com/office/drawing/2014/main" id="{12F1B518-1CD2-CD0A-61B7-3942F89437F1}"/>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seamless </a:t>
            </a:r>
            <a:r>
              <a:rPr lang="en-US" sz="2000" b="0" i="0" u="none" strike="noStrike" dirty="0">
                <a:solidFill>
                  <a:srgbClr val="212121"/>
                </a:solidFill>
                <a:effectLst/>
              </a:rPr>
              <a:t>roaming preparation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preparation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37BAC5BA-EAAD-3A11-28E2-58D1A598F68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4B46187-66B4-AD8C-9F93-87A4966E379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371E5A29-D5C7-B7E6-E6B3-F1FAD4094B2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2622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5463B-137D-D893-1A44-55534F75F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BD1626-4426-A6FC-E97C-05F3D70596D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4496474-E0C7-37AB-8336-5F14C15C50BF}"/>
              </a:ext>
            </a:extLst>
          </p:cNvPr>
          <p:cNvSpPr>
            <a:spLocks noGrp="1"/>
          </p:cNvSpPr>
          <p:nvPr>
            <p:ph idx="1"/>
          </p:nvPr>
        </p:nvSpPr>
        <p:spPr/>
        <p:txBody>
          <a:bodyPr/>
          <a:lstStyle/>
          <a:p>
            <a:pPr marL="0" indent="0"/>
            <a:r>
              <a:rPr lang="en-US" sz="2000" b="0" i="0" u="none" strike="noStrike" dirty="0">
                <a:solidFill>
                  <a:srgbClr val="212121"/>
                </a:solidFill>
                <a:effectLst/>
              </a:rPr>
              <a:t>Do you support that the EHT Link Reconfiguration Request/Response frames are used with necessary extensions </a:t>
            </a:r>
            <a:r>
              <a:rPr lang="en-US" sz="2000" b="0" dirty="0">
                <a:solidFill>
                  <a:srgbClr val="212121"/>
                </a:solidFill>
              </a:rPr>
              <a:t>for </a:t>
            </a:r>
            <a:r>
              <a:rPr lang="en-US" sz="2000" b="0" i="0" u="none" strike="noStrike" dirty="0">
                <a:solidFill>
                  <a:srgbClr val="212121"/>
                </a:solidFill>
                <a:effectLst/>
              </a:rPr>
              <a:t>roaming execution phase when roaming within an SMD?</a:t>
            </a:r>
          </a:p>
          <a:p>
            <a:pPr>
              <a:buFont typeface="Arial" panose="020B0604020202020204" pitchFamily="34" charset="0"/>
              <a:buChar char="•"/>
            </a:pPr>
            <a:r>
              <a:rPr lang="en-US" sz="2000" b="0" i="0" u="none" strike="noStrike" dirty="0">
                <a:solidFill>
                  <a:srgbClr val="212121"/>
                </a:solidFill>
                <a:effectLst/>
              </a:rPr>
              <a:t>TBD signaling is added to indicate the roaming execution phase</a:t>
            </a:r>
          </a:p>
          <a:p>
            <a:pPr>
              <a:buFont typeface="Arial" panose="020B0604020202020204" pitchFamily="34" charset="0"/>
              <a:buChar char="•"/>
            </a:pPr>
            <a:r>
              <a:rPr lang="en-US" sz="2000" b="0" i="0" u="none" strike="noStrike" dirty="0">
                <a:solidFill>
                  <a:srgbClr val="212121"/>
                </a:solidFill>
                <a:effectLst/>
              </a:rPr>
              <a:t>Other extensions are TBD</a:t>
            </a:r>
          </a:p>
          <a:p>
            <a:pPr marL="0" indent="0"/>
            <a:endParaRPr lang="en-US" sz="2000" b="0" dirty="0">
              <a:solidFill>
                <a:srgbClr val="212121"/>
              </a:solidFill>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A4334A3F-D0AE-109E-E0D4-A1A12DAEA15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70A12EB-BE77-CD94-3C11-612279D622B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9C0ECB41-C676-FB53-4ABC-42EB8416DB7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109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43072" y="1360920"/>
            <a:ext cx="10475383" cy="496367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11bn SFD captures following motion for SMD roaming, adopting SMD level association, authentication and RSNA key management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 this presentation, we provide next level of </a:t>
            </a:r>
            <a:r>
              <a:rPr lang="en-GB" sz="1800" dirty="0" err="1"/>
              <a:t>signaling</a:t>
            </a:r>
            <a:r>
              <a:rPr lang="en-GB" sz="1800" dirty="0"/>
              <a:t> details and considerations for Seamless Roaming (SR) for the following aspects, for roaming through current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SMD discovery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Initial SMD association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execution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67752B5-2C17-F08E-3FB4-BD5F735BF657}"/>
              </a:ext>
            </a:extLst>
          </p:cNvPr>
          <p:cNvPicPr>
            <a:picLocks noChangeAspect="1"/>
          </p:cNvPicPr>
          <p:nvPr/>
        </p:nvPicPr>
        <p:blipFill>
          <a:blip r:embed="rId3"/>
          <a:stretch>
            <a:fillRect/>
          </a:stretch>
        </p:blipFill>
        <p:spPr>
          <a:xfrm>
            <a:off x="2133599" y="1981200"/>
            <a:ext cx="6085113" cy="1981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F20B4-6C8F-A358-A0E3-E16061337EC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0FCDA15-F5FB-546D-3D42-691C42347098}"/>
              </a:ext>
            </a:extLst>
          </p:cNvPr>
          <p:cNvSpPr>
            <a:spLocks noGrp="1" noChangeArrowheads="1"/>
          </p:cNvSpPr>
          <p:nvPr>
            <p:ph type="title"/>
          </p:nvPr>
        </p:nvSpPr>
        <p:spPr>
          <a:xfrm>
            <a:off x="914401" y="685801"/>
            <a:ext cx="10361084" cy="80038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Discovery </a:t>
            </a:r>
          </a:p>
        </p:txBody>
      </p:sp>
      <p:sp>
        <p:nvSpPr>
          <p:cNvPr id="4098" name="Rectangle 2">
            <a:extLst>
              <a:ext uri="{FF2B5EF4-FFF2-40B4-BE49-F238E27FC236}">
                <a16:creationId xmlns:a16="http://schemas.microsoft.com/office/drawing/2014/main" id="{64B70DF7-5E89-33A5-50FB-B953B7AE53F8}"/>
              </a:ext>
            </a:extLst>
          </p:cNvPr>
          <p:cNvSpPr>
            <a:spLocks noGrp="1" noChangeArrowheads="1"/>
          </p:cNvSpPr>
          <p:nvPr>
            <p:ph idx="1"/>
          </p:nvPr>
        </p:nvSpPr>
        <p:spPr>
          <a:xfrm>
            <a:off x="438032" y="1524000"/>
            <a:ext cx="11313822" cy="407164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non-AP MLD needs to first discover an SMD for performing SMD level association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a new SMD element (SMDE) to provide info about SMD. The SMDE is included in Probe </a:t>
            </a:r>
            <a:r>
              <a:rPr lang="en-GB" sz="1800" b="0" dirty="0" err="1"/>
              <a:t>Resp</a:t>
            </a:r>
            <a:r>
              <a:rPr lang="en-GB" sz="1800" b="0" dirty="0"/>
              <a:t> and (Re)Association </a:t>
            </a:r>
            <a:r>
              <a:rPr lang="en-GB" sz="1800" b="0" dirty="0" err="1"/>
              <a:t>Resp</a:t>
            </a:r>
            <a:r>
              <a:rPr lang="en-GB" sz="1800" b="0" dirty="0"/>
              <a:t> (more discussion needed for including in Beacon)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Having a separate SMDE is preferred over including SMD info in Basic ML element, due to potential interop issues if Basic ML element is extended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includes a globally unique SMD Identifier (e.g. an SMD MAC Address) plus </a:t>
            </a:r>
            <a:r>
              <a:rPr lang="en-US" sz="1800" b="0" dirty="0">
                <a:solidFill>
                  <a:schemeClr val="tx1"/>
                </a:solidFill>
              </a:rPr>
              <a:t>SMD level capabilities and operations</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globally u</a:t>
            </a:r>
            <a:r>
              <a:rPr lang="en-GB" sz="1600" b="0" dirty="0"/>
              <a:t>nique SMD Identifier </a:t>
            </a:r>
            <a:r>
              <a:rPr lang="en-US" sz="1600" dirty="0">
                <a:solidFill>
                  <a:schemeClr val="tx1"/>
                </a:solidFill>
              </a:rPr>
              <a:t>is also 802.1X Authenticator address for the SMD-ME, and is used in the generation of SMD level PMKSA and PTKSA for a non-AP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rPr>
              <a:t>SMD level capabilities can include (more discussion needed):</a:t>
            </a:r>
            <a:endParaRPr lang="en-US" sz="1600" dirty="0">
              <a:solidFill>
                <a:schemeClr val="tx1"/>
              </a:solidFill>
            </a:endParaRP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Data Transfer between APs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Resource Reservation on Target AP Support</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a:t>
            </a:r>
            <a:endParaRPr lang="en-GB" sz="1800" b="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4986840E-E0F4-BC49-BF1E-70F03D3D0ED4}"/>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83FEEA8F-29CF-51FC-B425-A5136BC23BC9}"/>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DEAE94CC-43B1-BD69-3A69-F89125306307}"/>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F57ECFEA-5615-B40C-59B0-32589BC1AC54}"/>
              </a:ext>
            </a:extLst>
          </p:cNvPr>
          <p:cNvPicPr>
            <a:picLocks noChangeAspect="1"/>
          </p:cNvPicPr>
          <p:nvPr/>
        </p:nvPicPr>
        <p:blipFill>
          <a:blip r:embed="rId3"/>
          <a:stretch>
            <a:fillRect/>
          </a:stretch>
        </p:blipFill>
        <p:spPr>
          <a:xfrm>
            <a:off x="6773644" y="4618446"/>
            <a:ext cx="4978210" cy="1431108"/>
          </a:xfrm>
          <a:prstGeom prst="rect">
            <a:avLst/>
          </a:prstGeom>
        </p:spPr>
      </p:pic>
    </p:spTree>
    <p:extLst>
      <p:ext uri="{BB962C8B-B14F-4D97-AF65-F5344CB8AC3E}">
        <p14:creationId xmlns:p14="http://schemas.microsoft.com/office/powerpoint/2010/main" val="2737155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92846-E1C9-F431-3858-BE16E9A5C471}"/>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33E6BD0-C01E-8844-7563-0B8F0B5E34D2}"/>
              </a:ext>
            </a:extLst>
          </p:cNvPr>
          <p:cNvSpPr>
            <a:spLocks noGrp="1" noChangeArrowheads="1"/>
          </p:cNvSpPr>
          <p:nvPr>
            <p:ph type="title"/>
          </p:nvPr>
        </p:nvSpPr>
        <p:spPr>
          <a:xfrm>
            <a:off x="914401" y="685802"/>
            <a:ext cx="10361084" cy="58201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RNR Enhancements for SMD Discovery </a:t>
            </a:r>
          </a:p>
        </p:txBody>
      </p:sp>
      <p:sp>
        <p:nvSpPr>
          <p:cNvPr id="6" name="Slide Number Placeholder 5">
            <a:extLst>
              <a:ext uri="{FF2B5EF4-FFF2-40B4-BE49-F238E27FC236}">
                <a16:creationId xmlns:a16="http://schemas.microsoft.com/office/drawing/2014/main" id="{DFF30ACE-3ECF-D61D-6E43-DBF90165BA1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8A2B9D5C-4EE1-BB9D-81A2-6C1A9C738EB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751762C3-5F5B-5A8B-765C-E2C175711731}"/>
              </a:ext>
            </a:extLst>
          </p:cNvPr>
          <p:cNvSpPr>
            <a:spLocks noGrp="1"/>
          </p:cNvSpPr>
          <p:nvPr>
            <p:ph type="dt" idx="15"/>
          </p:nvPr>
        </p:nvSpPr>
        <p:spPr/>
        <p:txBody>
          <a:bodyPr/>
          <a:lstStyle/>
          <a:p>
            <a:r>
              <a:rPr lang="en-US"/>
              <a:t>November 2024</a:t>
            </a:r>
            <a:endParaRPr lang="en-GB" dirty="0"/>
          </a:p>
        </p:txBody>
      </p:sp>
      <p:sp>
        <p:nvSpPr>
          <p:cNvPr id="2" name="Rectangle 2">
            <a:extLst>
              <a:ext uri="{FF2B5EF4-FFF2-40B4-BE49-F238E27FC236}">
                <a16:creationId xmlns:a16="http://schemas.microsoft.com/office/drawing/2014/main" id="{7BB4B1A8-12B5-2E60-7CA6-91DDA98720C3}"/>
              </a:ext>
            </a:extLst>
          </p:cNvPr>
          <p:cNvSpPr txBox="1">
            <a:spLocks noChangeArrowheads="1"/>
          </p:cNvSpPr>
          <p:nvPr/>
        </p:nvSpPr>
        <p:spPr bwMode="auto">
          <a:xfrm>
            <a:off x="612776" y="1358102"/>
            <a:ext cx="10662709" cy="24260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RNR should be enhanced to indicate whether a </a:t>
            </a:r>
            <a:r>
              <a:rPr lang="en-GB" sz="1800" b="0" dirty="0"/>
              <a:t>reported AP is part of the same SMD as the reporting AP</a:t>
            </a:r>
          </a:p>
          <a:p>
            <a:pPr lvl="1">
              <a:spcBef>
                <a:spcPts val="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Use a Reserved bit for ‘Same SMD’ indication in MLD parameters or BSS parameters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kern="0" dirty="0"/>
              <a:t>At the edge of two or more SMDs, we need to enable discovering AP MLDs in current SMD as well as in the neighboring SMDs (one or more)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Provide a</a:t>
            </a:r>
            <a:r>
              <a:rPr lang="en-GB" sz="1600" b="0" kern="0" dirty="0"/>
              <a:t> short SMD ID (e.g. 1 octet) when ‘Same SMD = 0’ to identify SMDs for reported APs, this can assist clients in selecting an AP for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rPr>
              <a:t>SMD ID is included wherever RNR provides info for APs not in the same SMD (e.g. in Probe Response, may not be included in RNR in Beacon due to Beacon bloating concern)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kern="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kern="0" dirty="0"/>
          </a:p>
        </p:txBody>
      </p:sp>
      <p:pic>
        <p:nvPicPr>
          <p:cNvPr id="9" name="Picture 8">
            <a:extLst>
              <a:ext uri="{FF2B5EF4-FFF2-40B4-BE49-F238E27FC236}">
                <a16:creationId xmlns:a16="http://schemas.microsoft.com/office/drawing/2014/main" id="{4ABC3E8D-2D2D-EF46-2C51-7D19CF220541}"/>
              </a:ext>
            </a:extLst>
          </p:cNvPr>
          <p:cNvPicPr>
            <a:picLocks noChangeAspect="1"/>
          </p:cNvPicPr>
          <p:nvPr/>
        </p:nvPicPr>
        <p:blipFill>
          <a:blip r:embed="rId3"/>
          <a:stretch>
            <a:fillRect/>
          </a:stretch>
        </p:blipFill>
        <p:spPr>
          <a:xfrm>
            <a:off x="461451" y="3974799"/>
            <a:ext cx="5476895" cy="2155423"/>
          </a:xfrm>
          <a:prstGeom prst="rect">
            <a:avLst/>
          </a:prstGeom>
        </p:spPr>
      </p:pic>
      <p:pic>
        <p:nvPicPr>
          <p:cNvPr id="3" name="Picture 2">
            <a:extLst>
              <a:ext uri="{FF2B5EF4-FFF2-40B4-BE49-F238E27FC236}">
                <a16:creationId xmlns:a16="http://schemas.microsoft.com/office/drawing/2014/main" id="{438BED88-01B2-E742-4091-CE50B2440816}"/>
              </a:ext>
            </a:extLst>
          </p:cNvPr>
          <p:cNvPicPr>
            <a:picLocks noChangeAspect="1"/>
          </p:cNvPicPr>
          <p:nvPr/>
        </p:nvPicPr>
        <p:blipFill>
          <a:blip r:embed="rId4"/>
          <a:stretch>
            <a:fillRect/>
          </a:stretch>
        </p:blipFill>
        <p:spPr>
          <a:xfrm>
            <a:off x="6248400" y="4286852"/>
            <a:ext cx="5746809" cy="1292642"/>
          </a:xfrm>
          <a:prstGeom prst="rect">
            <a:avLst/>
          </a:prstGeom>
        </p:spPr>
      </p:pic>
    </p:spTree>
    <p:extLst>
      <p:ext uri="{BB962C8B-B14F-4D97-AF65-F5344CB8AC3E}">
        <p14:creationId xmlns:p14="http://schemas.microsoft.com/office/powerpoint/2010/main" val="2793555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15BC7-C1AC-1E3A-D6FE-3CA68810E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C7CC0D-1ADA-0098-D350-1A41135BF8F8}"/>
              </a:ext>
            </a:extLst>
          </p:cNvPr>
          <p:cNvSpPr>
            <a:spLocks noGrp="1"/>
          </p:cNvSpPr>
          <p:nvPr>
            <p:ph type="title"/>
          </p:nvPr>
        </p:nvSpPr>
        <p:spPr>
          <a:xfrm>
            <a:off x="914401" y="685801"/>
            <a:ext cx="10361084" cy="533399"/>
          </a:xfrm>
        </p:spPr>
        <p:txBody>
          <a:bodyPr/>
          <a:lstStyle/>
          <a:p>
            <a:r>
              <a:rPr lang="en-GB" dirty="0"/>
              <a:t>NR Enhancements for SMD Discovery</a:t>
            </a:r>
            <a:endParaRPr lang="en-US" dirty="0"/>
          </a:p>
        </p:txBody>
      </p:sp>
      <p:sp>
        <p:nvSpPr>
          <p:cNvPr id="3" name="Content Placeholder 2">
            <a:extLst>
              <a:ext uri="{FF2B5EF4-FFF2-40B4-BE49-F238E27FC236}">
                <a16:creationId xmlns:a16="http://schemas.microsoft.com/office/drawing/2014/main" id="{D29D51B7-8EF6-5F5B-E45D-C797A7B85B34}"/>
              </a:ext>
            </a:extLst>
          </p:cNvPr>
          <p:cNvSpPr>
            <a:spLocks noGrp="1"/>
          </p:cNvSpPr>
          <p:nvPr>
            <p:ph idx="1"/>
          </p:nvPr>
        </p:nvSpPr>
        <p:spPr>
          <a:xfrm>
            <a:off x="854926" y="1371600"/>
            <a:ext cx="10534858" cy="2831960"/>
          </a:xfrm>
        </p:spPr>
        <p:txBody>
          <a:bodyPr/>
          <a:lstStyle/>
          <a:p>
            <a:pPr marR="0">
              <a:buFont typeface="Arial" panose="020B0604020202020204" pitchFamily="34" charset="0"/>
              <a:buChar char="•"/>
            </a:pPr>
            <a:r>
              <a:rPr lang="en-US" sz="2000" b="0" dirty="0"/>
              <a:t>The Neighbor Report element is returned in BTM Request and Neighbor Report Response, to provide information for reported neighboring APs</a:t>
            </a:r>
          </a:p>
          <a:p>
            <a:pPr marR="0">
              <a:buFont typeface="Arial" panose="020B0604020202020204" pitchFamily="34" charset="0"/>
              <a:buChar char="•"/>
            </a:pPr>
            <a:r>
              <a:rPr lang="en-US" sz="2000" b="0" dirty="0"/>
              <a:t>Propose to enhance NR element to also provide SMD related information for a reported AP</a:t>
            </a:r>
          </a:p>
          <a:p>
            <a:pPr lvl="1">
              <a:buFont typeface="Arial" panose="020B0604020202020204" pitchFamily="34" charset="0"/>
              <a:buChar char="•"/>
            </a:pPr>
            <a:r>
              <a:rPr lang="en-US" sz="1600" dirty="0"/>
              <a:t>Add</a:t>
            </a:r>
            <a:r>
              <a:rPr lang="en-US" sz="1600" b="0" dirty="0"/>
              <a:t>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600" b="0" dirty="0"/>
              <a:t>Allow including an SMD element in the Optional </a:t>
            </a:r>
            <a:r>
              <a:rPr lang="en-US" sz="1600" b="0" dirty="0" err="1"/>
              <a:t>Subelements</a:t>
            </a:r>
            <a:r>
              <a:rPr lang="en-US" sz="1600" b="0" dirty="0"/>
              <a:t> of the Neighbor Report element, when reported neighboring AP is not part of the same SMD. </a:t>
            </a:r>
          </a:p>
          <a:p>
            <a:pPr lvl="1">
              <a:buFont typeface="Arial" panose="020B0604020202020204" pitchFamily="34" charset="0"/>
              <a:buChar char="•"/>
            </a:pPr>
            <a:r>
              <a:rPr lang="en-US" sz="1600" b="0" dirty="0"/>
              <a:t>Spec can add </a:t>
            </a:r>
            <a:r>
              <a:rPr lang="en-US" sz="1600" dirty="0"/>
              <a:t>the </a:t>
            </a:r>
            <a:r>
              <a:rPr lang="en-US" sz="1600" b="0" dirty="0"/>
              <a:t>rule to always include SMDE for a reported neighboring AP that belongs to an SMD, and is not part of the same SMD as the reporting AP</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457200" lvl="1" indent="0"/>
            <a:endParaRPr lang="en-US" sz="1800" dirty="0"/>
          </a:p>
        </p:txBody>
      </p:sp>
      <p:sp>
        <p:nvSpPr>
          <p:cNvPr id="4" name="Slide Number Placeholder 3">
            <a:extLst>
              <a:ext uri="{FF2B5EF4-FFF2-40B4-BE49-F238E27FC236}">
                <a16:creationId xmlns:a16="http://schemas.microsoft.com/office/drawing/2014/main" id="{1E7DF6AD-79F7-C162-B67A-30104ECD4C2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8F913F-DEF1-09E1-B382-D8EF6829C32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D155760-09A1-A8DF-081C-21973B3389F3}"/>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A4719D84-DC5F-71BC-5369-0953E54FBCFC}"/>
              </a:ext>
            </a:extLst>
          </p:cNvPr>
          <p:cNvPicPr>
            <a:picLocks noChangeAspect="1"/>
          </p:cNvPicPr>
          <p:nvPr/>
        </p:nvPicPr>
        <p:blipFill>
          <a:blip r:embed="rId2"/>
          <a:stretch>
            <a:fillRect/>
          </a:stretch>
        </p:blipFill>
        <p:spPr>
          <a:xfrm>
            <a:off x="1905000" y="4303408"/>
            <a:ext cx="8610600" cy="2010301"/>
          </a:xfrm>
          <a:prstGeom prst="rect">
            <a:avLst/>
          </a:prstGeom>
        </p:spPr>
      </p:pic>
    </p:spTree>
    <p:extLst>
      <p:ext uri="{BB962C8B-B14F-4D97-AF65-F5344CB8AC3E}">
        <p14:creationId xmlns:p14="http://schemas.microsoft.com/office/powerpoint/2010/main" val="29449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627EB-6DE7-1578-E271-26140B8FEC29}"/>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02775DEC-CA1C-777B-9A45-5DB1E9BFADD5}"/>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Initial SMD Association</a:t>
            </a:r>
          </a:p>
        </p:txBody>
      </p:sp>
      <p:sp>
        <p:nvSpPr>
          <p:cNvPr id="4098" name="Rectangle 2">
            <a:extLst>
              <a:ext uri="{FF2B5EF4-FFF2-40B4-BE49-F238E27FC236}">
                <a16:creationId xmlns:a16="http://schemas.microsoft.com/office/drawing/2014/main" id="{F5D92458-0395-3F79-F684-5E37FB933D69}"/>
              </a:ext>
            </a:extLst>
          </p:cNvPr>
          <p:cNvSpPr>
            <a:spLocks noGrp="1" noChangeArrowheads="1"/>
          </p:cNvSpPr>
          <p:nvPr>
            <p:ph idx="1"/>
          </p:nvPr>
        </p:nvSpPr>
        <p:spPr>
          <a:xfrm>
            <a:off x="457200" y="1602269"/>
            <a:ext cx="5638800" cy="456993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Pre-association, the non-AP MLD discovers SMD through baseline scanning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SMD discovery, a non-AP MLD performs auth+ association with the SMD (per SFD motion)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added to Authentication frame to signal that authentication is at the SMD level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SMDE is added to (Re)Association </a:t>
            </a:r>
            <a:r>
              <a:rPr lang="en-GB" sz="1800" b="0" dirty="0" err="1"/>
              <a:t>Req</a:t>
            </a:r>
            <a:r>
              <a:rPr lang="en-GB" sz="1800" b="0" dirty="0"/>
              <a:t>/</a:t>
            </a:r>
            <a:r>
              <a:rPr lang="en-GB" sz="1800" b="0" dirty="0" err="1"/>
              <a:t>Resp</a:t>
            </a:r>
            <a:r>
              <a:rPr lang="en-GB" sz="1800" b="0" dirty="0"/>
              <a:t> frames to signal association with the SMD-ME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4-way HS messages include the unique SMD identifier (e.g. an SMD MAC address) for SMD level PTKSA generation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Key generation: tie PMK</a:t>
            </a:r>
            <a:r>
              <a:rPr lang="en-GB" sz="1800" b="0" baseline="-25000" dirty="0"/>
              <a:t>SMD</a:t>
            </a:r>
            <a:r>
              <a:rPr lang="en-GB" sz="1800" b="0" dirty="0"/>
              <a:t> and shared PTK</a:t>
            </a:r>
            <a:r>
              <a:rPr lang="en-GB" sz="1800" b="0" baseline="-25000" dirty="0"/>
              <a:t>SMD</a:t>
            </a:r>
            <a:r>
              <a:rPr lang="en-GB" sz="1800" b="0" dirty="0"/>
              <a:t> with the SMD MAC address</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B4C472B8-8457-C992-B4BB-E6CA92FFFA7A}"/>
              </a:ext>
            </a:extLst>
          </p:cNvPr>
          <p:cNvSpPr>
            <a:spLocks noGrp="1"/>
          </p:cNvSpPr>
          <p:nvPr>
            <p:ph type="sldNum" idx="12"/>
          </p:nvPr>
        </p:nvSpPr>
        <p:spPr/>
        <p:txBody>
          <a:bodyPr/>
          <a:lstStyle/>
          <a:p>
            <a:r>
              <a:rPr lang="en-GB"/>
              <a:t>Slide </a:t>
            </a:r>
            <a:fld id="{351F4386-A5E2-41A1-B4D0-BE653C929E06}" type="slidenum">
              <a:rPr lang="en-GB" smtClean="0"/>
              <a:pPr/>
              <a:t>6</a:t>
            </a:fld>
            <a:endParaRPr lang="en-GB"/>
          </a:p>
        </p:txBody>
      </p:sp>
      <p:sp>
        <p:nvSpPr>
          <p:cNvPr id="5" name="Footer Placeholder 4">
            <a:extLst>
              <a:ext uri="{FF2B5EF4-FFF2-40B4-BE49-F238E27FC236}">
                <a16:creationId xmlns:a16="http://schemas.microsoft.com/office/drawing/2014/main" id="{B6DB4C31-AB4C-C84A-8684-55A337EB30CE}"/>
              </a:ext>
            </a:extLst>
          </p:cNvPr>
          <p:cNvSpPr>
            <a:spLocks noGrp="1"/>
          </p:cNvSpPr>
          <p:nvPr>
            <p:ph type="ftr" idx="14"/>
          </p:nvPr>
        </p:nvSpPr>
        <p:spPr/>
        <p:txBody>
          <a:bodyPr/>
          <a:lstStyle/>
          <a:p>
            <a:r>
              <a:rPr lang="en-GB" dirty="0"/>
              <a:t>Binita Gupta et al (Cisco Systems)</a:t>
            </a:r>
          </a:p>
        </p:txBody>
      </p:sp>
      <p:sp>
        <p:nvSpPr>
          <p:cNvPr id="4" name="Date Placeholder 3">
            <a:extLst>
              <a:ext uri="{FF2B5EF4-FFF2-40B4-BE49-F238E27FC236}">
                <a16:creationId xmlns:a16="http://schemas.microsoft.com/office/drawing/2014/main" id="{3722DA88-71C8-DB51-9471-71B7B37AA9A0}"/>
              </a:ext>
            </a:extLst>
          </p:cNvPr>
          <p:cNvSpPr>
            <a:spLocks noGrp="1"/>
          </p:cNvSpPr>
          <p:nvPr>
            <p:ph type="dt" idx="15"/>
          </p:nvPr>
        </p:nvSpPr>
        <p:spPr/>
        <p:txBody>
          <a:bodyPr/>
          <a:lstStyle/>
          <a:p>
            <a:r>
              <a:rPr lang="en-US"/>
              <a:t>November 2024</a:t>
            </a:r>
            <a:endParaRPr lang="en-GB" dirty="0"/>
          </a:p>
        </p:txBody>
      </p:sp>
      <p:pic>
        <p:nvPicPr>
          <p:cNvPr id="45" name="Picture 44">
            <a:extLst>
              <a:ext uri="{FF2B5EF4-FFF2-40B4-BE49-F238E27FC236}">
                <a16:creationId xmlns:a16="http://schemas.microsoft.com/office/drawing/2014/main" id="{972297E9-B567-3C84-9226-8959A70D07B1}"/>
              </a:ext>
            </a:extLst>
          </p:cNvPr>
          <p:cNvPicPr>
            <a:picLocks noChangeAspect="1"/>
          </p:cNvPicPr>
          <p:nvPr/>
        </p:nvPicPr>
        <p:blipFill>
          <a:blip r:embed="rId3"/>
          <a:stretch>
            <a:fillRect/>
          </a:stretch>
        </p:blipFill>
        <p:spPr>
          <a:xfrm>
            <a:off x="6246542" y="1554036"/>
            <a:ext cx="5753763" cy="4465764"/>
          </a:xfrm>
          <a:prstGeom prst="rect">
            <a:avLst/>
          </a:prstGeom>
        </p:spPr>
      </p:pic>
    </p:spTree>
    <p:extLst>
      <p:ext uri="{BB962C8B-B14F-4D97-AF65-F5344CB8AC3E}">
        <p14:creationId xmlns:p14="http://schemas.microsoft.com/office/powerpoint/2010/main" val="4054430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8FC19-2440-C6EE-617C-A6CF6FA1BC3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E7A1C7-ECA8-365F-1D75-C199E9E55BCF}"/>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a:t>
            </a:r>
          </a:p>
        </p:txBody>
      </p:sp>
      <p:sp>
        <p:nvSpPr>
          <p:cNvPr id="4098" name="Rectangle 2">
            <a:extLst>
              <a:ext uri="{FF2B5EF4-FFF2-40B4-BE49-F238E27FC236}">
                <a16:creationId xmlns:a16="http://schemas.microsoft.com/office/drawing/2014/main" id="{5F6A7F25-A35C-361F-17B8-D806F4FAC3B4}"/>
              </a:ext>
            </a:extLst>
          </p:cNvPr>
          <p:cNvSpPr>
            <a:spLocks noGrp="1" noChangeArrowheads="1"/>
          </p:cNvSpPr>
          <p:nvPr>
            <p:ph idx="1"/>
          </p:nvPr>
        </p:nvSpPr>
        <p:spPr>
          <a:xfrm>
            <a:off x="380999" y="1558290"/>
            <a:ext cx="5111561" cy="484676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prep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with Per-STA Profiles, </a:t>
            </a:r>
            <a:r>
              <a:rPr lang="en-US" sz="1600" dirty="0">
                <a:solidFill>
                  <a:schemeClr val="tx1"/>
                </a:solidFill>
              </a:rPr>
              <a:t>Roaming control (Prep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Reconfig ML element Common Info can be extended to include a Target AP MLD MAC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 with Per-STA profiles for accepted links</a:t>
            </a:r>
            <a:r>
              <a:rPr lang="en-US" sz="1600" dirty="0"/>
              <a:t>, Roaming control (Status, Prep Indication, context transfer status,…)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Resources at target AP MLD (e.g. links etc.) are reserved for a Roaming Exec Deadline, roaming execution will be accepted within this period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TBD if </a:t>
            </a:r>
            <a:r>
              <a:rPr lang="en-US" sz="1600" b="0" dirty="0"/>
              <a:t>Roaming Exec Deadline is </a:t>
            </a:r>
            <a:r>
              <a:rPr lang="en-US" sz="1600" dirty="0"/>
              <a:t>returned in response or it is an SMD level parameter</a:t>
            </a:r>
            <a:endParaRPr lang="en-GB" sz="1600" dirty="0"/>
          </a:p>
          <a:p>
            <a:pPr marL="5715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52D7EEE4-175B-DB55-36AD-9F375DCB20B3}"/>
              </a:ext>
            </a:extLst>
          </p:cNvPr>
          <p:cNvSpPr>
            <a:spLocks noGrp="1"/>
          </p:cNvSpPr>
          <p:nvPr>
            <p:ph type="sldNum" idx="12"/>
          </p:nvPr>
        </p:nvSpPr>
        <p:spPr/>
        <p:txBody>
          <a:bodyPr/>
          <a:lstStyle/>
          <a:p>
            <a:r>
              <a:rPr lang="en-GB"/>
              <a:t>Slide </a:t>
            </a:r>
            <a:fld id="{351F4386-A5E2-41A1-B4D0-BE653C929E06}" type="slidenum">
              <a:rPr lang="en-GB" smtClean="0"/>
              <a:pPr/>
              <a:t>7</a:t>
            </a:fld>
            <a:endParaRPr lang="en-GB"/>
          </a:p>
        </p:txBody>
      </p:sp>
      <p:sp>
        <p:nvSpPr>
          <p:cNvPr id="5" name="Footer Placeholder 4">
            <a:extLst>
              <a:ext uri="{FF2B5EF4-FFF2-40B4-BE49-F238E27FC236}">
                <a16:creationId xmlns:a16="http://schemas.microsoft.com/office/drawing/2014/main" id="{E675E1AE-EDB4-0307-6910-A131633C9AFB}"/>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976DB09F-7428-0D67-3B4B-9EECAA18D056}"/>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55ACA301-54A7-F0E8-8607-D313C9F3AD2A}"/>
              </a:ext>
            </a:extLst>
          </p:cNvPr>
          <p:cNvPicPr>
            <a:picLocks noChangeAspect="1"/>
          </p:cNvPicPr>
          <p:nvPr/>
        </p:nvPicPr>
        <p:blipFill>
          <a:blip r:embed="rId3"/>
          <a:stretch>
            <a:fillRect/>
          </a:stretch>
        </p:blipFill>
        <p:spPr>
          <a:xfrm>
            <a:off x="5715000" y="1828800"/>
            <a:ext cx="6332975" cy="3810000"/>
          </a:xfrm>
          <a:prstGeom prst="rect">
            <a:avLst/>
          </a:prstGeom>
        </p:spPr>
      </p:pic>
    </p:spTree>
    <p:extLst>
      <p:ext uri="{BB962C8B-B14F-4D97-AF65-F5344CB8AC3E}">
        <p14:creationId xmlns:p14="http://schemas.microsoft.com/office/powerpoint/2010/main" val="29177521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73B1B-7F97-AD28-FB90-EB654CE0266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AE4ECDF1-88A2-56A4-C96C-3F69BBBBE12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Preparation with Multiple Target AP MLDs </a:t>
            </a:r>
          </a:p>
        </p:txBody>
      </p:sp>
      <p:sp>
        <p:nvSpPr>
          <p:cNvPr id="4098" name="Rectangle 2">
            <a:extLst>
              <a:ext uri="{FF2B5EF4-FFF2-40B4-BE49-F238E27FC236}">
                <a16:creationId xmlns:a16="http://schemas.microsoft.com/office/drawing/2014/main" id="{42C79D5D-BC3E-B591-97F0-C22AE7340CAE}"/>
              </a:ext>
            </a:extLst>
          </p:cNvPr>
          <p:cNvSpPr>
            <a:spLocks noGrp="1" noChangeArrowheads="1"/>
          </p:cNvSpPr>
          <p:nvPr>
            <p:ph idx="1"/>
          </p:nvPr>
        </p:nvSpPr>
        <p:spPr>
          <a:xfrm>
            <a:off x="228600" y="1579565"/>
            <a:ext cx="5334000" cy="44402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some deployments such as </a:t>
            </a:r>
            <a:r>
              <a:rPr lang="en-GB" sz="1800" b="0" dirty="0" err="1"/>
              <a:t>IIoT</a:t>
            </a:r>
            <a:r>
              <a:rPr lang="en-GB" sz="1800" b="0" dirty="0"/>
              <a:t> (AGVs/AMRs), Automotive a client can benefit from preparing more than one target AP (e.g. 2 or 3) and then roam to one of those based on client’s actual mobility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allow a client to request preparing more than one 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For keeping protocol simplicity, we can support preparing each target AP MLD using separate Link Reconfig </a:t>
            </a:r>
            <a:r>
              <a:rPr lang="en-GB" sz="1800" b="0" dirty="0" err="1"/>
              <a:t>Req</a:t>
            </a:r>
            <a:r>
              <a:rPr lang="en-GB" sz="1800" b="0" dirty="0"/>
              <a:t>/</a:t>
            </a:r>
            <a:r>
              <a:rPr lang="en-GB" sz="1800" b="0" dirty="0" err="1"/>
              <a:t>Resp</a:t>
            </a:r>
            <a:r>
              <a:rPr lang="en-GB" sz="1800" b="0" dirty="0"/>
              <a:t> exchange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SMD/AP policy can be announced to the client for multiple Target AP MLDs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Serving AP MLD can prepare a smaller set of target AP MLDs than requested, based on its policy and network conditions</a:t>
            </a: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1F021094-D22D-35DB-6BF4-265DC3A69BB6}"/>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C899D591-1964-7F86-D7B8-43B76CB1670C}"/>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1EA1C32-1DD5-06C1-0F2F-F42872558320}"/>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C81E6DC9-52A2-EFEF-2945-9917D75587BB}"/>
              </a:ext>
            </a:extLst>
          </p:cNvPr>
          <p:cNvPicPr>
            <a:picLocks noChangeAspect="1"/>
          </p:cNvPicPr>
          <p:nvPr/>
        </p:nvPicPr>
        <p:blipFill>
          <a:blip r:embed="rId3"/>
          <a:stretch>
            <a:fillRect/>
          </a:stretch>
        </p:blipFill>
        <p:spPr>
          <a:xfrm>
            <a:off x="5566699" y="1752600"/>
            <a:ext cx="6625301" cy="3886200"/>
          </a:xfrm>
          <a:prstGeom prst="rect">
            <a:avLst/>
          </a:prstGeom>
        </p:spPr>
      </p:pic>
    </p:spTree>
    <p:extLst>
      <p:ext uri="{BB962C8B-B14F-4D97-AF65-F5344CB8AC3E}">
        <p14:creationId xmlns:p14="http://schemas.microsoft.com/office/powerpoint/2010/main" val="3916152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1DD46-7545-5198-6BC5-37D83341030F}"/>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EE579368-D515-A9AB-A945-4D1963D9FFB1}"/>
              </a:ext>
            </a:extLst>
          </p:cNvPr>
          <p:cNvSpPr>
            <a:spLocks noGrp="1" noChangeArrowheads="1"/>
          </p:cNvSpPr>
          <p:nvPr>
            <p:ph type="title"/>
          </p:nvPr>
        </p:nvSpPr>
        <p:spPr>
          <a:xfrm>
            <a:off x="914401" y="685801"/>
            <a:ext cx="10361084" cy="6048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Execution </a:t>
            </a:r>
          </a:p>
        </p:txBody>
      </p:sp>
      <p:sp>
        <p:nvSpPr>
          <p:cNvPr id="4098" name="Rectangle 2">
            <a:extLst>
              <a:ext uri="{FF2B5EF4-FFF2-40B4-BE49-F238E27FC236}">
                <a16:creationId xmlns:a16="http://schemas.microsoft.com/office/drawing/2014/main" id="{21B25809-94EF-D40A-6B9A-630D778088E2}"/>
              </a:ext>
            </a:extLst>
          </p:cNvPr>
          <p:cNvSpPr>
            <a:spLocks noGrp="1" noChangeArrowheads="1"/>
          </p:cNvSpPr>
          <p:nvPr>
            <p:ph idx="1"/>
          </p:nvPr>
        </p:nvSpPr>
        <p:spPr>
          <a:xfrm>
            <a:off x="304800" y="1632066"/>
            <a:ext cx="5412318" cy="483283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Use EHT Link Reconfiguration </a:t>
            </a:r>
            <a:r>
              <a:rPr lang="en-GB" sz="1800" b="0" dirty="0" err="1"/>
              <a:t>Req</a:t>
            </a:r>
            <a:r>
              <a:rPr lang="en-GB" sz="1800" b="0" dirty="0"/>
              <a:t>/</a:t>
            </a:r>
            <a:r>
              <a:rPr lang="en-GB" sz="1800" b="0" dirty="0" err="1"/>
              <a:t>Resp</a:t>
            </a:r>
            <a:r>
              <a:rPr lang="en-GB" sz="1800" b="0" dirty="0"/>
              <a:t> frames with extensions for roaming execution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Add Roaming Control info for SR in </a:t>
            </a:r>
            <a:r>
              <a:rPr lang="en-GB" sz="1600" dirty="0" err="1"/>
              <a:t>Req</a:t>
            </a:r>
            <a:r>
              <a:rPr lang="en-GB" sz="1600" dirty="0"/>
              <a:t> and </a:t>
            </a:r>
            <a:r>
              <a:rPr lang="en-GB" sz="1600" dirty="0" err="1"/>
              <a:t>Resp</a:t>
            </a:r>
            <a:endParaRPr lang="en-GB" sz="1600"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Request:</a:t>
            </a:r>
            <a:r>
              <a:rPr lang="en-GB" sz="1600" b="0" dirty="0"/>
              <a:t> </a:t>
            </a:r>
            <a:r>
              <a:rPr lang="en-US" sz="1600" dirty="0"/>
              <a:t>Reconfiguration ML element, SMDE, </a:t>
            </a:r>
            <a:r>
              <a:rPr lang="en-US" sz="1600" dirty="0">
                <a:solidFill>
                  <a:schemeClr val="tx1"/>
                </a:solidFill>
              </a:rPr>
              <a:t>Roaming control (Exec Indication, context transfer,…)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is already done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dirty="0"/>
              <a:t>Response:</a:t>
            </a:r>
            <a:r>
              <a:rPr lang="en-US" sz="1600" dirty="0"/>
              <a:t> </a:t>
            </a:r>
            <a:r>
              <a:rPr lang="en-GB" sz="1600" dirty="0"/>
              <a:t>Basic ML element</a:t>
            </a:r>
            <a:r>
              <a:rPr lang="en-US" sz="1600" dirty="0"/>
              <a:t>, SMDE, Roaming control (Status, Exec Indication, context transfer status,…), Group Keys, AID, Buffered DL Data Drain Timeout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rPr>
              <a:t>Per-STA Profiles omitted when link prep already done</a:t>
            </a:r>
            <a:endParaRPr lang="en-US"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After DS mapping update is initiated, links on target AP MLD are active and 802.1X port is open </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p:txBody>
      </p:sp>
      <p:sp>
        <p:nvSpPr>
          <p:cNvPr id="6" name="Slide Number Placeholder 5">
            <a:extLst>
              <a:ext uri="{FF2B5EF4-FFF2-40B4-BE49-F238E27FC236}">
                <a16:creationId xmlns:a16="http://schemas.microsoft.com/office/drawing/2014/main" id="{92337468-BA14-ADB5-FC00-BF215D4A532E}"/>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21C29634-8B0B-8A60-AF86-0F8BB88A968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8E68749-B0CE-EB41-0F8B-F5F0AD9A0CE1}"/>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E0133047-6F38-1540-4566-624A87A07D22}"/>
              </a:ext>
            </a:extLst>
          </p:cNvPr>
          <p:cNvPicPr>
            <a:picLocks noChangeAspect="1"/>
          </p:cNvPicPr>
          <p:nvPr/>
        </p:nvPicPr>
        <p:blipFill>
          <a:blip r:embed="rId3"/>
          <a:stretch>
            <a:fillRect/>
          </a:stretch>
        </p:blipFill>
        <p:spPr>
          <a:xfrm>
            <a:off x="5793318" y="1447799"/>
            <a:ext cx="6295992" cy="4288733"/>
          </a:xfrm>
          <a:prstGeom prst="rect">
            <a:avLst/>
          </a:prstGeom>
        </p:spPr>
      </p:pic>
    </p:spTree>
    <p:extLst>
      <p:ext uri="{BB962C8B-B14F-4D97-AF65-F5344CB8AC3E}">
        <p14:creationId xmlns:p14="http://schemas.microsoft.com/office/powerpoint/2010/main" val="2548253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62277</TotalTime>
  <Words>2613</Words>
  <Application>Microsoft Macintosh PowerPoint</Application>
  <PresentationFormat>Widescreen</PresentationFormat>
  <Paragraphs>340</Paragraphs>
  <Slides>18</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Arial</vt:lpstr>
      <vt:lpstr>Calibri</vt:lpstr>
      <vt:lpstr>Cambria Math</vt:lpstr>
      <vt:lpstr>Courier New</vt:lpstr>
      <vt:lpstr>Symbol</vt:lpstr>
      <vt:lpstr>Times New Roman</vt:lpstr>
      <vt:lpstr>Office Theme</vt:lpstr>
      <vt:lpstr>Document</vt:lpstr>
      <vt:lpstr>Seamless Roaming Signaling Details</vt:lpstr>
      <vt:lpstr>Introduction </vt:lpstr>
      <vt:lpstr>SMD Discovery </vt:lpstr>
      <vt:lpstr>RNR Enhancements for SMD Discovery </vt:lpstr>
      <vt:lpstr>NR Enhancements for SMD Discovery</vt:lpstr>
      <vt:lpstr>Initial SMD Association</vt:lpstr>
      <vt:lpstr>Roaming Preparation</vt:lpstr>
      <vt:lpstr>Roaming Preparation with Multiple Target AP MLDs </vt:lpstr>
      <vt:lpstr>Roaming Execution </vt:lpstr>
      <vt:lpstr>Link Reconfiguration Request extensions for SR </vt:lpstr>
      <vt:lpstr>Link Reconfiguration Response extensions for SR </vt:lpstr>
      <vt:lpstr>Performing Roaming Prep and Exec in One Step</vt:lpstr>
      <vt:lpstr>Summary</vt:lpstr>
      <vt:lpstr>Straw Poll 1</vt:lpstr>
      <vt:lpstr>Straw Poll 2</vt:lpstr>
      <vt:lpstr>Straw Poll 3</vt:lpstr>
      <vt:lpstr>Straw Poll 4 </vt:lpstr>
      <vt:lpstr>Straw Poll 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2025-03-09T04:19:03Z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