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60E94-6D05-4E8B-9C5E-9F7B2E34268C}" v="4" dt="2024-05-16T19:00:36.8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229C5B5E-AD82-4F84-A0D5-0CEA73DFC238}" dt="2024-02-02T18:22:01.444" v="56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29C5B5E-AD82-4F84-A0D5-0CEA73DFC238}" dt="2024-02-02T18:21:56.276" v="5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29C5B5E-AD82-4F84-A0D5-0CEA73DFC238}" dt="2024-02-02T18:20:40.025" v="5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29C5B5E-AD82-4F84-A0D5-0CEA73DFC238}" dt="2024-02-02T18:22:13.418" v="59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29C5B5E-AD82-4F84-A0D5-0CEA73DFC238}" dt="2024-02-02T18:20:44.733" v="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29C5B5E-AD82-4F84-A0D5-0CEA73DFC238}" dt="2024-02-02T18:20:35.02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29C5B5E-AD82-4F84-A0D5-0CEA73DFC238}" dt="2024-02-02T18:20:50.042" v="12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29C5B5E-AD82-4F84-A0D5-0CEA73DFC238}" dt="2024-02-02T18:21:33.889" v="32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29C5B5E-AD82-4F84-A0D5-0CEA73DFC238}" dt="2024-02-02T18:22:05.591" v="57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29C5B5E-AD82-4F84-A0D5-0CEA73DFC238}" dt="2024-02-02T18:20:42.161" v="6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29C5B5E-AD82-4F84-A0D5-0CEA73DFC238}" dt="2024-02-02T18:21:04.910" v="2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29C5B5E-AD82-4F84-A0D5-0CEA73DFC238}" dt="2024-02-02T18:21:08.599" v="2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7B60231E-E28C-4016-9CA2-AF35D1938248}" dt="2024-01-19T01:20:17.678" v="503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B60231E-E28C-4016-9CA2-AF35D1938248}" dt="2024-01-19T00:56:40.221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7B60231E-E28C-4016-9CA2-AF35D1938248}" dt="2024-01-19T01:34:00.567" v="504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B60231E-E28C-4016-9CA2-AF35D1938248}" dt="2024-01-19T00:56:42.834" v="3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B60231E-E28C-4016-9CA2-AF35D1938248}" dt="2024-01-19T00:56:36.456" v="29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B60231E-E28C-4016-9CA2-AF35D1938248}" dt="2024-01-19T01:35:10.253" v="51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B60231E-E28C-4016-9CA2-AF35D1938248}" dt="2024-01-19T01:14:31.327" v="40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B60231E-E28C-4016-9CA2-AF35D1938248}" dt="2024-01-19T00:56:41.599" v="31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B60231E-E28C-4016-9CA2-AF35D1938248}" dt="2024-01-19T01:03:59.336" v="40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B60231E-E28C-4016-9CA2-AF35D1938248}" dt="2024-01-19T01:35:20.690" v="5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7B60231E-E28C-4016-9CA2-AF35D1938248}" dt="2024-01-19T00:56:27.412" v="1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  <pc:sldChg chg="modSp mod">
        <pc:chgData name="Alfred Asterjadhi" userId="39de57b9-85c0-4fd1-aaac-8ca2b6560ad0" providerId="ADAL" clId="{A5760E94-6D05-4E8B-9C5E-9F7B2E34268C}" dt="2024-05-17T07:29:24.606" v="52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A5760E94-6D05-4E8B-9C5E-9F7B2E34268C}" dt="2024-05-17T07:29:24.606" v="522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A5760E94-6D05-4E8B-9C5E-9F7B2E34268C}" dt="2024-05-16T19:00:44.613" v="503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A5760E94-6D05-4E8B-9C5E-9F7B2E34268C}" dt="2024-05-16T19:00:56.768" v="50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A5760E94-6D05-4E8B-9C5E-9F7B2E34268C}" dt="2024-05-16T19:00:56.768" v="507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A5760E94-6D05-4E8B-9C5E-9F7B2E34268C}" dt="2024-05-16T13:41:53.043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A5760E94-6D05-4E8B-9C5E-9F7B2E34268C}" dt="2024-05-16T13:41:31.94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A5760E94-6D05-4E8B-9C5E-9F7B2E34268C}" dt="2024-05-16T13:41:28.252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A5760E94-6D05-4E8B-9C5E-9F7B2E34268C}" dt="2024-05-16T13:41:53.043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A5760E94-6D05-4E8B-9C5E-9F7B2E34268C}" dt="2024-05-16T19:01:12.426" v="518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5760E94-6D05-4E8B-9C5E-9F7B2E34268C}" dt="2024-05-16T18:49:16.531" v="81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A5760E94-6D05-4E8B-9C5E-9F7B2E34268C}" dt="2024-05-16T19:01:12.426" v="518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A5760E94-6D05-4E8B-9C5E-9F7B2E34268C}" dt="2024-05-17T07:29:15.352" v="52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60E94-6D05-4E8B-9C5E-9F7B2E34268C}" dt="2024-05-17T07:29:15.352" v="52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A00A8FD0-2D58-40D4-B9AF-A7842FB21F27}" dt="2024-03-15T00:56:47.766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A00A8FD0-2D58-40D4-B9AF-A7842FB21F27}" dt="2024-03-15T01:08:31.317" v="552" actId="14100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00A8FD0-2D58-40D4-B9AF-A7842FB21F27}" dt="2024-03-15T01:04:26.835" v="161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A00A8FD0-2D58-40D4-B9AF-A7842FB21F27}" dt="2024-03-15T01:04:41.518" v="174" actId="20577"/>
          <ac:spMkLst>
            <pc:docMk/>
            <pc:sldMk cId="3928206792" sldId="262"/>
            <ac:spMk id="11" creationId="{C945E25D-E1EE-4DE9-246C-B083D8BE58B6}"/>
          </ac:spMkLst>
        </pc:spChg>
      </pc:sld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802.11-24/0654r1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53-15-00bn-tgbn-may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171-08-00bn-tgbn-motions-list-part-1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May</a:t>
            </a:r>
            <a:r>
              <a:rPr lang="en-US" dirty="0"/>
              <a:t>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2024-05-16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TGbn had scheduled 9 sessions during the May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Discussed more than 50 technical submissions, covering a variety of topics:</a:t>
            </a:r>
            <a:endParaRPr lang="en-US" sz="16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Multi AP operation, pilots, LDPC, sounding, A-PPDU, coexistence, distributed RU (dRU), preemption, non-primary channel access (NPCA), dynamic secondary operation, channel access, power save, roaming, channelization, MIMO, range extension, preamble/PPDU format, joint transmission, modulation and coding, coordinated beamforming, coordinated spatial reuse, coordinated rTWT,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Consensus reached on </a:t>
            </a:r>
            <a:r>
              <a:rPr lang="en-US" sz="1800" dirty="0">
                <a:solidFill>
                  <a:schemeClr val="tx1"/>
                </a:solidFill>
              </a:rPr>
              <a:t>NPCA, power save, buffer status reporting, and additional details on </a:t>
            </a:r>
            <a:r>
              <a:rPr lang="en-US" sz="1800" dirty="0" err="1">
                <a:solidFill>
                  <a:schemeClr val="tx1"/>
                </a:solidFill>
              </a:rPr>
              <a:t>dRUs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/>
              <a:t>Reconfirmed TGbn </a:t>
            </a:r>
            <a:r>
              <a:rPr lang="en-US" sz="1800" dirty="0"/>
              <a:t>vice-chairs, secretary and editor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hlinkClick r:id="rId3"/>
              </a:rPr>
              <a:t>11-24/0653r15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Motions are available in </a:t>
            </a:r>
            <a:r>
              <a:rPr lang="en-US" sz="2000" dirty="0">
                <a:hlinkClick r:id="rId4"/>
              </a:rPr>
              <a:t>11-24/171r8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July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Discuss technical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Continue populating the TGbn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724400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27 			(Monday)							 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30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June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03 			(Monday)			– Joint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06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June</a:t>
            </a: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10 			(Monday)					 		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13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June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17 			(Monday)			– MAC/PHY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20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Joint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June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24 			(Monday)			– MAC/PHY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27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July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01 			(Monday)			–  Joint			19:00-21:00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</a:t>
            </a: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04 			(Thursday) 	</a:t>
            </a:r>
            <a:r>
              <a:rPr lang="en-US" sz="1400" b="1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			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July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08 			(Monday)			– MAC/PHY		19:00-21:00 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TGbn Timeline </a:t>
            </a:r>
            <a:r>
              <a:rPr lang="en-US"/>
              <a:t>And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5133</TotalTime>
  <Words>554</Words>
  <Application>Microsoft Office PowerPoint</Application>
  <PresentationFormat>Widescreen</PresentationFormat>
  <Paragraphs>55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May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2024-05-17T07:29:25Z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