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60E94-6D05-4E8B-9C5E-9F7B2E34268C}" v="4" dt="2024-05-16T19:00:36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802.11-24/0654r1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53-15-00bn-tgbn-may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08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May</a:t>
            </a:r>
            <a:r>
              <a:rPr lang="en-US" dirty="0"/>
              <a:t>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2024-05-16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had scheduled 9 sessions during the May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more than 50 technical submissions, covering a variety of topics: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Multi AP operation, pilots, LDPC, sounding, A-PPDU, coexistence, distributed RU (dRU), preemption, non-primary channel access (NPCA), dynamic secondary operation, channel access, power save, roaming, channelization, MIMO, range extension, preamble/PPDU format, joint transmission, modulation and coding, coordinated beamforming, coordinated spatial reuse, coordinated rTWT,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Consensus reached on </a:t>
            </a:r>
            <a:r>
              <a:rPr lang="en-US" sz="1800" dirty="0">
                <a:solidFill>
                  <a:schemeClr val="tx1"/>
                </a:solidFill>
              </a:rPr>
              <a:t>NPCA, power save, buffer status reporting, and additional details on </a:t>
            </a:r>
            <a:r>
              <a:rPr lang="en-US" sz="1800" dirty="0" err="1">
                <a:solidFill>
                  <a:schemeClr val="tx1"/>
                </a:solidFill>
              </a:rPr>
              <a:t>dRUs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Reconfirmed TGbn </a:t>
            </a:r>
            <a:r>
              <a:rPr lang="en-US" sz="1800" dirty="0"/>
              <a:t>vice-chairs, secretary and editor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11-24/0653r15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are available in </a:t>
            </a:r>
            <a:r>
              <a:rPr lang="en-US" sz="2000" dirty="0">
                <a:hlinkClick r:id="rId4"/>
              </a:rPr>
              <a:t>11-24/171r8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July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Continue populating the TGbn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27 			(Monday)		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30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03 			(Monday)			– Joint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06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10 			(Monday)					 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13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 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20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Joint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24 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27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July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01 			(Monday)			–  Joint			19:00-21:00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04 			(Thursday) 	</a:t>
            </a:r>
            <a:r>
              <a:rPr lang="en-US" sz="1400" b="1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July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08 			(Monday)			– MAC/PHY		19:00-21:00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Timeline </a:t>
            </a:r>
            <a:r>
              <a:rPr lang="en-US"/>
              <a:t>And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5133</TotalTime>
  <Words>554</Words>
  <Application>Microsoft Office PowerPoint</Application>
  <PresentationFormat>Widescreen</PresentationFormat>
  <Paragraphs>55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May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2024-05-17T07:29:25Z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