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69"/>
  </p:notesMasterIdLst>
  <p:handoutMasterIdLst>
    <p:handoutMasterId r:id="rId70"/>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1129" r:id="rId22"/>
    <p:sldId id="1130" r:id="rId23"/>
    <p:sldId id="1131" r:id="rId24"/>
    <p:sldId id="1132" r:id="rId25"/>
    <p:sldId id="1133" r:id="rId26"/>
    <p:sldId id="1134" r:id="rId27"/>
    <p:sldId id="1135" r:id="rId28"/>
    <p:sldId id="1152" r:id="rId29"/>
    <p:sldId id="1136" r:id="rId30"/>
    <p:sldId id="1141" r:id="rId31"/>
    <p:sldId id="1139" r:id="rId32"/>
    <p:sldId id="1137" r:id="rId33"/>
    <p:sldId id="1006" r:id="rId34"/>
    <p:sldId id="1023" r:id="rId35"/>
    <p:sldId id="1024" r:id="rId36"/>
    <p:sldId id="1142" r:id="rId37"/>
    <p:sldId id="1028" r:id="rId38"/>
    <p:sldId id="1143" r:id="rId39"/>
    <p:sldId id="1127" r:id="rId40"/>
    <p:sldId id="1128" r:id="rId41"/>
    <p:sldId id="1144" r:id="rId42"/>
    <p:sldId id="1081" r:id="rId43"/>
    <p:sldId id="1082" r:id="rId44"/>
    <p:sldId id="1145" r:id="rId45"/>
    <p:sldId id="1119" r:id="rId46"/>
    <p:sldId id="1120" r:id="rId47"/>
    <p:sldId id="1146" r:id="rId48"/>
    <p:sldId id="1121" r:id="rId49"/>
    <p:sldId id="1122" r:id="rId50"/>
    <p:sldId id="1147" r:id="rId51"/>
    <p:sldId id="1123" r:id="rId52"/>
    <p:sldId id="1124" r:id="rId53"/>
    <p:sldId id="1148" r:id="rId54"/>
    <p:sldId id="1125" r:id="rId55"/>
    <p:sldId id="1154" r:id="rId56"/>
    <p:sldId id="1155" r:id="rId57"/>
    <p:sldId id="1153" r:id="rId58"/>
    <p:sldId id="1126" r:id="rId59"/>
    <p:sldId id="1149" r:id="rId60"/>
    <p:sldId id="356" r:id="rId61"/>
    <p:sldId id="1039" r:id="rId62"/>
    <p:sldId id="1156" r:id="rId63"/>
    <p:sldId id="1069" r:id="rId64"/>
    <p:sldId id="997" r:id="rId65"/>
    <p:sldId id="362" r:id="rId66"/>
    <p:sldId id="1034" r:id="rId67"/>
    <p:sldId id="323" r:id="rId6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D86C3AA-724F-47E4-A1B1-D2C1BA05633B}" v="385" dt="2024-05-17T07:31:56.42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1" d="100"/>
          <a:sy n="111" d="100"/>
        </p:scale>
        <p:origin x="1788" y="96"/>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handoutMaster" Target="handoutMasters/handoutMaster1.xml"/><Relationship Id="rId75"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microsoft.com/office/2015/10/relationships/revisionInfo" Target="revisionInfo.xml"/><Relationship Id="rId7" Type="http://schemas.openxmlformats.org/officeDocument/2006/relationships/slide" Target="slides/slide6.xml"/><Relationship Id="rId71"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56"/>
        </pc:sldMasterMkLst>
        <pc:spChg chg="mod">
          <ac:chgData name="Alfred Asterjadhi" userId="39de57b9-85c0-4fd1-aaac-8ca2b6560ad0" providerId="ADAL" clId="{57A0B4EB-0EC4-490D-92F6-3DB921CD1864}" dt="2023-07-13T14:13:14.906" v="2247" actId="6549"/>
          <ac:spMkLst>
            <pc:docMk/>
            <pc:sldMasterMk cId="0" sldId="2147483656"/>
            <ac:spMk id="10" creationId="{00000000-0000-0000-0000-000000000000}"/>
          </ac:spMkLst>
        </pc:spChg>
      </pc:sldMasterChg>
    </pc:docChg>
  </pc:docChgLst>
  <pc:docChgLst>
    <pc:chgData name="Alfred Asterjadhi" userId="39de57b9-85c0-4fd1-aaac-8ca2b6560ad0" providerId="ADAL" clId="{918B2327-9F33-46AD-AA35-EEDF1DECFFAE}"/>
    <pc:docChg chg="undo redo custSel addSld delSld modSld sldOrd modMainMaster">
      <pc:chgData name="Alfred Asterjadhi" userId="39de57b9-85c0-4fd1-aaac-8ca2b6560ad0" providerId="ADAL" clId="{918B2327-9F33-46AD-AA35-EEDF1DECFFAE}" dt="2024-01-12T19:38:00.679" v="2440" actId="47"/>
      <pc:docMkLst>
        <pc:docMk/>
      </pc:docMkLst>
      <pc:sldChg chg="modSp mod">
        <pc:chgData name="Alfred Asterjadhi" userId="39de57b9-85c0-4fd1-aaac-8ca2b6560ad0" providerId="ADAL" clId="{918B2327-9F33-46AD-AA35-EEDF1DECFFAE}" dt="2024-01-04T00:27:38.414" v="1428" actId="20577"/>
        <pc:sldMkLst>
          <pc:docMk/>
          <pc:sldMk cId="0" sldId="256"/>
        </pc:sldMkLst>
        <pc:spChg chg="mod">
          <ac:chgData name="Alfred Asterjadhi" userId="39de57b9-85c0-4fd1-aaac-8ca2b6560ad0" providerId="ADAL" clId="{918B2327-9F33-46AD-AA35-EEDF1DECFFAE}" dt="2024-01-04T00:27:32.868" v="1424" actId="20577"/>
          <ac:spMkLst>
            <pc:docMk/>
            <pc:sldMk cId="0" sldId="256"/>
            <ac:spMk id="6" creationId="{00000000-0000-0000-0000-000000000000}"/>
          </ac:spMkLst>
        </pc:spChg>
        <pc:spChg chg="mod">
          <ac:chgData name="Alfred Asterjadhi" userId="39de57b9-85c0-4fd1-aaac-8ca2b6560ad0" providerId="ADAL" clId="{918B2327-9F33-46AD-AA35-EEDF1DECFFAE}" dt="2023-12-07T23:28:56.828" v="50" actId="20577"/>
          <ac:spMkLst>
            <pc:docMk/>
            <pc:sldMk cId="0" sldId="256"/>
            <ac:spMk id="3073" creationId="{00000000-0000-0000-0000-000000000000}"/>
          </ac:spMkLst>
        </pc:spChg>
        <pc:spChg chg="mod">
          <ac:chgData name="Alfred Asterjadhi" userId="39de57b9-85c0-4fd1-aaac-8ca2b6560ad0" providerId="ADAL" clId="{918B2327-9F33-46AD-AA35-EEDF1DECFFAE}" dt="2024-01-04T00:27:38.414" v="1428" actId="20577"/>
          <ac:spMkLst>
            <pc:docMk/>
            <pc:sldMk cId="0" sldId="256"/>
            <ac:spMk id="3074" creationId="{00000000-0000-0000-0000-000000000000}"/>
          </ac:spMkLst>
        </pc:spChg>
      </pc:sldChg>
      <pc:sldChg chg="modSp mod">
        <pc:chgData name="Alfred Asterjadhi" userId="39de57b9-85c0-4fd1-aaac-8ca2b6560ad0" providerId="ADAL" clId="{918B2327-9F33-46AD-AA35-EEDF1DECFFAE}" dt="2024-01-04T00:27:49.148" v="1429"/>
        <pc:sldMkLst>
          <pc:docMk/>
          <pc:sldMk cId="0" sldId="257"/>
        </pc:sldMkLst>
        <pc:spChg chg="mod">
          <ac:chgData name="Alfred Asterjadhi" userId="39de57b9-85c0-4fd1-aaac-8ca2b6560ad0" providerId="ADAL" clId="{918B2327-9F33-46AD-AA35-EEDF1DECFFAE}" dt="2024-01-04T00:27:49.148" v="1429"/>
          <ac:spMkLst>
            <pc:docMk/>
            <pc:sldMk cId="0" sldId="257"/>
            <ac:spMk id="7" creationId="{4565958B-DD30-4EE7-AF20-DC550898176B}"/>
          </ac:spMkLst>
        </pc:spChg>
        <pc:spChg chg="mod">
          <ac:chgData name="Alfred Asterjadhi" userId="39de57b9-85c0-4fd1-aaac-8ca2b6560ad0" providerId="ADAL" clId="{918B2327-9F33-46AD-AA35-EEDF1DECFFAE}" dt="2023-12-08T01:53:06.700" v="1252" actId="20577"/>
          <ac:spMkLst>
            <pc:docMk/>
            <pc:sldMk cId="0" sldId="257"/>
            <ac:spMk id="4098" creationId="{00000000-0000-0000-0000-000000000000}"/>
          </ac:spMkLst>
        </pc:spChg>
      </pc:sldChg>
      <pc:sldChg chg="modSp mod">
        <pc:chgData name="Alfred Asterjadhi" userId="39de57b9-85c0-4fd1-aaac-8ca2b6560ad0" providerId="ADAL" clId="{918B2327-9F33-46AD-AA35-EEDF1DECFFAE}" dt="2024-01-04T00:27:52.754" v="1431"/>
        <pc:sldMkLst>
          <pc:docMk/>
          <pc:sldMk cId="3254182675" sldId="258"/>
        </pc:sldMkLst>
        <pc:spChg chg="mod">
          <ac:chgData name="Alfred Asterjadhi" userId="39de57b9-85c0-4fd1-aaac-8ca2b6560ad0" providerId="ADAL" clId="{918B2327-9F33-46AD-AA35-EEDF1DECFFAE}" dt="2024-01-04T00:27:52.754" v="1431"/>
          <ac:spMkLst>
            <pc:docMk/>
            <pc:sldMk cId="3254182675" sldId="258"/>
            <ac:spMk id="7" creationId="{4F62ADF5-BC8B-4EF4-B4E8-C355611EECFF}"/>
          </ac:spMkLst>
        </pc:spChg>
      </pc:sldChg>
      <pc:sldChg chg="modSp mod">
        <pc:chgData name="Alfred Asterjadhi" userId="39de57b9-85c0-4fd1-aaac-8ca2b6560ad0" providerId="ADAL" clId="{918B2327-9F33-46AD-AA35-EEDF1DECFFAE}" dt="2024-01-04T00:27:55.734" v="1433"/>
        <pc:sldMkLst>
          <pc:docMk/>
          <pc:sldMk cId="3136880362" sldId="260"/>
        </pc:sldMkLst>
        <pc:spChg chg="mod">
          <ac:chgData name="Alfred Asterjadhi" userId="39de57b9-85c0-4fd1-aaac-8ca2b6560ad0" providerId="ADAL" clId="{918B2327-9F33-46AD-AA35-EEDF1DECFFAE}" dt="2024-01-04T00:27:55.734" v="1433"/>
          <ac:spMkLst>
            <pc:docMk/>
            <pc:sldMk cId="3136880362" sldId="260"/>
            <ac:spMk id="7" creationId="{733EE7F5-4D25-4915-8021-FD9EE23E2C32}"/>
          </ac:spMkLst>
        </pc:spChg>
      </pc:sldChg>
      <pc:sldChg chg="modSp mod">
        <pc:chgData name="Alfred Asterjadhi" userId="39de57b9-85c0-4fd1-aaac-8ca2b6560ad0" providerId="ADAL" clId="{918B2327-9F33-46AD-AA35-EEDF1DECFFAE}" dt="2024-01-04T00:28:00.500" v="1437"/>
        <pc:sldMkLst>
          <pc:docMk/>
          <pc:sldMk cId="1676196551" sldId="261"/>
        </pc:sldMkLst>
        <pc:spChg chg="mod">
          <ac:chgData name="Alfred Asterjadhi" userId="39de57b9-85c0-4fd1-aaac-8ca2b6560ad0" providerId="ADAL" clId="{918B2327-9F33-46AD-AA35-EEDF1DECFFAE}" dt="2024-01-04T00:28:00.500" v="1437"/>
          <ac:spMkLst>
            <pc:docMk/>
            <pc:sldMk cId="1676196551" sldId="261"/>
            <ac:spMk id="7" creationId="{0A0F1EBF-63A8-4C75-8DB7-0D8CD44D0896}"/>
          </ac:spMkLst>
        </pc:spChg>
      </pc:sldChg>
      <pc:sldChg chg="modSp mod">
        <pc:chgData name="Alfred Asterjadhi" userId="39de57b9-85c0-4fd1-aaac-8ca2b6560ad0" providerId="ADAL" clId="{918B2327-9F33-46AD-AA35-EEDF1DECFFAE}" dt="2024-01-04T00:28:01.702" v="1438"/>
        <pc:sldMkLst>
          <pc:docMk/>
          <pc:sldMk cId="2927177891" sldId="263"/>
        </pc:sldMkLst>
        <pc:spChg chg="mod">
          <ac:chgData name="Alfred Asterjadhi" userId="39de57b9-85c0-4fd1-aaac-8ca2b6560ad0" providerId="ADAL" clId="{918B2327-9F33-46AD-AA35-EEDF1DECFFAE}" dt="2024-01-04T00:28:01.702" v="1438"/>
          <ac:spMkLst>
            <pc:docMk/>
            <pc:sldMk cId="2927177891" sldId="263"/>
            <ac:spMk id="9" creationId="{4BB4CFD1-21C6-467E-AB6E-3577A473F86D}"/>
          </ac:spMkLst>
        </pc:spChg>
      </pc:sldChg>
      <pc:sldChg chg="modSp mod">
        <pc:chgData name="Alfred Asterjadhi" userId="39de57b9-85c0-4fd1-aaac-8ca2b6560ad0" providerId="ADAL" clId="{918B2327-9F33-46AD-AA35-EEDF1DECFFAE}" dt="2024-01-04T00:28:02.936" v="1439"/>
        <pc:sldMkLst>
          <pc:docMk/>
          <pc:sldMk cId="4277600907" sldId="264"/>
        </pc:sldMkLst>
        <pc:spChg chg="mod">
          <ac:chgData name="Alfred Asterjadhi" userId="39de57b9-85c0-4fd1-aaac-8ca2b6560ad0" providerId="ADAL" clId="{918B2327-9F33-46AD-AA35-EEDF1DECFFAE}" dt="2024-01-04T00:28:02.936" v="1439"/>
          <ac:spMkLst>
            <pc:docMk/>
            <pc:sldMk cId="4277600907" sldId="264"/>
            <ac:spMk id="8" creationId="{B2C4C695-AFB3-4956-B721-DB0805BA0685}"/>
          </ac:spMkLst>
        </pc:spChg>
      </pc:sldChg>
      <pc:sldChg chg="modSp mod">
        <pc:chgData name="Alfred Asterjadhi" userId="39de57b9-85c0-4fd1-aaac-8ca2b6560ad0" providerId="ADAL" clId="{918B2327-9F33-46AD-AA35-EEDF1DECFFAE}" dt="2024-01-04T00:28:04.172" v="1440"/>
        <pc:sldMkLst>
          <pc:docMk/>
          <pc:sldMk cId="2436815634" sldId="265"/>
        </pc:sldMkLst>
        <pc:spChg chg="mod">
          <ac:chgData name="Alfred Asterjadhi" userId="39de57b9-85c0-4fd1-aaac-8ca2b6560ad0" providerId="ADAL" clId="{918B2327-9F33-46AD-AA35-EEDF1DECFFAE}" dt="2024-01-04T00:28:04.172" v="1440"/>
          <ac:spMkLst>
            <pc:docMk/>
            <pc:sldMk cId="2436815634" sldId="265"/>
            <ac:spMk id="9" creationId="{535943CE-0A57-43F4-9844-46B4091CBC16}"/>
          </ac:spMkLst>
        </pc:spChg>
      </pc:sldChg>
      <pc:sldChg chg="modSp mod">
        <pc:chgData name="Alfred Asterjadhi" userId="39de57b9-85c0-4fd1-aaac-8ca2b6560ad0" providerId="ADAL" clId="{918B2327-9F33-46AD-AA35-EEDF1DECFFAE}" dt="2024-01-04T00:28:05.551" v="1441"/>
        <pc:sldMkLst>
          <pc:docMk/>
          <pc:sldMk cId="2400177835" sldId="266"/>
        </pc:sldMkLst>
        <pc:spChg chg="mod">
          <ac:chgData name="Alfred Asterjadhi" userId="39de57b9-85c0-4fd1-aaac-8ca2b6560ad0" providerId="ADAL" clId="{918B2327-9F33-46AD-AA35-EEDF1DECFFAE}" dt="2024-01-04T00:28:05.551" v="1441"/>
          <ac:spMkLst>
            <pc:docMk/>
            <pc:sldMk cId="2400177835" sldId="266"/>
            <ac:spMk id="8" creationId="{C5505616-1CE2-43B4-878B-31634EEB6CA7}"/>
          </ac:spMkLst>
        </pc:spChg>
      </pc:sldChg>
      <pc:sldChg chg="modSp mod">
        <pc:chgData name="Alfred Asterjadhi" userId="39de57b9-85c0-4fd1-aaac-8ca2b6560ad0" providerId="ADAL" clId="{918B2327-9F33-46AD-AA35-EEDF1DECFFAE}" dt="2024-01-04T00:28:11.791" v="1446"/>
        <pc:sldMkLst>
          <pc:docMk/>
          <pc:sldMk cId="132832093" sldId="267"/>
        </pc:sldMkLst>
        <pc:spChg chg="mod">
          <ac:chgData name="Alfred Asterjadhi" userId="39de57b9-85c0-4fd1-aaac-8ca2b6560ad0" providerId="ADAL" clId="{918B2327-9F33-46AD-AA35-EEDF1DECFFAE}" dt="2023-12-08T01:54:31.996" v="1268" actId="20577"/>
          <ac:spMkLst>
            <pc:docMk/>
            <pc:sldMk cId="132832093" sldId="267"/>
            <ac:spMk id="3" creationId="{00000000-0000-0000-0000-000000000000}"/>
          </ac:spMkLst>
        </pc:spChg>
        <pc:spChg chg="mod">
          <ac:chgData name="Alfred Asterjadhi" userId="39de57b9-85c0-4fd1-aaac-8ca2b6560ad0" providerId="ADAL" clId="{918B2327-9F33-46AD-AA35-EEDF1DECFFAE}" dt="2024-01-04T00:28:11.791" v="1446"/>
          <ac:spMkLst>
            <pc:docMk/>
            <pc:sldMk cId="132832093" sldId="267"/>
            <ac:spMk id="7" creationId="{C00CAC69-BF6D-4936-9CE0-D96F88ACD748}"/>
          </ac:spMkLst>
        </pc:spChg>
      </pc:sldChg>
      <pc:sldChg chg="modSp mod">
        <pc:chgData name="Alfred Asterjadhi" userId="39de57b9-85c0-4fd1-aaac-8ca2b6560ad0" providerId="ADAL" clId="{918B2327-9F33-46AD-AA35-EEDF1DECFFAE}" dt="2024-01-04T00:28:16.742" v="1448"/>
        <pc:sldMkLst>
          <pc:docMk/>
          <pc:sldMk cId="3976818858" sldId="269"/>
        </pc:sldMkLst>
        <pc:spChg chg="mod">
          <ac:chgData name="Alfred Asterjadhi" userId="39de57b9-85c0-4fd1-aaac-8ca2b6560ad0" providerId="ADAL" clId="{918B2327-9F33-46AD-AA35-EEDF1DECFFAE}" dt="2024-01-04T00:28:16.742" v="1448"/>
          <ac:spMkLst>
            <pc:docMk/>
            <pc:sldMk cId="3976818858" sldId="269"/>
            <ac:spMk id="6" creationId="{00000000-0000-0000-0000-000000000000}"/>
          </ac:spMkLst>
        </pc:spChg>
        <pc:graphicFrameChg chg="mod modGraphic">
          <ac:chgData name="Alfred Asterjadhi" userId="39de57b9-85c0-4fd1-aaac-8ca2b6560ad0" providerId="ADAL" clId="{918B2327-9F33-46AD-AA35-EEDF1DECFFAE}" dt="2023-12-07T23:56:40.301" v="39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918B2327-9F33-46AD-AA35-EEDF1DECFFAE}" dt="2024-01-04T00:28:06.794" v="1442"/>
        <pc:sldMkLst>
          <pc:docMk/>
          <pc:sldMk cId="3387863760" sldId="270"/>
        </pc:sldMkLst>
        <pc:spChg chg="mod">
          <ac:chgData name="Alfred Asterjadhi" userId="39de57b9-85c0-4fd1-aaac-8ca2b6560ad0" providerId="ADAL" clId="{918B2327-9F33-46AD-AA35-EEDF1DECFFAE}" dt="2024-01-04T00:28:06.794" v="1442"/>
          <ac:spMkLst>
            <pc:docMk/>
            <pc:sldMk cId="3387863760" sldId="270"/>
            <ac:spMk id="8" creationId="{B1C9D975-9B89-429E-A2AD-175C2CE0D83A}"/>
          </ac:spMkLst>
        </pc:spChg>
      </pc:sldChg>
      <pc:sldChg chg="del">
        <pc:chgData name="Alfred Asterjadhi" userId="39de57b9-85c0-4fd1-aaac-8ca2b6560ad0" providerId="ADAL" clId="{918B2327-9F33-46AD-AA35-EEDF1DECFFAE}" dt="2023-12-08T00:08:37.071" v="575" actId="47"/>
        <pc:sldMkLst>
          <pc:docMk/>
          <pc:sldMk cId="3374954241" sldId="294"/>
        </pc:sldMkLst>
      </pc:sldChg>
      <pc:sldChg chg="modSp mod">
        <pc:chgData name="Alfred Asterjadhi" userId="39de57b9-85c0-4fd1-aaac-8ca2b6560ad0" providerId="ADAL" clId="{918B2327-9F33-46AD-AA35-EEDF1DECFFAE}" dt="2024-01-04T00:28:15.292" v="1447"/>
        <pc:sldMkLst>
          <pc:docMk/>
          <pc:sldMk cId="2243228416" sldId="299"/>
        </pc:sldMkLst>
        <pc:spChg chg="mod">
          <ac:chgData name="Alfred Asterjadhi" userId="39de57b9-85c0-4fd1-aaac-8ca2b6560ad0" providerId="ADAL" clId="{918B2327-9F33-46AD-AA35-EEDF1DECFFAE}" dt="2023-12-07T23:50:55.278" v="337" actId="20577"/>
          <ac:spMkLst>
            <pc:docMk/>
            <pc:sldMk cId="2243228416" sldId="299"/>
            <ac:spMk id="3" creationId="{3857177C-4F12-41D1-AB93-6925069E5DB9}"/>
          </ac:spMkLst>
        </pc:spChg>
        <pc:spChg chg="mod">
          <ac:chgData name="Alfred Asterjadhi" userId="39de57b9-85c0-4fd1-aaac-8ca2b6560ad0" providerId="ADAL" clId="{918B2327-9F33-46AD-AA35-EEDF1DECFFAE}" dt="2024-01-04T00:28:15.292" v="1447"/>
          <ac:spMkLst>
            <pc:docMk/>
            <pc:sldMk cId="2243228416" sldId="299"/>
            <ac:spMk id="8" creationId="{ADA0A8BA-AA59-4AB6-9BD0-89E3B2E275F5}"/>
          </ac:spMkLst>
        </pc:spChg>
        <pc:spChg chg="mod">
          <ac:chgData name="Alfred Asterjadhi" userId="39de57b9-85c0-4fd1-aaac-8ca2b6560ad0" providerId="ADAL" clId="{918B2327-9F33-46AD-AA35-EEDF1DECFFAE}" dt="2023-12-07T23:55:03.018" v="371" actId="20577"/>
          <ac:spMkLst>
            <pc:docMk/>
            <pc:sldMk cId="2243228416" sldId="299"/>
            <ac:spMk id="17" creationId="{442A1050-6527-4B2E-A943-E125D6B48B52}"/>
          </ac:spMkLst>
        </pc:spChg>
      </pc:sldChg>
      <pc:sldChg chg="del">
        <pc:chgData name="Alfred Asterjadhi" userId="39de57b9-85c0-4fd1-aaac-8ca2b6560ad0" providerId="ADAL" clId="{918B2327-9F33-46AD-AA35-EEDF1DECFFAE}" dt="2023-12-08T00:27:21.044" v="779" actId="47"/>
        <pc:sldMkLst>
          <pc:docMk/>
          <pc:sldMk cId="2797489138" sldId="301"/>
        </pc:sldMkLst>
      </pc:sldChg>
      <pc:sldChg chg="del">
        <pc:chgData name="Alfred Asterjadhi" userId="39de57b9-85c0-4fd1-aaac-8ca2b6560ad0" providerId="ADAL" clId="{918B2327-9F33-46AD-AA35-EEDF1DECFFAE}" dt="2023-12-08T00:28:09.047" v="781" actId="2696"/>
        <pc:sldMkLst>
          <pc:docMk/>
          <pc:sldMk cId="40458766" sldId="302"/>
        </pc:sldMkLst>
      </pc:sldChg>
      <pc:sldChg chg="add del">
        <pc:chgData name="Alfred Asterjadhi" userId="39de57b9-85c0-4fd1-aaac-8ca2b6560ad0" providerId="ADAL" clId="{918B2327-9F33-46AD-AA35-EEDF1DECFFAE}" dt="2023-12-08T00:32:35.599" v="902" actId="47"/>
        <pc:sldMkLst>
          <pc:docMk/>
          <pc:sldMk cId="3347304079" sldId="302"/>
        </pc:sldMkLst>
      </pc:sldChg>
      <pc:sldChg chg="del">
        <pc:chgData name="Alfred Asterjadhi" userId="39de57b9-85c0-4fd1-aaac-8ca2b6560ad0" providerId="ADAL" clId="{918B2327-9F33-46AD-AA35-EEDF1DECFFAE}" dt="2023-12-08T00:28:19.668" v="782" actId="47"/>
        <pc:sldMkLst>
          <pc:docMk/>
          <pc:sldMk cId="3424331671" sldId="309"/>
        </pc:sldMkLst>
      </pc:sldChg>
      <pc:sldChg chg="del">
        <pc:chgData name="Alfred Asterjadhi" userId="39de57b9-85c0-4fd1-aaac-8ca2b6560ad0" providerId="ADAL" clId="{918B2327-9F33-46AD-AA35-EEDF1DECFFAE}" dt="2023-12-08T00:28:21.662" v="783" actId="47"/>
        <pc:sldMkLst>
          <pc:docMk/>
          <pc:sldMk cId="1909955060" sldId="315"/>
        </pc:sldMkLst>
      </pc:sldChg>
      <pc:sldChg chg="del">
        <pc:chgData name="Alfred Asterjadhi" userId="39de57b9-85c0-4fd1-aaac-8ca2b6560ad0" providerId="ADAL" clId="{918B2327-9F33-46AD-AA35-EEDF1DECFFAE}" dt="2023-12-08T00:28:22.550" v="784" actId="47"/>
        <pc:sldMkLst>
          <pc:docMk/>
          <pc:sldMk cId="2629402207" sldId="316"/>
        </pc:sldMkLst>
      </pc:sldChg>
      <pc:sldChg chg="del">
        <pc:chgData name="Alfred Asterjadhi" userId="39de57b9-85c0-4fd1-aaac-8ca2b6560ad0" providerId="ADAL" clId="{918B2327-9F33-46AD-AA35-EEDF1DECFFAE}" dt="2023-12-08T00:26:53.812" v="777" actId="47"/>
        <pc:sldMkLst>
          <pc:docMk/>
          <pc:sldMk cId="3154911852" sldId="317"/>
        </pc:sldMkLst>
      </pc:sldChg>
      <pc:sldChg chg="del">
        <pc:chgData name="Alfred Asterjadhi" userId="39de57b9-85c0-4fd1-aaac-8ca2b6560ad0" providerId="ADAL" clId="{918B2327-9F33-46AD-AA35-EEDF1DECFFAE}" dt="2023-12-08T00:26:55.826" v="778" actId="47"/>
        <pc:sldMkLst>
          <pc:docMk/>
          <pc:sldMk cId="3139491951" sldId="318"/>
        </pc:sldMkLst>
      </pc:sldChg>
      <pc:sldChg chg="modSp add mod">
        <pc:chgData name="Alfred Asterjadhi" userId="39de57b9-85c0-4fd1-aaac-8ca2b6560ad0" providerId="ADAL" clId="{918B2327-9F33-46AD-AA35-EEDF1DECFFAE}" dt="2024-01-04T00:28:38.805" v="1465"/>
        <pc:sldMkLst>
          <pc:docMk/>
          <pc:sldMk cId="2980831737" sldId="319"/>
        </pc:sldMkLst>
        <pc:spChg chg="mod">
          <ac:chgData name="Alfred Asterjadhi" userId="39de57b9-85c0-4fd1-aaac-8ca2b6560ad0" providerId="ADAL" clId="{918B2327-9F33-46AD-AA35-EEDF1DECFFAE}" dt="2023-12-08T00:32:08.294" v="899" actId="20577"/>
          <ac:spMkLst>
            <pc:docMk/>
            <pc:sldMk cId="2980831737" sldId="319"/>
            <ac:spMk id="2" creationId="{EE525AF4-37DB-4E29-AD72-7631882AA2E6}"/>
          </ac:spMkLst>
        </pc:spChg>
        <pc:spChg chg="mod">
          <ac:chgData name="Alfred Asterjadhi" userId="39de57b9-85c0-4fd1-aaac-8ca2b6560ad0" providerId="ADAL" clId="{918B2327-9F33-46AD-AA35-EEDF1DECFFAE}" dt="2023-12-08T00:40:39.500" v="943" actId="20577"/>
          <ac:spMkLst>
            <pc:docMk/>
            <pc:sldMk cId="2980831737" sldId="319"/>
            <ac:spMk id="3" creationId="{6AF5FB04-E4D8-4FCF-BED4-5561E8929E9D}"/>
          </ac:spMkLst>
        </pc:spChg>
        <pc:spChg chg="mod">
          <ac:chgData name="Alfred Asterjadhi" userId="39de57b9-85c0-4fd1-aaac-8ca2b6560ad0" providerId="ADAL" clId="{918B2327-9F33-46AD-AA35-EEDF1DECFFAE}" dt="2024-01-04T00:28:38.805" v="1465"/>
          <ac:spMkLst>
            <pc:docMk/>
            <pc:sldMk cId="2980831737" sldId="319"/>
            <ac:spMk id="6" creationId="{71FA71E5-6162-469C-B001-42737D5D1DD6}"/>
          </ac:spMkLst>
        </pc:spChg>
      </pc:sldChg>
      <pc:sldChg chg="del">
        <pc:chgData name="Alfred Asterjadhi" userId="39de57b9-85c0-4fd1-aaac-8ca2b6560ad0" providerId="ADAL" clId="{918B2327-9F33-46AD-AA35-EEDF1DECFFAE}" dt="2023-12-08T00:28:09.047" v="781" actId="2696"/>
        <pc:sldMkLst>
          <pc:docMk/>
          <pc:sldMk cId="3902314211" sldId="319"/>
        </pc:sldMkLst>
      </pc:sldChg>
      <pc:sldChg chg="del">
        <pc:chgData name="Alfred Asterjadhi" userId="39de57b9-85c0-4fd1-aaac-8ca2b6560ad0" providerId="ADAL" clId="{918B2327-9F33-46AD-AA35-EEDF1DECFFAE}" dt="2023-12-08T00:27:22.377" v="780" actId="47"/>
        <pc:sldMkLst>
          <pc:docMk/>
          <pc:sldMk cId="124678335" sldId="320"/>
        </pc:sldMkLst>
      </pc:sldChg>
      <pc:sldChg chg="addSp delSp modSp add mod chgLayout">
        <pc:chgData name="Alfred Asterjadhi" userId="39de57b9-85c0-4fd1-aaac-8ca2b6560ad0" providerId="ADAL" clId="{918B2327-9F33-46AD-AA35-EEDF1DECFFAE}" dt="2024-01-04T00:28:37.433" v="1464"/>
        <pc:sldMkLst>
          <pc:docMk/>
          <pc:sldMk cId="782085236" sldId="322"/>
        </pc:sldMkLst>
        <pc:spChg chg="mod ord">
          <ac:chgData name="Alfred Asterjadhi" userId="39de57b9-85c0-4fd1-aaac-8ca2b6560ad0" providerId="ADAL" clId="{918B2327-9F33-46AD-AA35-EEDF1DECFFAE}" dt="2023-12-08T00:31:47.182" v="865" actId="20577"/>
          <ac:spMkLst>
            <pc:docMk/>
            <pc:sldMk cId="782085236" sldId="322"/>
            <ac:spMk id="2" creationId="{EE525AF4-37DB-4E29-AD72-7631882AA2E6}"/>
          </ac:spMkLst>
        </pc:spChg>
        <pc:spChg chg="mod ord">
          <ac:chgData name="Alfred Asterjadhi" userId="39de57b9-85c0-4fd1-aaac-8ca2b6560ad0" providerId="ADAL" clId="{918B2327-9F33-46AD-AA35-EEDF1DECFFAE}" dt="2023-12-08T00:31:34.914" v="846" actId="14"/>
          <ac:spMkLst>
            <pc:docMk/>
            <pc:sldMk cId="782085236" sldId="322"/>
            <ac:spMk id="3" creationId="{6AF5FB04-E4D8-4FCF-BED4-5561E8929E9D}"/>
          </ac:spMkLst>
        </pc:spChg>
        <pc:spChg chg="mod ord">
          <ac:chgData name="Alfred Asterjadhi" userId="39de57b9-85c0-4fd1-aaac-8ca2b6560ad0" providerId="ADAL" clId="{918B2327-9F33-46AD-AA35-EEDF1DECFFAE}" dt="2023-12-08T00:31:31.751" v="843" actId="6264"/>
          <ac:spMkLst>
            <pc:docMk/>
            <pc:sldMk cId="782085236" sldId="322"/>
            <ac:spMk id="4" creationId="{0477C608-959A-4343-A862-7F0AE3E7DC50}"/>
          </ac:spMkLst>
        </pc:spChg>
        <pc:spChg chg="mod ord">
          <ac:chgData name="Alfred Asterjadhi" userId="39de57b9-85c0-4fd1-aaac-8ca2b6560ad0" providerId="ADAL" clId="{918B2327-9F33-46AD-AA35-EEDF1DECFFAE}" dt="2023-12-08T00:31:31.751" v="843" actId="6264"/>
          <ac:spMkLst>
            <pc:docMk/>
            <pc:sldMk cId="782085236" sldId="322"/>
            <ac:spMk id="5" creationId="{85245317-723B-42B2-A794-968C592B5BBB}"/>
          </ac:spMkLst>
        </pc:spChg>
        <pc:spChg chg="mod ord">
          <ac:chgData name="Alfred Asterjadhi" userId="39de57b9-85c0-4fd1-aaac-8ca2b6560ad0" providerId="ADAL" clId="{918B2327-9F33-46AD-AA35-EEDF1DECFFAE}" dt="2024-01-04T00:28:37.433" v="1464"/>
          <ac:spMkLst>
            <pc:docMk/>
            <pc:sldMk cId="782085236" sldId="322"/>
            <ac:spMk id="6" creationId="{71FA71E5-6162-469C-B001-42737D5D1DD6}"/>
          </ac:spMkLst>
        </pc:spChg>
        <pc:spChg chg="add del mod">
          <ac:chgData name="Alfred Asterjadhi" userId="39de57b9-85c0-4fd1-aaac-8ca2b6560ad0" providerId="ADAL" clId="{918B2327-9F33-46AD-AA35-EEDF1DECFFAE}" dt="2023-12-08T00:31:31.751" v="843" actId="6264"/>
          <ac:spMkLst>
            <pc:docMk/>
            <pc:sldMk cId="782085236" sldId="322"/>
            <ac:spMk id="7" creationId="{51B86843-64A3-E984-6A5F-70874BAC1B91}"/>
          </ac:spMkLst>
        </pc:spChg>
        <pc:spChg chg="add del mod">
          <ac:chgData name="Alfred Asterjadhi" userId="39de57b9-85c0-4fd1-aaac-8ca2b6560ad0" providerId="ADAL" clId="{918B2327-9F33-46AD-AA35-EEDF1DECFFAE}" dt="2023-12-08T00:31:31.751" v="843" actId="6264"/>
          <ac:spMkLst>
            <pc:docMk/>
            <pc:sldMk cId="782085236" sldId="322"/>
            <ac:spMk id="8" creationId="{FE21743A-AE8F-3EC9-D54A-299A744EC78D}"/>
          </ac:spMkLst>
        </pc:spChg>
        <pc:spChg chg="add del mod">
          <ac:chgData name="Alfred Asterjadhi" userId="39de57b9-85c0-4fd1-aaac-8ca2b6560ad0" providerId="ADAL" clId="{918B2327-9F33-46AD-AA35-EEDF1DECFFAE}" dt="2023-12-08T00:31:31.751" v="843" actId="6264"/>
          <ac:spMkLst>
            <pc:docMk/>
            <pc:sldMk cId="782085236" sldId="322"/>
            <ac:spMk id="9" creationId="{BAF2BB68-113D-8BE2-3CF2-B321419E890A}"/>
          </ac:spMkLst>
        </pc:spChg>
        <pc:spChg chg="add del mod">
          <ac:chgData name="Alfred Asterjadhi" userId="39de57b9-85c0-4fd1-aaac-8ca2b6560ad0" providerId="ADAL" clId="{918B2327-9F33-46AD-AA35-EEDF1DECFFAE}" dt="2023-12-08T00:31:31.751" v="843" actId="6264"/>
          <ac:spMkLst>
            <pc:docMk/>
            <pc:sldMk cId="782085236" sldId="322"/>
            <ac:spMk id="10" creationId="{AF047BBD-E45A-79CC-232F-6C17CC2D0CFA}"/>
          </ac:spMkLst>
        </pc:spChg>
        <pc:spChg chg="add del mod">
          <ac:chgData name="Alfred Asterjadhi" userId="39de57b9-85c0-4fd1-aaac-8ca2b6560ad0" providerId="ADAL" clId="{918B2327-9F33-46AD-AA35-EEDF1DECFFAE}" dt="2023-12-08T00:31:31.751" v="843" actId="6264"/>
          <ac:spMkLst>
            <pc:docMk/>
            <pc:sldMk cId="782085236" sldId="322"/>
            <ac:spMk id="11" creationId="{78B6E6B3-6969-E8F1-5203-BC28DC7C6390}"/>
          </ac:spMkLst>
        </pc:spChg>
      </pc:sldChg>
      <pc:sldChg chg="del">
        <pc:chgData name="Alfred Asterjadhi" userId="39de57b9-85c0-4fd1-aaac-8ca2b6560ad0" providerId="ADAL" clId="{918B2327-9F33-46AD-AA35-EEDF1DECFFAE}" dt="2023-12-08T00:28:09.047" v="781" actId="2696"/>
        <pc:sldMkLst>
          <pc:docMk/>
          <pc:sldMk cId="1468641026" sldId="322"/>
        </pc:sldMkLst>
      </pc:sldChg>
      <pc:sldChg chg="modSp mod">
        <pc:chgData name="Alfred Asterjadhi" userId="39de57b9-85c0-4fd1-aaac-8ca2b6560ad0" providerId="ADAL" clId="{918B2327-9F33-46AD-AA35-EEDF1DECFFAE}" dt="2024-01-04T00:29:06.964" v="1486"/>
        <pc:sldMkLst>
          <pc:docMk/>
          <pc:sldMk cId="1677969607" sldId="323"/>
        </pc:sldMkLst>
        <pc:spChg chg="mod">
          <ac:chgData name="Alfred Asterjadhi" userId="39de57b9-85c0-4fd1-aaac-8ca2b6560ad0" providerId="ADAL" clId="{918B2327-9F33-46AD-AA35-EEDF1DECFFAE}" dt="2024-01-04T00:29:06.964" v="1486"/>
          <ac:spMkLst>
            <pc:docMk/>
            <pc:sldMk cId="1677969607" sldId="323"/>
            <ac:spMk id="7" creationId="{247ADCDE-7164-400D-8B27-4BAED4FE7810}"/>
          </ac:spMkLst>
        </pc:spChg>
      </pc:sldChg>
      <pc:sldChg chg="modSp mod">
        <pc:chgData name="Alfred Asterjadhi" userId="39de57b9-85c0-4fd1-aaac-8ca2b6560ad0" providerId="ADAL" clId="{918B2327-9F33-46AD-AA35-EEDF1DECFFAE}" dt="2024-01-04T00:27:59.086" v="1436"/>
        <pc:sldMkLst>
          <pc:docMk/>
          <pc:sldMk cId="1908471061" sldId="328"/>
        </pc:sldMkLst>
        <pc:spChg chg="mod">
          <ac:chgData name="Alfred Asterjadhi" userId="39de57b9-85c0-4fd1-aaac-8ca2b6560ad0" providerId="ADAL" clId="{918B2327-9F33-46AD-AA35-EEDF1DECFFAE}" dt="2023-12-08T01:41:31.425" v="1142" actId="6549"/>
          <ac:spMkLst>
            <pc:docMk/>
            <pc:sldMk cId="1908471061" sldId="328"/>
            <ac:spMk id="3" creationId="{3EF9BE80-D462-4B64-8448-3B553445EDCF}"/>
          </ac:spMkLst>
        </pc:spChg>
        <pc:spChg chg="mod">
          <ac:chgData name="Alfred Asterjadhi" userId="39de57b9-85c0-4fd1-aaac-8ca2b6560ad0" providerId="ADAL" clId="{918B2327-9F33-46AD-AA35-EEDF1DECFFAE}" dt="2024-01-04T00:27:59.086" v="1436"/>
          <ac:spMkLst>
            <pc:docMk/>
            <pc:sldMk cId="1908471061" sldId="328"/>
            <ac:spMk id="6" creationId="{FCA6EDD1-4720-45B9-8B18-08C7AF47C492}"/>
          </ac:spMkLst>
        </pc:spChg>
      </pc:sldChg>
      <pc:sldChg chg="modSp mod">
        <pc:chgData name="Alfred Asterjadhi" userId="39de57b9-85c0-4fd1-aaac-8ca2b6560ad0" providerId="ADAL" clId="{918B2327-9F33-46AD-AA35-EEDF1DECFFAE}" dt="2024-01-04T00:28:08.019" v="1443"/>
        <pc:sldMkLst>
          <pc:docMk/>
          <pc:sldMk cId="15571502" sldId="330"/>
        </pc:sldMkLst>
        <pc:spChg chg="mod">
          <ac:chgData name="Alfred Asterjadhi" userId="39de57b9-85c0-4fd1-aaac-8ca2b6560ad0" providerId="ADAL" clId="{918B2327-9F33-46AD-AA35-EEDF1DECFFAE}" dt="2024-01-04T00:28:08.019" v="1443"/>
          <ac:spMkLst>
            <pc:docMk/>
            <pc:sldMk cId="15571502" sldId="330"/>
            <ac:spMk id="6" creationId="{5C48BDE3-7807-417F-A4F1-5356D38590CA}"/>
          </ac:spMkLst>
        </pc:spChg>
      </pc:sldChg>
      <pc:sldChg chg="modSp mod">
        <pc:chgData name="Alfred Asterjadhi" userId="39de57b9-85c0-4fd1-aaac-8ca2b6560ad0" providerId="ADAL" clId="{918B2327-9F33-46AD-AA35-EEDF1DECFFAE}" dt="2024-01-04T00:28:09.300" v="1444"/>
        <pc:sldMkLst>
          <pc:docMk/>
          <pc:sldMk cId="3200711991" sldId="331"/>
        </pc:sldMkLst>
        <pc:spChg chg="mod">
          <ac:chgData name="Alfred Asterjadhi" userId="39de57b9-85c0-4fd1-aaac-8ca2b6560ad0" providerId="ADAL" clId="{918B2327-9F33-46AD-AA35-EEDF1DECFFAE}" dt="2024-01-04T00:28:09.300" v="1444"/>
          <ac:spMkLst>
            <pc:docMk/>
            <pc:sldMk cId="3200711991" sldId="331"/>
            <ac:spMk id="6" creationId="{C3BF5992-FFFD-4B64-900D-0590BA3C03CE}"/>
          </ac:spMkLst>
        </pc:spChg>
      </pc:sldChg>
      <pc:sldChg chg="modSp mod">
        <pc:chgData name="Alfred Asterjadhi" userId="39de57b9-85c0-4fd1-aaac-8ca2b6560ad0" providerId="ADAL" clId="{918B2327-9F33-46AD-AA35-EEDF1DECFFAE}" dt="2024-01-04T00:28:10.498" v="1445"/>
        <pc:sldMkLst>
          <pc:docMk/>
          <pc:sldMk cId="2409609221" sldId="332"/>
        </pc:sldMkLst>
        <pc:spChg chg="mod">
          <ac:chgData name="Alfred Asterjadhi" userId="39de57b9-85c0-4fd1-aaac-8ca2b6560ad0" providerId="ADAL" clId="{918B2327-9F33-46AD-AA35-EEDF1DECFFAE}" dt="2024-01-04T00:28:10.498" v="1445"/>
          <ac:spMkLst>
            <pc:docMk/>
            <pc:sldMk cId="2409609221" sldId="332"/>
            <ac:spMk id="6" creationId="{2B4D6F20-084B-4EE9-AD6D-290838010348}"/>
          </ac:spMkLst>
        </pc:spChg>
      </pc:sldChg>
      <pc:sldChg chg="modSp mod">
        <pc:chgData name="Alfred Asterjadhi" userId="39de57b9-85c0-4fd1-aaac-8ca2b6560ad0" providerId="ADAL" clId="{918B2327-9F33-46AD-AA35-EEDF1DECFFAE}" dt="2024-01-04T00:27:51.238" v="1430"/>
        <pc:sldMkLst>
          <pc:docMk/>
          <pc:sldMk cId="3843208451" sldId="333"/>
        </pc:sldMkLst>
        <pc:spChg chg="mod">
          <ac:chgData name="Alfred Asterjadhi" userId="39de57b9-85c0-4fd1-aaac-8ca2b6560ad0" providerId="ADAL" clId="{918B2327-9F33-46AD-AA35-EEDF1DECFFAE}" dt="2023-12-11T17:41:38.538" v="1269"/>
          <ac:spMkLst>
            <pc:docMk/>
            <pc:sldMk cId="3843208451" sldId="333"/>
            <ac:spMk id="3" creationId="{918D7AE7-F661-4AD4-9210-88B6E5699ED9}"/>
          </ac:spMkLst>
        </pc:spChg>
        <pc:spChg chg="mod">
          <ac:chgData name="Alfred Asterjadhi" userId="39de57b9-85c0-4fd1-aaac-8ca2b6560ad0" providerId="ADAL" clId="{918B2327-9F33-46AD-AA35-EEDF1DECFFAE}" dt="2024-01-04T00:27:51.238" v="1430"/>
          <ac:spMkLst>
            <pc:docMk/>
            <pc:sldMk cId="3843208451" sldId="333"/>
            <ac:spMk id="6" creationId="{A8221584-6364-48AC-B1C3-833137C81726}"/>
          </ac:spMkLst>
        </pc:spChg>
      </pc:sldChg>
      <pc:sldChg chg="modSp mod">
        <pc:chgData name="Alfred Asterjadhi" userId="39de57b9-85c0-4fd1-aaac-8ca2b6560ad0" providerId="ADAL" clId="{918B2327-9F33-46AD-AA35-EEDF1DECFFAE}" dt="2024-01-04T00:27:54.246" v="1432"/>
        <pc:sldMkLst>
          <pc:docMk/>
          <pc:sldMk cId="3977221359" sldId="340"/>
        </pc:sldMkLst>
        <pc:spChg chg="mod">
          <ac:chgData name="Alfred Asterjadhi" userId="39de57b9-85c0-4fd1-aaac-8ca2b6560ad0" providerId="ADAL" clId="{918B2327-9F33-46AD-AA35-EEDF1DECFFAE}" dt="2024-01-04T00:27:54.246" v="1432"/>
          <ac:spMkLst>
            <pc:docMk/>
            <pc:sldMk cId="3977221359" sldId="340"/>
            <ac:spMk id="6" creationId="{BC264D22-EE96-4B0F-90AA-B4358FF19246}"/>
          </ac:spMkLst>
        </pc:spChg>
      </pc:sldChg>
      <pc:sldChg chg="modSp mod">
        <pc:chgData name="Alfred Asterjadhi" userId="39de57b9-85c0-4fd1-aaac-8ca2b6560ad0" providerId="ADAL" clId="{918B2327-9F33-46AD-AA35-EEDF1DECFFAE}" dt="2024-01-04T00:28:58.941" v="1480"/>
        <pc:sldMkLst>
          <pc:docMk/>
          <pc:sldMk cId="3930036297" sldId="356"/>
        </pc:sldMkLst>
        <pc:spChg chg="mod">
          <ac:chgData name="Alfred Asterjadhi" userId="39de57b9-85c0-4fd1-aaac-8ca2b6560ad0" providerId="ADAL" clId="{918B2327-9F33-46AD-AA35-EEDF1DECFFAE}" dt="2023-12-08T00:28:38.873" v="788" actId="13926"/>
          <ac:spMkLst>
            <pc:docMk/>
            <pc:sldMk cId="3930036297" sldId="356"/>
            <ac:spMk id="2" creationId="{4B5F0D0E-8BB7-48AB-9160-728B8B3399A2}"/>
          </ac:spMkLst>
        </pc:spChg>
        <pc:spChg chg="mod">
          <ac:chgData name="Alfred Asterjadhi" userId="39de57b9-85c0-4fd1-aaac-8ca2b6560ad0" providerId="ADAL" clId="{918B2327-9F33-46AD-AA35-EEDF1DECFFAE}" dt="2023-12-08T00:28:52.999" v="804" actId="6549"/>
          <ac:spMkLst>
            <pc:docMk/>
            <pc:sldMk cId="3930036297" sldId="356"/>
            <ac:spMk id="3" creationId="{DFB0BA47-D7B6-4F95-932E-A7AA615BC440}"/>
          </ac:spMkLst>
        </pc:spChg>
        <pc:spChg chg="mod">
          <ac:chgData name="Alfred Asterjadhi" userId="39de57b9-85c0-4fd1-aaac-8ca2b6560ad0" providerId="ADAL" clId="{918B2327-9F33-46AD-AA35-EEDF1DECFFAE}" dt="2024-01-04T00:28:58.941" v="1480"/>
          <ac:spMkLst>
            <pc:docMk/>
            <pc:sldMk cId="3930036297" sldId="356"/>
            <ac:spMk id="6" creationId="{974B2026-97FB-40D2-8F22-7E6D319B4EA2}"/>
          </ac:spMkLst>
        </pc:spChg>
      </pc:sldChg>
      <pc:sldChg chg="modSp mod">
        <pc:chgData name="Alfred Asterjadhi" userId="39de57b9-85c0-4fd1-aaac-8ca2b6560ad0" providerId="ADAL" clId="{918B2327-9F33-46AD-AA35-EEDF1DECFFAE}" dt="2024-01-04T00:29:04.341" v="1484"/>
        <pc:sldMkLst>
          <pc:docMk/>
          <pc:sldMk cId="3576977642" sldId="362"/>
        </pc:sldMkLst>
        <pc:spChg chg="mod">
          <ac:chgData name="Alfred Asterjadhi" userId="39de57b9-85c0-4fd1-aaac-8ca2b6560ad0" providerId="ADAL" clId="{918B2327-9F33-46AD-AA35-EEDF1DECFFAE}" dt="2023-12-08T00:47:08.383" v="1122" actId="20577"/>
          <ac:spMkLst>
            <pc:docMk/>
            <pc:sldMk cId="3576977642" sldId="362"/>
            <ac:spMk id="2" creationId="{0EAF4D72-7EB5-22A3-403A-E095C87E6E26}"/>
          </ac:spMkLst>
        </pc:spChg>
        <pc:spChg chg="mod">
          <ac:chgData name="Alfred Asterjadhi" userId="39de57b9-85c0-4fd1-aaac-8ca2b6560ad0" providerId="ADAL" clId="{918B2327-9F33-46AD-AA35-EEDF1DECFFAE}" dt="2024-01-04T00:29:04.341" v="1484"/>
          <ac:spMkLst>
            <pc:docMk/>
            <pc:sldMk cId="3576977642" sldId="362"/>
            <ac:spMk id="6" creationId="{3DD21102-AAEB-13F6-15EC-3CBBC04B5637}"/>
          </ac:spMkLst>
        </pc:spChg>
        <pc:spChg chg="mod">
          <ac:chgData name="Alfred Asterjadhi" userId="39de57b9-85c0-4fd1-aaac-8ca2b6560ad0" providerId="ADAL" clId="{918B2327-9F33-46AD-AA35-EEDF1DECFFAE}" dt="2023-12-08T00:29:40.229" v="816" actId="20577"/>
          <ac:spMkLst>
            <pc:docMk/>
            <pc:sldMk cId="3576977642" sldId="362"/>
            <ac:spMk id="16" creationId="{CA1A1623-65F8-E7F3-860B-98677C489FFA}"/>
          </ac:spMkLst>
        </pc:spChg>
      </pc:sldChg>
      <pc:sldChg chg="del">
        <pc:chgData name="Alfred Asterjadhi" userId="39de57b9-85c0-4fd1-aaac-8ca2b6560ad0" providerId="ADAL" clId="{918B2327-9F33-46AD-AA35-EEDF1DECFFAE}" dt="2023-12-08T00:28:09.047" v="781" actId="2696"/>
        <pc:sldMkLst>
          <pc:docMk/>
          <pc:sldMk cId="828299115" sldId="364"/>
        </pc:sldMkLst>
      </pc:sldChg>
      <pc:sldChg chg="add del">
        <pc:chgData name="Alfred Asterjadhi" userId="39de57b9-85c0-4fd1-aaac-8ca2b6560ad0" providerId="ADAL" clId="{918B2327-9F33-46AD-AA35-EEDF1DECFFAE}" dt="2023-12-08T00:33:34.147" v="915" actId="47"/>
        <pc:sldMkLst>
          <pc:docMk/>
          <pc:sldMk cId="4225334629" sldId="364"/>
        </pc:sldMkLst>
      </pc:sldChg>
      <pc:sldChg chg="del">
        <pc:chgData name="Alfred Asterjadhi" userId="39de57b9-85c0-4fd1-aaac-8ca2b6560ad0" providerId="ADAL" clId="{918B2327-9F33-46AD-AA35-EEDF1DECFFAE}" dt="2023-12-08T00:28:09.047" v="781" actId="2696"/>
        <pc:sldMkLst>
          <pc:docMk/>
          <pc:sldMk cId="2587766060" sldId="365"/>
        </pc:sldMkLst>
      </pc:sldChg>
      <pc:sldChg chg="addSp delSp modSp add mod chgLayout">
        <pc:chgData name="Alfred Asterjadhi" userId="39de57b9-85c0-4fd1-aaac-8ca2b6560ad0" providerId="ADAL" clId="{918B2327-9F33-46AD-AA35-EEDF1DECFFAE}" dt="2024-01-04T00:28:40.126" v="1466"/>
        <pc:sldMkLst>
          <pc:docMk/>
          <pc:sldMk cId="3831805578" sldId="365"/>
        </pc:sldMkLst>
        <pc:spChg chg="mod ord">
          <ac:chgData name="Alfred Asterjadhi" userId="39de57b9-85c0-4fd1-aaac-8ca2b6560ad0" providerId="ADAL" clId="{918B2327-9F33-46AD-AA35-EEDF1DECFFAE}" dt="2023-12-08T00:41:51.051" v="1047" actId="6264"/>
          <ac:spMkLst>
            <pc:docMk/>
            <pc:sldMk cId="3831805578" sldId="365"/>
            <ac:spMk id="2" creationId="{2D01035B-7F3B-4566-8DC8-16409D4449B5}"/>
          </ac:spMkLst>
        </pc:spChg>
        <pc:spChg chg="mod ord">
          <ac:chgData name="Alfred Asterjadhi" userId="39de57b9-85c0-4fd1-aaac-8ca2b6560ad0" providerId="ADAL" clId="{918B2327-9F33-46AD-AA35-EEDF1DECFFAE}" dt="2023-12-08T00:41:59.884" v="1052" actId="404"/>
          <ac:spMkLst>
            <pc:docMk/>
            <pc:sldMk cId="3831805578" sldId="365"/>
            <ac:spMk id="3" creationId="{DBB0B390-25E0-4DCA-8553-05206AB88AA8}"/>
          </ac:spMkLst>
        </pc:spChg>
        <pc:spChg chg="mod ord">
          <ac:chgData name="Alfred Asterjadhi" userId="39de57b9-85c0-4fd1-aaac-8ca2b6560ad0" providerId="ADAL" clId="{918B2327-9F33-46AD-AA35-EEDF1DECFFAE}" dt="2023-12-08T00:41:51.051" v="1047" actId="6264"/>
          <ac:spMkLst>
            <pc:docMk/>
            <pc:sldMk cId="3831805578" sldId="365"/>
            <ac:spMk id="4" creationId="{AE25AF12-7E23-4C06-B788-EF3F8CEFB761}"/>
          </ac:spMkLst>
        </pc:spChg>
        <pc:spChg chg="mod ord">
          <ac:chgData name="Alfred Asterjadhi" userId="39de57b9-85c0-4fd1-aaac-8ca2b6560ad0" providerId="ADAL" clId="{918B2327-9F33-46AD-AA35-EEDF1DECFFAE}" dt="2023-12-08T00:41:51.051" v="1047" actId="6264"/>
          <ac:spMkLst>
            <pc:docMk/>
            <pc:sldMk cId="3831805578" sldId="365"/>
            <ac:spMk id="5" creationId="{062480CD-EF38-418E-AE64-63D71D96A830}"/>
          </ac:spMkLst>
        </pc:spChg>
        <pc:spChg chg="mod ord">
          <ac:chgData name="Alfred Asterjadhi" userId="39de57b9-85c0-4fd1-aaac-8ca2b6560ad0" providerId="ADAL" clId="{918B2327-9F33-46AD-AA35-EEDF1DECFFAE}" dt="2024-01-04T00:28:40.126" v="1466"/>
          <ac:spMkLst>
            <pc:docMk/>
            <pc:sldMk cId="3831805578" sldId="365"/>
            <ac:spMk id="6" creationId="{35F451C8-01D9-4EA1-9DC5-5D44A4E585A0}"/>
          </ac:spMkLst>
        </pc:spChg>
        <pc:spChg chg="add del mod">
          <ac:chgData name="Alfred Asterjadhi" userId="39de57b9-85c0-4fd1-aaac-8ca2b6560ad0" providerId="ADAL" clId="{918B2327-9F33-46AD-AA35-EEDF1DECFFAE}" dt="2023-12-08T00:41:51.051" v="1047" actId="6264"/>
          <ac:spMkLst>
            <pc:docMk/>
            <pc:sldMk cId="3831805578" sldId="365"/>
            <ac:spMk id="7" creationId="{738BB12C-9670-B9F0-2807-8752C8219DD7}"/>
          </ac:spMkLst>
        </pc:spChg>
        <pc:spChg chg="add del mod">
          <ac:chgData name="Alfred Asterjadhi" userId="39de57b9-85c0-4fd1-aaac-8ca2b6560ad0" providerId="ADAL" clId="{918B2327-9F33-46AD-AA35-EEDF1DECFFAE}" dt="2023-12-08T00:41:51.051" v="1047" actId="6264"/>
          <ac:spMkLst>
            <pc:docMk/>
            <pc:sldMk cId="3831805578" sldId="365"/>
            <ac:spMk id="8" creationId="{A17F7E47-7E6D-5299-D6CA-4ADC311AA55F}"/>
          </ac:spMkLst>
        </pc:spChg>
        <pc:spChg chg="add del mod">
          <ac:chgData name="Alfred Asterjadhi" userId="39de57b9-85c0-4fd1-aaac-8ca2b6560ad0" providerId="ADAL" clId="{918B2327-9F33-46AD-AA35-EEDF1DECFFAE}" dt="2023-12-08T00:41:51.051" v="1047" actId="6264"/>
          <ac:spMkLst>
            <pc:docMk/>
            <pc:sldMk cId="3831805578" sldId="365"/>
            <ac:spMk id="9" creationId="{D7B7A611-6FDA-3420-9607-3D91A1CEC534}"/>
          </ac:spMkLst>
        </pc:spChg>
        <pc:spChg chg="add del mod">
          <ac:chgData name="Alfred Asterjadhi" userId="39de57b9-85c0-4fd1-aaac-8ca2b6560ad0" providerId="ADAL" clId="{918B2327-9F33-46AD-AA35-EEDF1DECFFAE}" dt="2023-12-08T00:41:51.051" v="1047" actId="6264"/>
          <ac:spMkLst>
            <pc:docMk/>
            <pc:sldMk cId="3831805578" sldId="365"/>
            <ac:spMk id="10" creationId="{A7186B79-D55A-D835-603F-3D58B5F94AEC}"/>
          </ac:spMkLst>
        </pc:spChg>
        <pc:spChg chg="add del mod">
          <ac:chgData name="Alfred Asterjadhi" userId="39de57b9-85c0-4fd1-aaac-8ca2b6560ad0" providerId="ADAL" clId="{918B2327-9F33-46AD-AA35-EEDF1DECFFAE}" dt="2023-12-08T00:41:51.051" v="1047" actId="6264"/>
          <ac:spMkLst>
            <pc:docMk/>
            <pc:sldMk cId="3831805578" sldId="365"/>
            <ac:spMk id="11" creationId="{7D683F9D-4395-FC7E-0992-EE874433E49E}"/>
          </ac:spMkLst>
        </pc:spChg>
      </pc:sldChg>
      <pc:sldChg chg="add del">
        <pc:chgData name="Alfred Asterjadhi" userId="39de57b9-85c0-4fd1-aaac-8ca2b6560ad0" providerId="ADAL" clId="{918B2327-9F33-46AD-AA35-EEDF1DECFFAE}" dt="2023-12-08T00:33:36.470" v="916" actId="47"/>
        <pc:sldMkLst>
          <pc:docMk/>
          <pc:sldMk cId="2891540965" sldId="367"/>
        </pc:sldMkLst>
      </pc:sldChg>
      <pc:sldChg chg="del">
        <pc:chgData name="Alfred Asterjadhi" userId="39de57b9-85c0-4fd1-aaac-8ca2b6560ad0" providerId="ADAL" clId="{918B2327-9F33-46AD-AA35-EEDF1DECFFAE}" dt="2023-12-08T00:28:09.047" v="781" actId="2696"/>
        <pc:sldMkLst>
          <pc:docMk/>
          <pc:sldMk cId="4285484906" sldId="367"/>
        </pc:sldMkLst>
      </pc:sldChg>
      <pc:sldChg chg="delSp modSp mod">
        <pc:chgData name="Alfred Asterjadhi" userId="39de57b9-85c0-4fd1-aaac-8ca2b6560ad0" providerId="ADAL" clId="{918B2327-9F33-46AD-AA35-EEDF1DECFFAE}" dt="2024-01-09T19:29:45.885" v="1935"/>
        <pc:sldMkLst>
          <pc:docMk/>
          <pc:sldMk cId="2696761607" sldId="393"/>
        </pc:sldMkLst>
        <pc:spChg chg="mod">
          <ac:chgData name="Alfred Asterjadhi" userId="39de57b9-85c0-4fd1-aaac-8ca2b6560ad0" providerId="ADAL" clId="{918B2327-9F33-46AD-AA35-EEDF1DECFFAE}" dt="2023-12-07T23:57:44.589" v="401" actId="6549"/>
          <ac:spMkLst>
            <pc:docMk/>
            <pc:sldMk cId="2696761607" sldId="393"/>
            <ac:spMk id="2" creationId="{F2762690-C15C-4839-B40F-0AF3A4D89457}"/>
          </ac:spMkLst>
        </pc:spChg>
        <pc:spChg chg="mod">
          <ac:chgData name="Alfred Asterjadhi" userId="39de57b9-85c0-4fd1-aaac-8ca2b6560ad0" providerId="ADAL" clId="{918B2327-9F33-46AD-AA35-EEDF1DECFFAE}" dt="2024-01-04T00:28:18.046" v="1449"/>
          <ac:spMkLst>
            <pc:docMk/>
            <pc:sldMk cId="2696761607" sldId="393"/>
            <ac:spMk id="3" creationId="{D20906E0-F900-4991-83B1-675F5B67FA2D}"/>
          </ac:spMkLst>
        </pc:spChg>
        <pc:spChg chg="del">
          <ac:chgData name="Alfred Asterjadhi" userId="39de57b9-85c0-4fd1-aaac-8ca2b6560ad0" providerId="ADAL" clId="{918B2327-9F33-46AD-AA35-EEDF1DECFFAE}" dt="2023-12-07T23:58:27.816" v="411" actId="478"/>
          <ac:spMkLst>
            <pc:docMk/>
            <pc:sldMk cId="2696761607" sldId="393"/>
            <ac:spMk id="8" creationId="{A29853BA-17EA-18F8-5B29-B09D9FC050C9}"/>
          </ac:spMkLst>
        </pc:spChg>
        <pc:graphicFrameChg chg="mod modGraphic">
          <ac:chgData name="Alfred Asterjadhi" userId="39de57b9-85c0-4fd1-aaac-8ca2b6560ad0" providerId="ADAL" clId="{918B2327-9F33-46AD-AA35-EEDF1DECFFAE}" dt="2024-01-09T19:29:45.885" v="1935"/>
          <ac:graphicFrameMkLst>
            <pc:docMk/>
            <pc:sldMk cId="2696761607" sldId="393"/>
            <ac:graphicFrameMk id="6" creationId="{5094FBC8-BB74-47F3-965D-16BC678F4D1D}"/>
          </ac:graphicFrameMkLst>
        </pc:graphicFrameChg>
      </pc:sldChg>
      <pc:sldChg chg="modSp add mod">
        <pc:chgData name="Alfred Asterjadhi" userId="39de57b9-85c0-4fd1-aaac-8ca2b6560ad0" providerId="ADAL" clId="{918B2327-9F33-46AD-AA35-EEDF1DECFFAE}" dt="2024-01-12T19:37:42.962" v="2439" actId="20577"/>
        <pc:sldMkLst>
          <pc:docMk/>
          <pc:sldMk cId="3140364693" sldId="997"/>
        </pc:sldMkLst>
        <pc:spChg chg="mod">
          <ac:chgData name="Alfred Asterjadhi" userId="39de57b9-85c0-4fd1-aaac-8ca2b6560ad0" providerId="ADAL" clId="{918B2327-9F33-46AD-AA35-EEDF1DECFFAE}" dt="2024-01-12T19:37:42.962" v="2439" actId="20577"/>
          <ac:spMkLst>
            <pc:docMk/>
            <pc:sldMk cId="3140364693" sldId="997"/>
            <ac:spMk id="7" creationId="{0310814A-1E2F-57F2-C9EF-3805BE6E5DAB}"/>
          </ac:spMkLst>
        </pc:spChg>
      </pc:sldChg>
      <pc:sldChg chg="modSp mod">
        <pc:chgData name="Alfred Asterjadhi" userId="39de57b9-85c0-4fd1-aaac-8ca2b6560ad0" providerId="ADAL" clId="{918B2327-9F33-46AD-AA35-EEDF1DECFFAE}" dt="2024-01-04T00:28:29.108" v="1458"/>
        <pc:sldMkLst>
          <pc:docMk/>
          <pc:sldMk cId="3233208257" sldId="1006"/>
        </pc:sldMkLst>
        <pc:spChg chg="mod">
          <ac:chgData name="Alfred Asterjadhi" userId="39de57b9-85c0-4fd1-aaac-8ca2b6560ad0" providerId="ADAL" clId="{918B2327-9F33-46AD-AA35-EEDF1DECFFAE}" dt="2023-12-08T00:22:58.281" v="718" actId="20577"/>
          <ac:spMkLst>
            <pc:docMk/>
            <pc:sldMk cId="3233208257" sldId="1006"/>
            <ac:spMk id="2" creationId="{4B5F0D0E-8BB7-48AB-9160-728B8B3399A2}"/>
          </ac:spMkLst>
        </pc:spChg>
        <pc:spChg chg="mod">
          <ac:chgData name="Alfred Asterjadhi" userId="39de57b9-85c0-4fd1-aaac-8ca2b6560ad0" providerId="ADAL" clId="{918B2327-9F33-46AD-AA35-EEDF1DECFFAE}" dt="2023-12-08T00:04:44.278" v="506" actId="20577"/>
          <ac:spMkLst>
            <pc:docMk/>
            <pc:sldMk cId="3233208257" sldId="1006"/>
            <ac:spMk id="3" creationId="{DFB0BA47-D7B6-4F95-932E-A7AA615BC440}"/>
          </ac:spMkLst>
        </pc:spChg>
        <pc:spChg chg="mod">
          <ac:chgData name="Alfred Asterjadhi" userId="39de57b9-85c0-4fd1-aaac-8ca2b6560ad0" providerId="ADAL" clId="{918B2327-9F33-46AD-AA35-EEDF1DECFFAE}" dt="2024-01-04T00:28:29.108" v="1458"/>
          <ac:spMkLst>
            <pc:docMk/>
            <pc:sldMk cId="3233208257" sldId="1006"/>
            <ac:spMk id="6" creationId="{974B2026-97FB-40D2-8F22-7E6D319B4EA2}"/>
          </ac:spMkLst>
        </pc:spChg>
      </pc:sldChg>
      <pc:sldChg chg="modSp mod">
        <pc:chgData name="Alfred Asterjadhi" userId="39de57b9-85c0-4fd1-aaac-8ca2b6560ad0" providerId="ADAL" clId="{918B2327-9F33-46AD-AA35-EEDF1DECFFAE}" dt="2024-01-09T19:37:27.523" v="2066" actId="20577"/>
        <pc:sldMkLst>
          <pc:docMk/>
          <pc:sldMk cId="3869410219" sldId="1021"/>
        </pc:sldMkLst>
        <pc:spChg chg="mod">
          <ac:chgData name="Alfred Asterjadhi" userId="39de57b9-85c0-4fd1-aaac-8ca2b6560ad0" providerId="ADAL" clId="{918B2327-9F33-46AD-AA35-EEDF1DECFFAE}" dt="2023-12-08T00:11:57.360" v="709" actId="13926"/>
          <ac:spMkLst>
            <pc:docMk/>
            <pc:sldMk cId="3869410219" sldId="1021"/>
            <ac:spMk id="2" creationId="{4B5F0D0E-8BB7-48AB-9160-728B8B3399A2}"/>
          </ac:spMkLst>
        </pc:spChg>
        <pc:spChg chg="mod">
          <ac:chgData name="Alfred Asterjadhi" userId="39de57b9-85c0-4fd1-aaac-8ca2b6560ad0" providerId="ADAL" clId="{918B2327-9F33-46AD-AA35-EEDF1DECFFAE}" dt="2024-01-09T19:37:27.523" v="2066" actId="20577"/>
          <ac:spMkLst>
            <pc:docMk/>
            <pc:sldMk cId="3869410219" sldId="1021"/>
            <ac:spMk id="3" creationId="{DFB0BA47-D7B6-4F95-932E-A7AA615BC440}"/>
          </ac:spMkLst>
        </pc:spChg>
        <pc:spChg chg="mod">
          <ac:chgData name="Alfred Asterjadhi" userId="39de57b9-85c0-4fd1-aaac-8ca2b6560ad0" providerId="ADAL" clId="{918B2327-9F33-46AD-AA35-EEDF1DECFFAE}" dt="2024-01-04T00:28:36.098" v="1463"/>
          <ac:spMkLst>
            <pc:docMk/>
            <pc:sldMk cId="3869410219" sldId="1021"/>
            <ac:spMk id="6" creationId="{974B2026-97FB-40D2-8F22-7E6D319B4EA2}"/>
          </ac:spMkLst>
        </pc:spChg>
      </pc:sldChg>
      <pc:sldChg chg="modSp del mod">
        <pc:chgData name="Alfred Asterjadhi" userId="39de57b9-85c0-4fd1-aaac-8ca2b6560ad0" providerId="ADAL" clId="{918B2327-9F33-46AD-AA35-EEDF1DECFFAE}" dt="2023-12-07T23:57:21.057" v="392" actId="2696"/>
        <pc:sldMkLst>
          <pc:docMk/>
          <pc:sldMk cId="2511602690" sldId="1022"/>
        </pc:sldMkLst>
        <pc:spChg chg="mod">
          <ac:chgData name="Alfred Asterjadhi" userId="39de57b9-85c0-4fd1-aaac-8ca2b6560ad0" providerId="ADAL" clId="{918B2327-9F33-46AD-AA35-EEDF1DECFFAE}" dt="2023-12-07T23:29:46.359" v="77"/>
          <ac:spMkLst>
            <pc:docMk/>
            <pc:sldMk cId="2511602690" sldId="1022"/>
            <ac:spMk id="3" creationId="{D20906E0-F900-4991-83B1-675F5B67FA2D}"/>
          </ac:spMkLst>
        </pc:spChg>
      </pc:sldChg>
      <pc:sldChg chg="modSp mod">
        <pc:chgData name="Alfred Asterjadhi" userId="39de57b9-85c0-4fd1-aaac-8ca2b6560ad0" providerId="ADAL" clId="{918B2327-9F33-46AD-AA35-EEDF1DECFFAE}" dt="2024-01-09T19:35:51.869" v="2040" actId="20577"/>
        <pc:sldMkLst>
          <pc:docMk/>
          <pc:sldMk cId="4200130042" sldId="1023"/>
        </pc:sldMkLst>
        <pc:spChg chg="mod">
          <ac:chgData name="Alfred Asterjadhi" userId="39de57b9-85c0-4fd1-aaac-8ca2b6560ad0" providerId="ADAL" clId="{918B2327-9F33-46AD-AA35-EEDF1DECFFAE}" dt="2023-12-08T00:05:54.697" v="514" actId="20577"/>
          <ac:spMkLst>
            <pc:docMk/>
            <pc:sldMk cId="4200130042" sldId="1023"/>
            <ac:spMk id="2" creationId="{E693238A-5516-3253-124C-DCED3A7D9AE2}"/>
          </ac:spMkLst>
        </pc:spChg>
        <pc:spChg chg="mod">
          <ac:chgData name="Alfred Asterjadhi" userId="39de57b9-85c0-4fd1-aaac-8ca2b6560ad0" providerId="ADAL" clId="{918B2327-9F33-46AD-AA35-EEDF1DECFFAE}" dt="2024-01-09T19:35:51.869" v="2040" actId="20577"/>
          <ac:spMkLst>
            <pc:docMk/>
            <pc:sldMk cId="4200130042" sldId="1023"/>
            <ac:spMk id="3" creationId="{2682080F-BC47-47A6-E6F4-7C70F67F48F8}"/>
          </ac:spMkLst>
        </pc:spChg>
        <pc:spChg chg="mod">
          <ac:chgData name="Alfred Asterjadhi" userId="39de57b9-85c0-4fd1-aaac-8ca2b6560ad0" providerId="ADAL" clId="{918B2327-9F33-46AD-AA35-EEDF1DECFFAE}" dt="2024-01-04T00:28:30.327" v="1459"/>
          <ac:spMkLst>
            <pc:docMk/>
            <pc:sldMk cId="4200130042" sldId="1023"/>
            <ac:spMk id="6" creationId="{C0CB183D-A74D-271D-9F71-7510119753C6}"/>
          </ac:spMkLst>
        </pc:spChg>
      </pc:sldChg>
      <pc:sldChg chg="modSp mod">
        <pc:chgData name="Alfred Asterjadhi" userId="39de57b9-85c0-4fd1-aaac-8ca2b6560ad0" providerId="ADAL" clId="{918B2327-9F33-46AD-AA35-EEDF1DECFFAE}" dt="2024-01-11T19:30:31.072" v="2249" actId="6549"/>
        <pc:sldMkLst>
          <pc:docMk/>
          <pc:sldMk cId="991138630" sldId="1024"/>
        </pc:sldMkLst>
        <pc:spChg chg="mod">
          <ac:chgData name="Alfred Asterjadhi" userId="39de57b9-85c0-4fd1-aaac-8ca2b6560ad0" providerId="ADAL" clId="{918B2327-9F33-46AD-AA35-EEDF1DECFFAE}" dt="2023-12-08T00:07:20.334" v="531"/>
          <ac:spMkLst>
            <pc:docMk/>
            <pc:sldMk cId="991138630" sldId="1024"/>
            <ac:spMk id="2" creationId="{EB71C910-A4C8-4536-303B-D3915A777CB1}"/>
          </ac:spMkLst>
        </pc:spChg>
        <pc:spChg chg="mod">
          <ac:chgData name="Alfred Asterjadhi" userId="39de57b9-85c0-4fd1-aaac-8ca2b6560ad0" providerId="ADAL" clId="{918B2327-9F33-46AD-AA35-EEDF1DECFFAE}" dt="2024-01-11T19:30:31.072" v="2249" actId="6549"/>
          <ac:spMkLst>
            <pc:docMk/>
            <pc:sldMk cId="991138630" sldId="1024"/>
            <ac:spMk id="3" creationId="{E24D4002-4764-1FA7-1147-DE995417131A}"/>
          </ac:spMkLst>
        </pc:spChg>
        <pc:spChg chg="mod">
          <ac:chgData name="Alfred Asterjadhi" userId="39de57b9-85c0-4fd1-aaac-8ca2b6560ad0" providerId="ADAL" clId="{918B2327-9F33-46AD-AA35-EEDF1DECFFAE}" dt="2024-01-04T00:28:31.601" v="1460"/>
          <ac:spMkLst>
            <pc:docMk/>
            <pc:sldMk cId="991138630" sldId="1024"/>
            <ac:spMk id="6" creationId="{5B92EE59-C061-D8AD-02BE-EB12A707ABF5}"/>
          </ac:spMkLst>
        </pc:spChg>
      </pc:sldChg>
      <pc:sldChg chg="addSp delSp modSp mod chgLayout">
        <pc:chgData name="Alfred Asterjadhi" userId="39de57b9-85c0-4fd1-aaac-8ca2b6560ad0" providerId="ADAL" clId="{918B2327-9F33-46AD-AA35-EEDF1DECFFAE}" dt="2024-01-09T00:16:42.140" v="1698" actId="20577"/>
        <pc:sldMkLst>
          <pc:docMk/>
          <pc:sldMk cId="1404386273" sldId="1025"/>
        </pc:sldMkLst>
        <pc:spChg chg="mod ord">
          <ac:chgData name="Alfred Asterjadhi" userId="39de57b9-85c0-4fd1-aaac-8ca2b6560ad0" providerId="ADAL" clId="{918B2327-9F33-46AD-AA35-EEDF1DECFFAE}" dt="2023-12-08T00:09:48.162" v="687" actId="6264"/>
          <ac:spMkLst>
            <pc:docMk/>
            <pc:sldMk cId="1404386273" sldId="1025"/>
            <ac:spMk id="2" creationId="{FA6ADC85-E89F-5B65-0CA2-A439946F2818}"/>
          </ac:spMkLst>
        </pc:spChg>
        <pc:spChg chg="mod ord">
          <ac:chgData name="Alfred Asterjadhi" userId="39de57b9-85c0-4fd1-aaac-8ca2b6560ad0" providerId="ADAL" clId="{918B2327-9F33-46AD-AA35-EEDF1DECFFAE}" dt="2024-01-09T00:16:42.140" v="1698" actId="20577"/>
          <ac:spMkLst>
            <pc:docMk/>
            <pc:sldMk cId="1404386273" sldId="1025"/>
            <ac:spMk id="3" creationId="{09FACBBB-F323-999C-C847-ACC3CF5DD8C6}"/>
          </ac:spMkLst>
        </pc:spChg>
        <pc:spChg chg="mod ord">
          <ac:chgData name="Alfred Asterjadhi" userId="39de57b9-85c0-4fd1-aaac-8ca2b6560ad0" providerId="ADAL" clId="{918B2327-9F33-46AD-AA35-EEDF1DECFFAE}" dt="2023-12-08T00:09:48.162" v="687" actId="6264"/>
          <ac:spMkLst>
            <pc:docMk/>
            <pc:sldMk cId="1404386273" sldId="1025"/>
            <ac:spMk id="4" creationId="{D8063087-CD16-A696-4806-62D2F03B1C60}"/>
          </ac:spMkLst>
        </pc:spChg>
        <pc:spChg chg="mod ord">
          <ac:chgData name="Alfred Asterjadhi" userId="39de57b9-85c0-4fd1-aaac-8ca2b6560ad0" providerId="ADAL" clId="{918B2327-9F33-46AD-AA35-EEDF1DECFFAE}" dt="2023-12-08T00:09:48.162" v="687" actId="6264"/>
          <ac:spMkLst>
            <pc:docMk/>
            <pc:sldMk cId="1404386273" sldId="1025"/>
            <ac:spMk id="5" creationId="{7B9A38CC-CEC3-ED0D-8969-A004F5709D42}"/>
          </ac:spMkLst>
        </pc:spChg>
        <pc:spChg chg="mod ord">
          <ac:chgData name="Alfred Asterjadhi" userId="39de57b9-85c0-4fd1-aaac-8ca2b6560ad0" providerId="ADAL" clId="{918B2327-9F33-46AD-AA35-EEDF1DECFFAE}" dt="2024-01-04T00:28:33.121" v="1461"/>
          <ac:spMkLst>
            <pc:docMk/>
            <pc:sldMk cId="1404386273" sldId="1025"/>
            <ac:spMk id="6" creationId="{F687DD8A-3727-344A-FF12-9DB780057CBA}"/>
          </ac:spMkLst>
        </pc:spChg>
        <pc:spChg chg="add del mod">
          <ac:chgData name="Alfred Asterjadhi" userId="39de57b9-85c0-4fd1-aaac-8ca2b6560ad0" providerId="ADAL" clId="{918B2327-9F33-46AD-AA35-EEDF1DECFFAE}" dt="2023-12-08T00:09:48.162" v="687" actId="6264"/>
          <ac:spMkLst>
            <pc:docMk/>
            <pc:sldMk cId="1404386273" sldId="1025"/>
            <ac:spMk id="7" creationId="{16B1D023-B1E6-FA3D-4A1F-7DBC7682AC20}"/>
          </ac:spMkLst>
        </pc:spChg>
        <pc:spChg chg="add del mod">
          <ac:chgData name="Alfred Asterjadhi" userId="39de57b9-85c0-4fd1-aaac-8ca2b6560ad0" providerId="ADAL" clId="{918B2327-9F33-46AD-AA35-EEDF1DECFFAE}" dt="2023-12-08T00:09:48.162" v="687" actId="6264"/>
          <ac:spMkLst>
            <pc:docMk/>
            <pc:sldMk cId="1404386273" sldId="1025"/>
            <ac:spMk id="8" creationId="{55892878-AB5C-18D6-0FF3-1BC5C4C36934}"/>
          </ac:spMkLst>
        </pc:spChg>
        <pc:spChg chg="add del mod">
          <ac:chgData name="Alfred Asterjadhi" userId="39de57b9-85c0-4fd1-aaac-8ca2b6560ad0" providerId="ADAL" clId="{918B2327-9F33-46AD-AA35-EEDF1DECFFAE}" dt="2023-12-08T00:09:48.162" v="687" actId="6264"/>
          <ac:spMkLst>
            <pc:docMk/>
            <pc:sldMk cId="1404386273" sldId="1025"/>
            <ac:spMk id="9" creationId="{03A33BB5-10DE-2DD2-C049-5F62C5B997DA}"/>
          </ac:spMkLst>
        </pc:spChg>
        <pc:spChg chg="add del mod">
          <ac:chgData name="Alfred Asterjadhi" userId="39de57b9-85c0-4fd1-aaac-8ca2b6560ad0" providerId="ADAL" clId="{918B2327-9F33-46AD-AA35-EEDF1DECFFAE}" dt="2023-12-08T00:09:48.162" v="687" actId="6264"/>
          <ac:spMkLst>
            <pc:docMk/>
            <pc:sldMk cId="1404386273" sldId="1025"/>
            <ac:spMk id="10" creationId="{34784B1B-1475-09C9-2084-2DF7C86CD116}"/>
          </ac:spMkLst>
        </pc:spChg>
        <pc:spChg chg="add del mod">
          <ac:chgData name="Alfred Asterjadhi" userId="39de57b9-85c0-4fd1-aaac-8ca2b6560ad0" providerId="ADAL" clId="{918B2327-9F33-46AD-AA35-EEDF1DECFFAE}" dt="2023-12-08T00:09:48.162" v="687" actId="6264"/>
          <ac:spMkLst>
            <pc:docMk/>
            <pc:sldMk cId="1404386273" sldId="1025"/>
            <ac:spMk id="11" creationId="{E859D014-B4EA-0DF5-3B3E-97BAC8D9FB08}"/>
          </ac:spMkLst>
        </pc:spChg>
      </pc:sldChg>
      <pc:sldChg chg="del">
        <pc:chgData name="Alfred Asterjadhi" userId="39de57b9-85c0-4fd1-aaac-8ca2b6560ad0" providerId="ADAL" clId="{918B2327-9F33-46AD-AA35-EEDF1DECFFAE}" dt="2023-12-08T00:10:18.405" v="689" actId="2696"/>
        <pc:sldMkLst>
          <pc:docMk/>
          <pc:sldMk cId="222788427" sldId="1026"/>
        </pc:sldMkLst>
      </pc:sldChg>
      <pc:sldChg chg="del">
        <pc:chgData name="Alfred Asterjadhi" userId="39de57b9-85c0-4fd1-aaac-8ca2b6560ad0" providerId="ADAL" clId="{918B2327-9F33-46AD-AA35-EEDF1DECFFAE}" dt="2023-12-08T00:10:25.657" v="690" actId="2696"/>
        <pc:sldMkLst>
          <pc:docMk/>
          <pc:sldMk cId="267649941" sldId="1027"/>
        </pc:sldMkLst>
      </pc:sldChg>
      <pc:sldChg chg="addSp delSp modSp mod chgLayout">
        <pc:chgData name="Alfred Asterjadhi" userId="39de57b9-85c0-4fd1-aaac-8ca2b6560ad0" providerId="ADAL" clId="{918B2327-9F33-46AD-AA35-EEDF1DECFFAE}" dt="2024-01-04T00:28:34.494" v="1462"/>
        <pc:sldMkLst>
          <pc:docMk/>
          <pc:sldMk cId="3287547131" sldId="1028"/>
        </pc:sldMkLst>
        <pc:spChg chg="mod ord">
          <ac:chgData name="Alfred Asterjadhi" userId="39de57b9-85c0-4fd1-aaac-8ca2b6560ad0" providerId="ADAL" clId="{918B2327-9F33-46AD-AA35-EEDF1DECFFAE}" dt="2023-12-08T00:10:35.487" v="692" actId="6264"/>
          <ac:spMkLst>
            <pc:docMk/>
            <pc:sldMk cId="3287547131" sldId="1028"/>
            <ac:spMk id="2" creationId="{9EF97F5A-CE7F-7BBA-0DB4-CF87B031E7D4}"/>
          </ac:spMkLst>
        </pc:spChg>
        <pc:spChg chg="del mod">
          <ac:chgData name="Alfred Asterjadhi" userId="39de57b9-85c0-4fd1-aaac-8ca2b6560ad0" providerId="ADAL" clId="{918B2327-9F33-46AD-AA35-EEDF1DECFFAE}" dt="2023-12-08T00:10:35.487" v="692" actId="6264"/>
          <ac:spMkLst>
            <pc:docMk/>
            <pc:sldMk cId="3287547131" sldId="1028"/>
            <ac:spMk id="3" creationId="{2C08B101-42DC-1716-269A-5A07B06D62DE}"/>
          </ac:spMkLst>
        </pc:spChg>
        <pc:spChg chg="mod ord">
          <ac:chgData name="Alfred Asterjadhi" userId="39de57b9-85c0-4fd1-aaac-8ca2b6560ad0" providerId="ADAL" clId="{918B2327-9F33-46AD-AA35-EEDF1DECFFAE}" dt="2023-12-08T00:10:35.487" v="692" actId="6264"/>
          <ac:spMkLst>
            <pc:docMk/>
            <pc:sldMk cId="3287547131" sldId="1028"/>
            <ac:spMk id="4" creationId="{8B684BB7-2D5A-055E-0295-767A7870AB10}"/>
          </ac:spMkLst>
        </pc:spChg>
        <pc:spChg chg="mod ord">
          <ac:chgData name="Alfred Asterjadhi" userId="39de57b9-85c0-4fd1-aaac-8ca2b6560ad0" providerId="ADAL" clId="{918B2327-9F33-46AD-AA35-EEDF1DECFFAE}" dt="2023-12-08T00:10:35.487" v="692" actId="6264"/>
          <ac:spMkLst>
            <pc:docMk/>
            <pc:sldMk cId="3287547131" sldId="1028"/>
            <ac:spMk id="5" creationId="{D3F03832-0357-D3F4-5D78-9AEED64EAC6F}"/>
          </ac:spMkLst>
        </pc:spChg>
        <pc:spChg chg="mod ord">
          <ac:chgData name="Alfred Asterjadhi" userId="39de57b9-85c0-4fd1-aaac-8ca2b6560ad0" providerId="ADAL" clId="{918B2327-9F33-46AD-AA35-EEDF1DECFFAE}" dt="2024-01-04T00:28:34.494" v="1462"/>
          <ac:spMkLst>
            <pc:docMk/>
            <pc:sldMk cId="3287547131" sldId="1028"/>
            <ac:spMk id="6" creationId="{EC77C5EB-E20F-F01E-703C-08282E47E7DA}"/>
          </ac:spMkLst>
        </pc:spChg>
        <pc:spChg chg="add del mod">
          <ac:chgData name="Alfred Asterjadhi" userId="39de57b9-85c0-4fd1-aaac-8ca2b6560ad0" providerId="ADAL" clId="{918B2327-9F33-46AD-AA35-EEDF1DECFFAE}" dt="2023-12-08T00:10:35.487" v="692" actId="6264"/>
          <ac:spMkLst>
            <pc:docMk/>
            <pc:sldMk cId="3287547131" sldId="1028"/>
            <ac:spMk id="7" creationId="{B027083A-2BEA-6251-F70D-737A64FC01D1}"/>
          </ac:spMkLst>
        </pc:spChg>
        <pc:spChg chg="add del mod">
          <ac:chgData name="Alfred Asterjadhi" userId="39de57b9-85c0-4fd1-aaac-8ca2b6560ad0" providerId="ADAL" clId="{918B2327-9F33-46AD-AA35-EEDF1DECFFAE}" dt="2023-12-08T00:10:35.487" v="692" actId="6264"/>
          <ac:spMkLst>
            <pc:docMk/>
            <pc:sldMk cId="3287547131" sldId="1028"/>
            <ac:spMk id="8" creationId="{12A24BD2-083B-F473-9C02-C88C53E45785}"/>
          </ac:spMkLst>
        </pc:spChg>
        <pc:spChg chg="add del mod">
          <ac:chgData name="Alfred Asterjadhi" userId="39de57b9-85c0-4fd1-aaac-8ca2b6560ad0" providerId="ADAL" clId="{918B2327-9F33-46AD-AA35-EEDF1DECFFAE}" dt="2023-12-08T00:10:35.487" v="692" actId="6264"/>
          <ac:spMkLst>
            <pc:docMk/>
            <pc:sldMk cId="3287547131" sldId="1028"/>
            <ac:spMk id="9" creationId="{C79BD4DB-D5F8-C91E-2DBA-CD3CEA21DF1C}"/>
          </ac:spMkLst>
        </pc:spChg>
        <pc:spChg chg="add del mod">
          <ac:chgData name="Alfred Asterjadhi" userId="39de57b9-85c0-4fd1-aaac-8ca2b6560ad0" providerId="ADAL" clId="{918B2327-9F33-46AD-AA35-EEDF1DECFFAE}" dt="2023-12-08T00:10:35.487" v="692" actId="6264"/>
          <ac:spMkLst>
            <pc:docMk/>
            <pc:sldMk cId="3287547131" sldId="1028"/>
            <ac:spMk id="10" creationId="{76AF0C1C-55C8-38A3-F77A-C8AAEF0400DF}"/>
          </ac:spMkLst>
        </pc:spChg>
        <pc:spChg chg="add mod ord">
          <ac:chgData name="Alfred Asterjadhi" userId="39de57b9-85c0-4fd1-aaac-8ca2b6560ad0" providerId="ADAL" clId="{918B2327-9F33-46AD-AA35-EEDF1DECFFAE}" dt="2023-12-08T00:10:38.233" v="693" actId="12"/>
          <ac:spMkLst>
            <pc:docMk/>
            <pc:sldMk cId="3287547131" sldId="1028"/>
            <ac:spMk id="11" creationId="{3F0830D3-DB20-4EBA-DF7C-EE156DB7215D}"/>
          </ac:spMkLst>
        </pc:spChg>
      </pc:sldChg>
      <pc:sldChg chg="modSp mod">
        <pc:chgData name="Alfred Asterjadhi" userId="39de57b9-85c0-4fd1-aaac-8ca2b6560ad0" providerId="ADAL" clId="{918B2327-9F33-46AD-AA35-EEDF1DECFFAE}" dt="2024-01-04T00:28:56.272" v="1478"/>
        <pc:sldMkLst>
          <pc:docMk/>
          <pc:sldMk cId="3095361314" sldId="1029"/>
        </pc:sldMkLst>
        <pc:spChg chg="mod">
          <ac:chgData name="Alfred Asterjadhi" userId="39de57b9-85c0-4fd1-aaac-8ca2b6560ad0" providerId="ADAL" clId="{918B2327-9F33-46AD-AA35-EEDF1DECFFAE}" dt="2023-12-08T00:26:20.946" v="773" actId="13926"/>
          <ac:spMkLst>
            <pc:docMk/>
            <pc:sldMk cId="3095361314" sldId="1029"/>
            <ac:spMk id="2" creationId="{4B5F0D0E-8BB7-48AB-9160-728B8B3399A2}"/>
          </ac:spMkLst>
        </pc:spChg>
        <pc:spChg chg="mod">
          <ac:chgData name="Alfred Asterjadhi" userId="39de57b9-85c0-4fd1-aaac-8ca2b6560ad0" providerId="ADAL" clId="{918B2327-9F33-46AD-AA35-EEDF1DECFFAE}" dt="2023-12-08T00:26:38.690" v="775" actId="20577"/>
          <ac:spMkLst>
            <pc:docMk/>
            <pc:sldMk cId="3095361314" sldId="1029"/>
            <ac:spMk id="3" creationId="{DFB0BA47-D7B6-4F95-932E-A7AA615BC440}"/>
          </ac:spMkLst>
        </pc:spChg>
        <pc:spChg chg="mod">
          <ac:chgData name="Alfred Asterjadhi" userId="39de57b9-85c0-4fd1-aaac-8ca2b6560ad0" providerId="ADAL" clId="{918B2327-9F33-46AD-AA35-EEDF1DECFFAE}" dt="2024-01-04T00:28:56.272" v="1478"/>
          <ac:spMkLst>
            <pc:docMk/>
            <pc:sldMk cId="3095361314" sldId="1029"/>
            <ac:spMk id="6" creationId="{974B2026-97FB-40D2-8F22-7E6D319B4EA2}"/>
          </ac:spMkLst>
        </pc:spChg>
      </pc:sldChg>
      <pc:sldChg chg="modSp mod">
        <pc:chgData name="Alfred Asterjadhi" userId="39de57b9-85c0-4fd1-aaac-8ca2b6560ad0" providerId="ADAL" clId="{918B2327-9F33-46AD-AA35-EEDF1DECFFAE}" dt="2024-01-04T00:28:46.708" v="1471"/>
        <pc:sldMkLst>
          <pc:docMk/>
          <pc:sldMk cId="3959530559" sldId="1030"/>
        </pc:sldMkLst>
        <pc:spChg chg="mod">
          <ac:chgData name="Alfred Asterjadhi" userId="39de57b9-85c0-4fd1-aaac-8ca2b6560ad0" providerId="ADAL" clId="{918B2327-9F33-46AD-AA35-EEDF1DECFFAE}" dt="2023-12-08T00:24:34.882" v="741"/>
          <ac:spMkLst>
            <pc:docMk/>
            <pc:sldMk cId="3959530559" sldId="1030"/>
            <ac:spMk id="2" creationId="{4B5F0D0E-8BB7-48AB-9160-728B8B3399A2}"/>
          </ac:spMkLst>
        </pc:spChg>
        <pc:spChg chg="mod">
          <ac:chgData name="Alfred Asterjadhi" userId="39de57b9-85c0-4fd1-aaac-8ca2b6560ad0" providerId="ADAL" clId="{918B2327-9F33-46AD-AA35-EEDF1DECFFAE}" dt="2023-12-08T00:23:25.988" v="725" actId="20577"/>
          <ac:spMkLst>
            <pc:docMk/>
            <pc:sldMk cId="3959530559" sldId="1030"/>
            <ac:spMk id="3" creationId="{DFB0BA47-D7B6-4F95-932E-A7AA615BC440}"/>
          </ac:spMkLst>
        </pc:spChg>
        <pc:spChg chg="mod">
          <ac:chgData name="Alfred Asterjadhi" userId="39de57b9-85c0-4fd1-aaac-8ca2b6560ad0" providerId="ADAL" clId="{918B2327-9F33-46AD-AA35-EEDF1DECFFAE}" dt="2024-01-04T00:28:46.708" v="1471"/>
          <ac:spMkLst>
            <pc:docMk/>
            <pc:sldMk cId="3959530559" sldId="1030"/>
            <ac:spMk id="6" creationId="{974B2026-97FB-40D2-8F22-7E6D319B4EA2}"/>
          </ac:spMkLst>
        </pc:spChg>
      </pc:sldChg>
      <pc:sldChg chg="del">
        <pc:chgData name="Alfred Asterjadhi" userId="39de57b9-85c0-4fd1-aaac-8ca2b6560ad0" providerId="ADAL" clId="{918B2327-9F33-46AD-AA35-EEDF1DECFFAE}" dt="2023-12-08T00:25:58.294" v="771" actId="47"/>
        <pc:sldMkLst>
          <pc:docMk/>
          <pc:sldMk cId="3254695095" sldId="1031"/>
        </pc:sldMkLst>
      </pc:sldChg>
      <pc:sldChg chg="modSp del mod">
        <pc:chgData name="Alfred Asterjadhi" userId="39de57b9-85c0-4fd1-aaac-8ca2b6560ad0" providerId="ADAL" clId="{918B2327-9F33-46AD-AA35-EEDF1DECFFAE}" dt="2024-01-12T19:38:00.679" v="2440" actId="47"/>
        <pc:sldMkLst>
          <pc:docMk/>
          <pc:sldMk cId="3264548205" sldId="1033"/>
        </pc:sldMkLst>
        <pc:spChg chg="mod">
          <ac:chgData name="Alfred Asterjadhi" userId="39de57b9-85c0-4fd1-aaac-8ca2b6560ad0" providerId="ADAL" clId="{918B2327-9F33-46AD-AA35-EEDF1DECFFAE}" dt="2023-12-08T00:29:34.092" v="815" actId="20577"/>
          <ac:spMkLst>
            <pc:docMk/>
            <pc:sldMk cId="3264548205" sldId="1033"/>
            <ac:spMk id="3" creationId="{DCC8388E-FE00-2A65-26D0-2EB1B9882D2C}"/>
          </ac:spMkLst>
        </pc:spChg>
        <pc:spChg chg="mod">
          <ac:chgData name="Alfred Asterjadhi" userId="39de57b9-85c0-4fd1-aaac-8ca2b6560ad0" providerId="ADAL" clId="{918B2327-9F33-46AD-AA35-EEDF1DECFFAE}" dt="2024-01-04T00:29:03.075" v="1483"/>
          <ac:spMkLst>
            <pc:docMk/>
            <pc:sldMk cId="3264548205" sldId="1033"/>
            <ac:spMk id="6" creationId="{DF5AF29D-AB4E-9F81-4744-1A4F81FFC3F8}"/>
          </ac:spMkLst>
        </pc:spChg>
      </pc:sldChg>
      <pc:sldChg chg="modSp mod">
        <pc:chgData name="Alfred Asterjadhi" userId="39de57b9-85c0-4fd1-aaac-8ca2b6560ad0" providerId="ADAL" clId="{918B2327-9F33-46AD-AA35-EEDF1DECFFAE}" dt="2024-01-04T00:29:05.682" v="1485"/>
        <pc:sldMkLst>
          <pc:docMk/>
          <pc:sldMk cId="1865298196" sldId="1034"/>
        </pc:sldMkLst>
        <pc:spChg chg="mod">
          <ac:chgData name="Alfred Asterjadhi" userId="39de57b9-85c0-4fd1-aaac-8ca2b6560ad0" providerId="ADAL" clId="{918B2327-9F33-46AD-AA35-EEDF1DECFFAE}" dt="2023-12-08T00:29:45.817" v="817" actId="20577"/>
          <ac:spMkLst>
            <pc:docMk/>
            <pc:sldMk cId="1865298196" sldId="1034"/>
            <ac:spMk id="3" creationId="{32A82C14-015D-8818-0A3B-A5128A880F97}"/>
          </ac:spMkLst>
        </pc:spChg>
        <pc:spChg chg="mod">
          <ac:chgData name="Alfred Asterjadhi" userId="39de57b9-85c0-4fd1-aaac-8ca2b6560ad0" providerId="ADAL" clId="{918B2327-9F33-46AD-AA35-EEDF1DECFFAE}" dt="2024-01-04T00:29:05.682" v="1485"/>
          <ac:spMkLst>
            <pc:docMk/>
            <pc:sldMk cId="1865298196" sldId="1034"/>
            <ac:spMk id="6" creationId="{BFAF1548-C7B4-5F83-BD76-F4E3BAAA36B8}"/>
          </ac:spMkLst>
        </pc:spChg>
      </pc:sldChg>
      <pc:sldChg chg="del">
        <pc:chgData name="Alfred Asterjadhi" userId="39de57b9-85c0-4fd1-aaac-8ca2b6560ad0" providerId="ADAL" clId="{918B2327-9F33-46AD-AA35-EEDF1DECFFAE}" dt="2023-12-08T00:26:45.852" v="776" actId="47"/>
        <pc:sldMkLst>
          <pc:docMk/>
          <pc:sldMk cId="3456116423" sldId="1035"/>
        </pc:sldMkLst>
      </pc:sldChg>
      <pc:sldChg chg="addSp delSp modSp mod chgLayout">
        <pc:chgData name="Alfred Asterjadhi" userId="39de57b9-85c0-4fd1-aaac-8ca2b6560ad0" providerId="ADAL" clId="{918B2327-9F33-46AD-AA35-EEDF1DECFFAE}" dt="2024-01-04T00:28:41.529" v="1467"/>
        <pc:sldMkLst>
          <pc:docMk/>
          <pc:sldMk cId="603264867" sldId="1036"/>
        </pc:sldMkLst>
        <pc:spChg chg="mod ord">
          <ac:chgData name="Alfred Asterjadhi" userId="39de57b9-85c0-4fd1-aaac-8ca2b6560ad0" providerId="ADAL" clId="{918B2327-9F33-46AD-AA35-EEDF1DECFFAE}" dt="2023-12-08T00:12:35.497" v="711" actId="6264"/>
          <ac:spMkLst>
            <pc:docMk/>
            <pc:sldMk cId="603264867" sldId="1036"/>
            <ac:spMk id="2" creationId="{9EF97F5A-CE7F-7BBA-0DB4-CF87B031E7D4}"/>
          </ac:spMkLst>
        </pc:spChg>
        <pc:spChg chg="del mod">
          <ac:chgData name="Alfred Asterjadhi" userId="39de57b9-85c0-4fd1-aaac-8ca2b6560ad0" providerId="ADAL" clId="{918B2327-9F33-46AD-AA35-EEDF1DECFFAE}" dt="2023-12-08T00:12:35.497" v="711" actId="6264"/>
          <ac:spMkLst>
            <pc:docMk/>
            <pc:sldMk cId="603264867" sldId="1036"/>
            <ac:spMk id="3" creationId="{2C08B101-42DC-1716-269A-5A07B06D62DE}"/>
          </ac:spMkLst>
        </pc:spChg>
        <pc:spChg chg="mod ord">
          <ac:chgData name="Alfred Asterjadhi" userId="39de57b9-85c0-4fd1-aaac-8ca2b6560ad0" providerId="ADAL" clId="{918B2327-9F33-46AD-AA35-EEDF1DECFFAE}" dt="2023-12-08T00:12:35.497" v="711" actId="6264"/>
          <ac:spMkLst>
            <pc:docMk/>
            <pc:sldMk cId="603264867" sldId="1036"/>
            <ac:spMk id="4" creationId="{8B684BB7-2D5A-055E-0295-767A7870AB10}"/>
          </ac:spMkLst>
        </pc:spChg>
        <pc:spChg chg="mod ord">
          <ac:chgData name="Alfred Asterjadhi" userId="39de57b9-85c0-4fd1-aaac-8ca2b6560ad0" providerId="ADAL" clId="{918B2327-9F33-46AD-AA35-EEDF1DECFFAE}" dt="2023-12-08T00:12:35.497" v="711" actId="6264"/>
          <ac:spMkLst>
            <pc:docMk/>
            <pc:sldMk cId="603264867" sldId="1036"/>
            <ac:spMk id="5" creationId="{D3F03832-0357-D3F4-5D78-9AEED64EAC6F}"/>
          </ac:spMkLst>
        </pc:spChg>
        <pc:spChg chg="mod ord">
          <ac:chgData name="Alfred Asterjadhi" userId="39de57b9-85c0-4fd1-aaac-8ca2b6560ad0" providerId="ADAL" clId="{918B2327-9F33-46AD-AA35-EEDF1DECFFAE}" dt="2024-01-04T00:28:41.529" v="1467"/>
          <ac:spMkLst>
            <pc:docMk/>
            <pc:sldMk cId="603264867" sldId="1036"/>
            <ac:spMk id="6" creationId="{EC77C5EB-E20F-F01E-703C-08282E47E7DA}"/>
          </ac:spMkLst>
        </pc:spChg>
        <pc:spChg chg="add del mod">
          <ac:chgData name="Alfred Asterjadhi" userId="39de57b9-85c0-4fd1-aaac-8ca2b6560ad0" providerId="ADAL" clId="{918B2327-9F33-46AD-AA35-EEDF1DECFFAE}" dt="2023-12-08T00:12:35.497" v="711" actId="6264"/>
          <ac:spMkLst>
            <pc:docMk/>
            <pc:sldMk cId="603264867" sldId="1036"/>
            <ac:spMk id="7" creationId="{D1D3390B-5A0A-7B68-311C-35846ADDB2A0}"/>
          </ac:spMkLst>
        </pc:spChg>
        <pc:spChg chg="add del mod">
          <ac:chgData name="Alfred Asterjadhi" userId="39de57b9-85c0-4fd1-aaac-8ca2b6560ad0" providerId="ADAL" clId="{918B2327-9F33-46AD-AA35-EEDF1DECFFAE}" dt="2023-12-08T00:12:35.497" v="711" actId="6264"/>
          <ac:spMkLst>
            <pc:docMk/>
            <pc:sldMk cId="603264867" sldId="1036"/>
            <ac:spMk id="8" creationId="{B56D0634-8D72-210D-AE5C-CDA3187F67F4}"/>
          </ac:spMkLst>
        </pc:spChg>
        <pc:spChg chg="add del mod">
          <ac:chgData name="Alfred Asterjadhi" userId="39de57b9-85c0-4fd1-aaac-8ca2b6560ad0" providerId="ADAL" clId="{918B2327-9F33-46AD-AA35-EEDF1DECFFAE}" dt="2023-12-08T00:12:35.497" v="711" actId="6264"/>
          <ac:spMkLst>
            <pc:docMk/>
            <pc:sldMk cId="603264867" sldId="1036"/>
            <ac:spMk id="9" creationId="{924BA3CD-2B96-2835-E961-165A75F1E3F7}"/>
          </ac:spMkLst>
        </pc:spChg>
        <pc:spChg chg="add del mod">
          <ac:chgData name="Alfred Asterjadhi" userId="39de57b9-85c0-4fd1-aaac-8ca2b6560ad0" providerId="ADAL" clId="{918B2327-9F33-46AD-AA35-EEDF1DECFFAE}" dt="2023-12-08T00:12:35.497" v="711" actId="6264"/>
          <ac:spMkLst>
            <pc:docMk/>
            <pc:sldMk cId="603264867" sldId="1036"/>
            <ac:spMk id="10" creationId="{24A22DEB-BFB8-661C-DB94-FEDB8239B8A0}"/>
          </ac:spMkLst>
        </pc:spChg>
        <pc:spChg chg="add mod ord">
          <ac:chgData name="Alfred Asterjadhi" userId="39de57b9-85c0-4fd1-aaac-8ca2b6560ad0" providerId="ADAL" clId="{918B2327-9F33-46AD-AA35-EEDF1DECFFAE}" dt="2023-12-08T00:12:38.124" v="712" actId="12"/>
          <ac:spMkLst>
            <pc:docMk/>
            <pc:sldMk cId="603264867" sldId="1036"/>
            <ac:spMk id="11" creationId="{802B8475-AE74-75A8-8302-13C07F9648AE}"/>
          </ac:spMkLst>
        </pc:spChg>
      </pc:sldChg>
      <pc:sldChg chg="del">
        <pc:chgData name="Alfred Asterjadhi" userId="39de57b9-85c0-4fd1-aaac-8ca2b6560ad0" providerId="ADAL" clId="{918B2327-9F33-46AD-AA35-EEDF1DECFFAE}" dt="2023-12-08T00:26:03.467" v="772" actId="47"/>
        <pc:sldMkLst>
          <pc:docMk/>
          <pc:sldMk cId="4147590439" sldId="1037"/>
        </pc:sldMkLst>
      </pc:sldChg>
      <pc:sldChg chg="addSp delSp modSp mod chgLayout">
        <pc:chgData name="Alfred Asterjadhi" userId="39de57b9-85c0-4fd1-aaac-8ca2b6560ad0" providerId="ADAL" clId="{918B2327-9F33-46AD-AA35-EEDF1DECFFAE}" dt="2024-01-04T00:28:57.638" v="1479"/>
        <pc:sldMkLst>
          <pc:docMk/>
          <pc:sldMk cId="1819786892" sldId="1038"/>
        </pc:sldMkLst>
        <pc:spChg chg="mod ord">
          <ac:chgData name="Alfred Asterjadhi" userId="39de57b9-85c0-4fd1-aaac-8ca2b6560ad0" providerId="ADAL" clId="{918B2327-9F33-46AD-AA35-EEDF1DECFFAE}" dt="2023-12-08T00:28:30.284" v="787" actId="6264"/>
          <ac:spMkLst>
            <pc:docMk/>
            <pc:sldMk cId="1819786892" sldId="1038"/>
            <ac:spMk id="2" creationId="{9EF97F5A-CE7F-7BBA-0DB4-CF87B031E7D4}"/>
          </ac:spMkLst>
        </pc:spChg>
        <pc:spChg chg="del mod">
          <ac:chgData name="Alfred Asterjadhi" userId="39de57b9-85c0-4fd1-aaac-8ca2b6560ad0" providerId="ADAL" clId="{918B2327-9F33-46AD-AA35-EEDF1DECFFAE}" dt="2023-12-08T00:28:30.284" v="787" actId="6264"/>
          <ac:spMkLst>
            <pc:docMk/>
            <pc:sldMk cId="1819786892" sldId="1038"/>
            <ac:spMk id="3" creationId="{2C08B101-42DC-1716-269A-5A07B06D62DE}"/>
          </ac:spMkLst>
        </pc:spChg>
        <pc:spChg chg="mod ord">
          <ac:chgData name="Alfred Asterjadhi" userId="39de57b9-85c0-4fd1-aaac-8ca2b6560ad0" providerId="ADAL" clId="{918B2327-9F33-46AD-AA35-EEDF1DECFFAE}" dt="2023-12-08T00:28:30.284" v="787" actId="6264"/>
          <ac:spMkLst>
            <pc:docMk/>
            <pc:sldMk cId="1819786892" sldId="1038"/>
            <ac:spMk id="4" creationId="{8B684BB7-2D5A-055E-0295-767A7870AB10}"/>
          </ac:spMkLst>
        </pc:spChg>
        <pc:spChg chg="mod ord">
          <ac:chgData name="Alfred Asterjadhi" userId="39de57b9-85c0-4fd1-aaac-8ca2b6560ad0" providerId="ADAL" clId="{918B2327-9F33-46AD-AA35-EEDF1DECFFAE}" dt="2023-12-08T00:28:30.284" v="787" actId="6264"/>
          <ac:spMkLst>
            <pc:docMk/>
            <pc:sldMk cId="1819786892" sldId="1038"/>
            <ac:spMk id="5" creationId="{D3F03832-0357-D3F4-5D78-9AEED64EAC6F}"/>
          </ac:spMkLst>
        </pc:spChg>
        <pc:spChg chg="mod ord">
          <ac:chgData name="Alfred Asterjadhi" userId="39de57b9-85c0-4fd1-aaac-8ca2b6560ad0" providerId="ADAL" clId="{918B2327-9F33-46AD-AA35-EEDF1DECFFAE}" dt="2024-01-04T00:28:57.638" v="1479"/>
          <ac:spMkLst>
            <pc:docMk/>
            <pc:sldMk cId="1819786892" sldId="1038"/>
            <ac:spMk id="6" creationId="{EC77C5EB-E20F-F01E-703C-08282E47E7DA}"/>
          </ac:spMkLst>
        </pc:spChg>
        <pc:spChg chg="add del mod">
          <ac:chgData name="Alfred Asterjadhi" userId="39de57b9-85c0-4fd1-aaac-8ca2b6560ad0" providerId="ADAL" clId="{918B2327-9F33-46AD-AA35-EEDF1DECFFAE}" dt="2023-12-08T00:28:30.284" v="787" actId="6264"/>
          <ac:spMkLst>
            <pc:docMk/>
            <pc:sldMk cId="1819786892" sldId="1038"/>
            <ac:spMk id="7" creationId="{BF8847DD-B507-8EE0-3682-56DC1BD1696F}"/>
          </ac:spMkLst>
        </pc:spChg>
        <pc:spChg chg="add del mod">
          <ac:chgData name="Alfred Asterjadhi" userId="39de57b9-85c0-4fd1-aaac-8ca2b6560ad0" providerId="ADAL" clId="{918B2327-9F33-46AD-AA35-EEDF1DECFFAE}" dt="2023-12-08T00:28:30.284" v="787" actId="6264"/>
          <ac:spMkLst>
            <pc:docMk/>
            <pc:sldMk cId="1819786892" sldId="1038"/>
            <ac:spMk id="8" creationId="{B61042B4-3CF9-BAB6-745E-441C1DC29E5F}"/>
          </ac:spMkLst>
        </pc:spChg>
        <pc:spChg chg="add del mod">
          <ac:chgData name="Alfred Asterjadhi" userId="39de57b9-85c0-4fd1-aaac-8ca2b6560ad0" providerId="ADAL" clId="{918B2327-9F33-46AD-AA35-EEDF1DECFFAE}" dt="2023-12-08T00:28:30.284" v="787" actId="6264"/>
          <ac:spMkLst>
            <pc:docMk/>
            <pc:sldMk cId="1819786892" sldId="1038"/>
            <ac:spMk id="9" creationId="{BF501DD0-FA5C-3B3C-FF2C-58485C39FAD8}"/>
          </ac:spMkLst>
        </pc:spChg>
        <pc:spChg chg="add del mod">
          <ac:chgData name="Alfred Asterjadhi" userId="39de57b9-85c0-4fd1-aaac-8ca2b6560ad0" providerId="ADAL" clId="{918B2327-9F33-46AD-AA35-EEDF1DECFFAE}" dt="2023-12-08T00:28:30.284" v="787" actId="6264"/>
          <ac:spMkLst>
            <pc:docMk/>
            <pc:sldMk cId="1819786892" sldId="1038"/>
            <ac:spMk id="10" creationId="{BF682461-EE5A-5B62-7F5F-04394DEB3838}"/>
          </ac:spMkLst>
        </pc:spChg>
        <pc:spChg chg="add mod ord">
          <ac:chgData name="Alfred Asterjadhi" userId="39de57b9-85c0-4fd1-aaac-8ca2b6560ad0" providerId="ADAL" clId="{918B2327-9F33-46AD-AA35-EEDF1DECFFAE}" dt="2023-12-08T00:28:30.284" v="787" actId="6264"/>
          <ac:spMkLst>
            <pc:docMk/>
            <pc:sldMk cId="1819786892" sldId="1038"/>
            <ac:spMk id="11" creationId="{10369809-8F14-3F63-B0ED-FF21BCF3B086}"/>
          </ac:spMkLst>
        </pc:spChg>
      </pc:sldChg>
      <pc:sldChg chg="addSp delSp modSp mod chgLayout">
        <pc:chgData name="Alfred Asterjadhi" userId="39de57b9-85c0-4fd1-aaac-8ca2b6560ad0" providerId="ADAL" clId="{918B2327-9F33-46AD-AA35-EEDF1DECFFAE}" dt="2024-01-04T00:29:00.367" v="1481"/>
        <pc:sldMkLst>
          <pc:docMk/>
          <pc:sldMk cId="3814028870" sldId="1039"/>
        </pc:sldMkLst>
        <pc:spChg chg="mod ord">
          <ac:chgData name="Alfred Asterjadhi" userId="39de57b9-85c0-4fd1-aaac-8ca2b6560ad0" providerId="ADAL" clId="{918B2327-9F33-46AD-AA35-EEDF1DECFFAE}" dt="2023-12-08T00:29:14.412" v="806" actId="6264"/>
          <ac:spMkLst>
            <pc:docMk/>
            <pc:sldMk cId="3814028870" sldId="1039"/>
            <ac:spMk id="2" creationId="{9EF97F5A-CE7F-7BBA-0DB4-CF87B031E7D4}"/>
          </ac:spMkLst>
        </pc:spChg>
        <pc:spChg chg="mod ord">
          <ac:chgData name="Alfred Asterjadhi" userId="39de57b9-85c0-4fd1-aaac-8ca2b6560ad0" providerId="ADAL" clId="{918B2327-9F33-46AD-AA35-EEDF1DECFFAE}" dt="2023-12-08T00:29:14.412" v="806" actId="6264"/>
          <ac:spMkLst>
            <pc:docMk/>
            <pc:sldMk cId="3814028870" sldId="1039"/>
            <ac:spMk id="3" creationId="{2C08B101-42DC-1716-269A-5A07B06D62DE}"/>
          </ac:spMkLst>
        </pc:spChg>
        <pc:spChg chg="mod ord">
          <ac:chgData name="Alfred Asterjadhi" userId="39de57b9-85c0-4fd1-aaac-8ca2b6560ad0" providerId="ADAL" clId="{918B2327-9F33-46AD-AA35-EEDF1DECFFAE}" dt="2023-12-08T00:29:14.412" v="806" actId="6264"/>
          <ac:spMkLst>
            <pc:docMk/>
            <pc:sldMk cId="3814028870" sldId="1039"/>
            <ac:spMk id="4" creationId="{8B684BB7-2D5A-055E-0295-767A7870AB10}"/>
          </ac:spMkLst>
        </pc:spChg>
        <pc:spChg chg="mod ord">
          <ac:chgData name="Alfred Asterjadhi" userId="39de57b9-85c0-4fd1-aaac-8ca2b6560ad0" providerId="ADAL" clId="{918B2327-9F33-46AD-AA35-EEDF1DECFFAE}" dt="2023-12-08T00:29:14.412" v="806" actId="6264"/>
          <ac:spMkLst>
            <pc:docMk/>
            <pc:sldMk cId="3814028870" sldId="1039"/>
            <ac:spMk id="5" creationId="{D3F03832-0357-D3F4-5D78-9AEED64EAC6F}"/>
          </ac:spMkLst>
        </pc:spChg>
        <pc:spChg chg="mod ord">
          <ac:chgData name="Alfred Asterjadhi" userId="39de57b9-85c0-4fd1-aaac-8ca2b6560ad0" providerId="ADAL" clId="{918B2327-9F33-46AD-AA35-EEDF1DECFFAE}" dt="2024-01-04T00:29:00.367" v="1481"/>
          <ac:spMkLst>
            <pc:docMk/>
            <pc:sldMk cId="3814028870" sldId="1039"/>
            <ac:spMk id="6" creationId="{EC77C5EB-E20F-F01E-703C-08282E47E7DA}"/>
          </ac:spMkLst>
        </pc:spChg>
        <pc:spChg chg="add del mod">
          <ac:chgData name="Alfred Asterjadhi" userId="39de57b9-85c0-4fd1-aaac-8ca2b6560ad0" providerId="ADAL" clId="{918B2327-9F33-46AD-AA35-EEDF1DECFFAE}" dt="2023-12-08T00:29:14.412" v="806" actId="6264"/>
          <ac:spMkLst>
            <pc:docMk/>
            <pc:sldMk cId="3814028870" sldId="1039"/>
            <ac:spMk id="7" creationId="{D7AD6041-3916-C4A6-85AE-22ACFAE7F0D4}"/>
          </ac:spMkLst>
        </pc:spChg>
        <pc:spChg chg="add del mod">
          <ac:chgData name="Alfred Asterjadhi" userId="39de57b9-85c0-4fd1-aaac-8ca2b6560ad0" providerId="ADAL" clId="{918B2327-9F33-46AD-AA35-EEDF1DECFFAE}" dt="2023-12-08T00:29:14.412" v="806" actId="6264"/>
          <ac:spMkLst>
            <pc:docMk/>
            <pc:sldMk cId="3814028870" sldId="1039"/>
            <ac:spMk id="8" creationId="{EDBC946C-58CC-6DE2-9468-7CA9ACB0F3C2}"/>
          </ac:spMkLst>
        </pc:spChg>
        <pc:spChg chg="add del mod">
          <ac:chgData name="Alfred Asterjadhi" userId="39de57b9-85c0-4fd1-aaac-8ca2b6560ad0" providerId="ADAL" clId="{918B2327-9F33-46AD-AA35-EEDF1DECFFAE}" dt="2023-12-08T00:29:14.412" v="806" actId="6264"/>
          <ac:spMkLst>
            <pc:docMk/>
            <pc:sldMk cId="3814028870" sldId="1039"/>
            <ac:spMk id="9" creationId="{5D719891-C135-C7D3-8731-EF2AFEF5686C}"/>
          </ac:spMkLst>
        </pc:spChg>
        <pc:spChg chg="add del mod">
          <ac:chgData name="Alfred Asterjadhi" userId="39de57b9-85c0-4fd1-aaac-8ca2b6560ad0" providerId="ADAL" clId="{918B2327-9F33-46AD-AA35-EEDF1DECFFAE}" dt="2023-12-08T00:29:14.412" v="806" actId="6264"/>
          <ac:spMkLst>
            <pc:docMk/>
            <pc:sldMk cId="3814028870" sldId="1039"/>
            <ac:spMk id="10" creationId="{2C7C4937-A89C-8468-A07D-EE72B06FD240}"/>
          </ac:spMkLst>
        </pc:spChg>
        <pc:spChg chg="add del mod">
          <ac:chgData name="Alfred Asterjadhi" userId="39de57b9-85c0-4fd1-aaac-8ca2b6560ad0" providerId="ADAL" clId="{918B2327-9F33-46AD-AA35-EEDF1DECFFAE}" dt="2023-12-08T00:29:14.412" v="806" actId="6264"/>
          <ac:spMkLst>
            <pc:docMk/>
            <pc:sldMk cId="3814028870" sldId="1039"/>
            <ac:spMk id="11" creationId="{ED8D3242-362D-912F-FA3E-26DA1BC280A9}"/>
          </ac:spMkLst>
        </pc:spChg>
      </pc:sldChg>
      <pc:sldChg chg="modSp del mod">
        <pc:chgData name="Alfred Asterjadhi" userId="39de57b9-85c0-4fd1-aaac-8ca2b6560ad0" providerId="ADAL" clId="{918B2327-9F33-46AD-AA35-EEDF1DECFFAE}" dt="2023-12-07T23:57:23.279" v="393" actId="2696"/>
        <pc:sldMkLst>
          <pc:docMk/>
          <pc:sldMk cId="853388523" sldId="1040"/>
        </pc:sldMkLst>
        <pc:spChg chg="mod">
          <ac:chgData name="Alfred Asterjadhi" userId="39de57b9-85c0-4fd1-aaac-8ca2b6560ad0" providerId="ADAL" clId="{918B2327-9F33-46AD-AA35-EEDF1DECFFAE}" dt="2023-12-07T23:29:48.174" v="78"/>
          <ac:spMkLst>
            <pc:docMk/>
            <pc:sldMk cId="853388523" sldId="1040"/>
            <ac:spMk id="3" creationId="{D20906E0-F900-4991-83B1-675F5B67FA2D}"/>
          </ac:spMkLst>
        </pc:spChg>
      </pc:sldChg>
      <pc:sldChg chg="del">
        <pc:chgData name="Alfred Asterjadhi" userId="39de57b9-85c0-4fd1-aaac-8ca2b6560ad0" providerId="ADAL" clId="{918B2327-9F33-46AD-AA35-EEDF1DECFFAE}" dt="2023-12-07T23:57:26.268" v="394" actId="2696"/>
        <pc:sldMkLst>
          <pc:docMk/>
          <pc:sldMk cId="2846313192" sldId="1041"/>
        </pc:sldMkLst>
      </pc:sldChg>
      <pc:sldChg chg="del">
        <pc:chgData name="Alfred Asterjadhi" userId="39de57b9-85c0-4fd1-aaac-8ca2b6560ad0" providerId="ADAL" clId="{918B2327-9F33-46AD-AA35-EEDF1DECFFAE}" dt="2023-12-07T23:57:28.710" v="395" actId="2696"/>
        <pc:sldMkLst>
          <pc:docMk/>
          <pc:sldMk cId="2488498920" sldId="1042"/>
        </pc:sldMkLst>
      </pc:sldChg>
      <pc:sldChg chg="del">
        <pc:chgData name="Alfred Asterjadhi" userId="39de57b9-85c0-4fd1-aaac-8ca2b6560ad0" providerId="ADAL" clId="{918B2327-9F33-46AD-AA35-EEDF1DECFFAE}" dt="2023-12-07T23:57:30.703" v="396" actId="2696"/>
        <pc:sldMkLst>
          <pc:docMk/>
          <pc:sldMk cId="2275702997" sldId="1043"/>
        </pc:sldMkLst>
      </pc:sldChg>
      <pc:sldChg chg="del">
        <pc:chgData name="Alfred Asterjadhi" userId="39de57b9-85c0-4fd1-aaac-8ca2b6560ad0" providerId="ADAL" clId="{918B2327-9F33-46AD-AA35-EEDF1DECFFAE}" dt="2023-12-07T23:57:33.506" v="397" actId="2696"/>
        <pc:sldMkLst>
          <pc:docMk/>
          <pc:sldMk cId="3030068099" sldId="1044"/>
        </pc:sldMkLst>
      </pc:sldChg>
      <pc:sldChg chg="del">
        <pc:chgData name="Alfred Asterjadhi" userId="39de57b9-85c0-4fd1-aaac-8ca2b6560ad0" providerId="ADAL" clId="{918B2327-9F33-46AD-AA35-EEDF1DECFFAE}" dt="2023-12-07T23:57:36.301" v="398" actId="2696"/>
        <pc:sldMkLst>
          <pc:docMk/>
          <pc:sldMk cId="1439753108" sldId="1045"/>
        </pc:sldMkLst>
      </pc:sldChg>
      <pc:sldChg chg="del">
        <pc:chgData name="Alfred Asterjadhi" userId="39de57b9-85c0-4fd1-aaac-8ca2b6560ad0" providerId="ADAL" clId="{918B2327-9F33-46AD-AA35-EEDF1DECFFAE}" dt="2023-12-07T23:57:38.223" v="399" actId="2696"/>
        <pc:sldMkLst>
          <pc:docMk/>
          <pc:sldMk cId="4255386338" sldId="1046"/>
        </pc:sldMkLst>
      </pc:sldChg>
      <pc:sldChg chg="del">
        <pc:chgData name="Alfred Asterjadhi" userId="39de57b9-85c0-4fd1-aaac-8ca2b6560ad0" providerId="ADAL" clId="{918B2327-9F33-46AD-AA35-EEDF1DECFFAE}" dt="2023-12-07T23:57:40.553" v="400" actId="2696"/>
        <pc:sldMkLst>
          <pc:docMk/>
          <pc:sldMk cId="1258431245" sldId="1047"/>
        </pc:sldMkLst>
      </pc:sldChg>
      <pc:sldChg chg="del">
        <pc:chgData name="Alfred Asterjadhi" userId="39de57b9-85c0-4fd1-aaac-8ca2b6560ad0" providerId="ADAL" clId="{918B2327-9F33-46AD-AA35-EEDF1DECFFAE}" dt="2023-12-08T00:28:09.047" v="781" actId="2696"/>
        <pc:sldMkLst>
          <pc:docMk/>
          <pc:sldMk cId="330771405" sldId="1051"/>
        </pc:sldMkLst>
      </pc:sldChg>
      <pc:sldChg chg="add del">
        <pc:chgData name="Alfred Asterjadhi" userId="39de57b9-85c0-4fd1-aaac-8ca2b6560ad0" providerId="ADAL" clId="{918B2327-9F33-46AD-AA35-EEDF1DECFFAE}" dt="2023-12-08T00:32:38.021" v="903" actId="47"/>
        <pc:sldMkLst>
          <pc:docMk/>
          <pc:sldMk cId="2854774258" sldId="1051"/>
        </pc:sldMkLst>
      </pc:sldChg>
      <pc:sldChg chg="modSp add del mod">
        <pc:chgData name="Alfred Asterjadhi" userId="39de57b9-85c0-4fd1-aaac-8ca2b6560ad0" providerId="ADAL" clId="{918B2327-9F33-46AD-AA35-EEDF1DECFFAE}" dt="2023-12-08T00:33:13.060" v="909" actId="47"/>
        <pc:sldMkLst>
          <pc:docMk/>
          <pc:sldMk cId="1481931929" sldId="1053"/>
        </pc:sldMkLst>
        <pc:spChg chg="mod">
          <ac:chgData name="Alfred Asterjadhi" userId="39de57b9-85c0-4fd1-aaac-8ca2b6560ad0" providerId="ADAL" clId="{918B2327-9F33-46AD-AA35-EEDF1DECFFAE}" dt="2023-12-08T00:32:52.905" v="907" actId="20577"/>
          <ac:spMkLst>
            <pc:docMk/>
            <pc:sldMk cId="1481931929" sldId="1053"/>
            <ac:spMk id="2" creationId="{D8211976-0E93-4B96-A3B8-D81447BF9548}"/>
          </ac:spMkLst>
        </pc:spChg>
        <pc:spChg chg="mod">
          <ac:chgData name="Alfred Asterjadhi" userId="39de57b9-85c0-4fd1-aaac-8ca2b6560ad0" providerId="ADAL" clId="{918B2327-9F33-46AD-AA35-EEDF1DECFFAE}" dt="2023-12-08T00:32:56.547" v="908" actId="20577"/>
          <ac:spMkLst>
            <pc:docMk/>
            <pc:sldMk cId="1481931929" sldId="1053"/>
            <ac:spMk id="39" creationId="{BE561A9E-344D-44FE-8BB1-F9B2F731BCAA}"/>
          </ac:spMkLst>
        </pc:spChg>
      </pc:sldChg>
      <pc:sldChg chg="add del">
        <pc:chgData name="Alfred Asterjadhi" userId="39de57b9-85c0-4fd1-aaac-8ca2b6560ad0" providerId="ADAL" clId="{918B2327-9F33-46AD-AA35-EEDF1DECFFAE}" dt="2023-12-08T00:32:45.047" v="905" actId="2696"/>
        <pc:sldMkLst>
          <pc:docMk/>
          <pc:sldMk cId="2677394723" sldId="1053"/>
        </pc:sldMkLst>
      </pc:sldChg>
      <pc:sldChg chg="del">
        <pc:chgData name="Alfred Asterjadhi" userId="39de57b9-85c0-4fd1-aaac-8ca2b6560ad0" providerId="ADAL" clId="{918B2327-9F33-46AD-AA35-EEDF1DECFFAE}" dt="2023-12-08T00:28:09.047" v="781" actId="2696"/>
        <pc:sldMkLst>
          <pc:docMk/>
          <pc:sldMk cId="3238388333" sldId="1053"/>
        </pc:sldMkLst>
      </pc:sldChg>
      <pc:sldChg chg="del">
        <pc:chgData name="Alfred Asterjadhi" userId="39de57b9-85c0-4fd1-aaac-8ca2b6560ad0" providerId="ADAL" clId="{918B2327-9F33-46AD-AA35-EEDF1DECFFAE}" dt="2023-12-08T00:28:23.621" v="785" actId="47"/>
        <pc:sldMkLst>
          <pc:docMk/>
          <pc:sldMk cId="2586608742" sldId="1055"/>
        </pc:sldMkLst>
      </pc:sldChg>
      <pc:sldChg chg="add del">
        <pc:chgData name="Alfred Asterjadhi" userId="39de57b9-85c0-4fd1-aaac-8ca2b6560ad0" providerId="ADAL" clId="{918B2327-9F33-46AD-AA35-EEDF1DECFFAE}" dt="2023-12-08T00:32:40.379" v="904" actId="47"/>
        <pc:sldMkLst>
          <pc:docMk/>
          <pc:sldMk cId="97113197" sldId="1056"/>
        </pc:sldMkLst>
      </pc:sldChg>
      <pc:sldChg chg="del">
        <pc:chgData name="Alfred Asterjadhi" userId="39de57b9-85c0-4fd1-aaac-8ca2b6560ad0" providerId="ADAL" clId="{918B2327-9F33-46AD-AA35-EEDF1DECFFAE}" dt="2023-12-08T00:28:09.047" v="781" actId="2696"/>
        <pc:sldMkLst>
          <pc:docMk/>
          <pc:sldMk cId="4289060853" sldId="1056"/>
        </pc:sldMkLst>
      </pc:sldChg>
      <pc:sldChg chg="add del">
        <pc:chgData name="Alfred Asterjadhi" userId="39de57b9-85c0-4fd1-aaac-8ca2b6560ad0" providerId="ADAL" clId="{918B2327-9F33-46AD-AA35-EEDF1DECFFAE}" dt="2023-12-08T00:33:41.249" v="917" actId="47"/>
        <pc:sldMkLst>
          <pc:docMk/>
          <pc:sldMk cId="289748979" sldId="1057"/>
        </pc:sldMkLst>
      </pc:sldChg>
      <pc:sldChg chg="del">
        <pc:chgData name="Alfred Asterjadhi" userId="39de57b9-85c0-4fd1-aaac-8ca2b6560ad0" providerId="ADAL" clId="{918B2327-9F33-46AD-AA35-EEDF1DECFFAE}" dt="2023-12-08T00:28:09.047" v="781" actId="2696"/>
        <pc:sldMkLst>
          <pc:docMk/>
          <pc:sldMk cId="783774361" sldId="1057"/>
        </pc:sldMkLst>
      </pc:sldChg>
      <pc:sldChg chg="modSp add mod">
        <pc:chgData name="Alfred Asterjadhi" userId="39de57b9-85c0-4fd1-aaac-8ca2b6560ad0" providerId="ADAL" clId="{918B2327-9F33-46AD-AA35-EEDF1DECFFAE}" dt="2024-01-09T19:30:24.520" v="1950"/>
        <pc:sldMkLst>
          <pc:docMk/>
          <pc:sldMk cId="3828928684" sldId="1058"/>
        </pc:sldMkLst>
        <pc:spChg chg="mod">
          <ac:chgData name="Alfred Asterjadhi" userId="39de57b9-85c0-4fd1-aaac-8ca2b6560ad0" providerId="ADAL" clId="{918B2327-9F33-46AD-AA35-EEDF1DECFFAE}" dt="2023-12-08T00:01:20.564" v="421" actId="20577"/>
          <ac:spMkLst>
            <pc:docMk/>
            <pc:sldMk cId="3828928684" sldId="1058"/>
            <ac:spMk id="2" creationId="{F2762690-C15C-4839-B40F-0AF3A4D89457}"/>
          </ac:spMkLst>
        </pc:spChg>
        <pc:spChg chg="mod">
          <ac:chgData name="Alfred Asterjadhi" userId="39de57b9-85c0-4fd1-aaac-8ca2b6560ad0" providerId="ADAL" clId="{918B2327-9F33-46AD-AA35-EEDF1DECFFAE}" dt="2024-01-04T00:28:19.249" v="1450"/>
          <ac:spMkLst>
            <pc:docMk/>
            <pc:sldMk cId="3828928684" sldId="1058"/>
            <ac:spMk id="3" creationId="{D20906E0-F900-4991-83B1-675F5B67FA2D}"/>
          </ac:spMkLst>
        </pc:spChg>
        <pc:graphicFrameChg chg="mod modGraphic">
          <ac:chgData name="Alfred Asterjadhi" userId="39de57b9-85c0-4fd1-aaac-8ca2b6560ad0" providerId="ADAL" clId="{918B2327-9F33-46AD-AA35-EEDF1DECFFAE}" dt="2024-01-09T19:30:24.520" v="1950"/>
          <ac:graphicFrameMkLst>
            <pc:docMk/>
            <pc:sldMk cId="3828928684" sldId="1058"/>
            <ac:graphicFrameMk id="6" creationId="{5094FBC8-BB74-47F3-965D-16BC678F4D1D}"/>
          </ac:graphicFrameMkLst>
        </pc:graphicFrameChg>
      </pc:sldChg>
      <pc:sldChg chg="modSp add mod">
        <pc:chgData name="Alfred Asterjadhi" userId="39de57b9-85c0-4fd1-aaac-8ca2b6560ad0" providerId="ADAL" clId="{918B2327-9F33-46AD-AA35-EEDF1DECFFAE}" dt="2024-01-09T19:30:52.098" v="1963"/>
        <pc:sldMkLst>
          <pc:docMk/>
          <pc:sldMk cId="1089014833" sldId="1059"/>
        </pc:sldMkLst>
        <pc:spChg chg="mod">
          <ac:chgData name="Alfred Asterjadhi" userId="39de57b9-85c0-4fd1-aaac-8ca2b6560ad0" providerId="ADAL" clId="{918B2327-9F33-46AD-AA35-EEDF1DECFFAE}" dt="2023-12-08T00:01:23.663" v="422" actId="20577"/>
          <ac:spMkLst>
            <pc:docMk/>
            <pc:sldMk cId="1089014833" sldId="1059"/>
            <ac:spMk id="2" creationId="{F2762690-C15C-4839-B40F-0AF3A4D89457}"/>
          </ac:spMkLst>
        </pc:spChg>
        <pc:spChg chg="mod">
          <ac:chgData name="Alfred Asterjadhi" userId="39de57b9-85c0-4fd1-aaac-8ca2b6560ad0" providerId="ADAL" clId="{918B2327-9F33-46AD-AA35-EEDF1DECFFAE}" dt="2024-01-04T00:28:20.498" v="1451"/>
          <ac:spMkLst>
            <pc:docMk/>
            <pc:sldMk cId="1089014833" sldId="1059"/>
            <ac:spMk id="3" creationId="{D20906E0-F900-4991-83B1-675F5B67FA2D}"/>
          </ac:spMkLst>
        </pc:spChg>
        <pc:graphicFrameChg chg="mod modGraphic">
          <ac:chgData name="Alfred Asterjadhi" userId="39de57b9-85c0-4fd1-aaac-8ca2b6560ad0" providerId="ADAL" clId="{918B2327-9F33-46AD-AA35-EEDF1DECFFAE}" dt="2024-01-09T19:30:52.098" v="1963"/>
          <ac:graphicFrameMkLst>
            <pc:docMk/>
            <pc:sldMk cId="1089014833" sldId="1059"/>
            <ac:graphicFrameMk id="6" creationId="{5094FBC8-BB74-47F3-965D-16BC678F4D1D}"/>
          </ac:graphicFrameMkLst>
        </pc:graphicFrameChg>
      </pc:sldChg>
      <pc:sldChg chg="modSp add mod">
        <pc:chgData name="Alfred Asterjadhi" userId="39de57b9-85c0-4fd1-aaac-8ca2b6560ad0" providerId="ADAL" clId="{918B2327-9F33-46AD-AA35-EEDF1DECFFAE}" dt="2024-01-12T19:30:38.413" v="2359" actId="20577"/>
        <pc:sldMkLst>
          <pc:docMk/>
          <pc:sldMk cId="3832852367" sldId="1060"/>
        </pc:sldMkLst>
        <pc:spChg chg="mod">
          <ac:chgData name="Alfred Asterjadhi" userId="39de57b9-85c0-4fd1-aaac-8ca2b6560ad0" providerId="ADAL" clId="{918B2327-9F33-46AD-AA35-EEDF1DECFFAE}" dt="2023-12-08T00:01:27.334" v="423" actId="20577"/>
          <ac:spMkLst>
            <pc:docMk/>
            <pc:sldMk cId="3832852367" sldId="1060"/>
            <ac:spMk id="2" creationId="{F2762690-C15C-4839-B40F-0AF3A4D89457}"/>
          </ac:spMkLst>
        </pc:spChg>
        <pc:spChg chg="mod">
          <ac:chgData name="Alfred Asterjadhi" userId="39de57b9-85c0-4fd1-aaac-8ca2b6560ad0" providerId="ADAL" clId="{918B2327-9F33-46AD-AA35-EEDF1DECFFAE}" dt="2024-01-04T00:28:21.718" v="1452"/>
          <ac:spMkLst>
            <pc:docMk/>
            <pc:sldMk cId="3832852367" sldId="1060"/>
            <ac:spMk id="3" creationId="{D20906E0-F900-4991-83B1-675F5B67FA2D}"/>
          </ac:spMkLst>
        </pc:spChg>
        <pc:graphicFrameChg chg="mod modGraphic">
          <ac:chgData name="Alfred Asterjadhi" userId="39de57b9-85c0-4fd1-aaac-8ca2b6560ad0" providerId="ADAL" clId="{918B2327-9F33-46AD-AA35-EEDF1DECFFAE}" dt="2024-01-12T19:30:38.413" v="2359" actId="20577"/>
          <ac:graphicFrameMkLst>
            <pc:docMk/>
            <pc:sldMk cId="3832852367" sldId="1060"/>
            <ac:graphicFrameMk id="6" creationId="{5094FBC8-BB74-47F3-965D-16BC678F4D1D}"/>
          </ac:graphicFrameMkLst>
        </pc:graphicFrameChg>
      </pc:sldChg>
      <pc:sldChg chg="modSp add mod">
        <pc:chgData name="Alfred Asterjadhi" userId="39de57b9-85c0-4fd1-aaac-8ca2b6560ad0" providerId="ADAL" clId="{918B2327-9F33-46AD-AA35-EEDF1DECFFAE}" dt="2024-01-09T19:32:10.500" v="1993"/>
        <pc:sldMkLst>
          <pc:docMk/>
          <pc:sldMk cId="2528763118" sldId="1061"/>
        </pc:sldMkLst>
        <pc:spChg chg="mod">
          <ac:chgData name="Alfred Asterjadhi" userId="39de57b9-85c0-4fd1-aaac-8ca2b6560ad0" providerId="ADAL" clId="{918B2327-9F33-46AD-AA35-EEDF1DECFFAE}" dt="2023-12-08T00:01:35.577" v="425" actId="20577"/>
          <ac:spMkLst>
            <pc:docMk/>
            <pc:sldMk cId="2528763118" sldId="1061"/>
            <ac:spMk id="2" creationId="{F2762690-C15C-4839-B40F-0AF3A4D89457}"/>
          </ac:spMkLst>
        </pc:spChg>
        <pc:spChg chg="mod">
          <ac:chgData name="Alfred Asterjadhi" userId="39de57b9-85c0-4fd1-aaac-8ca2b6560ad0" providerId="ADAL" clId="{918B2327-9F33-46AD-AA35-EEDF1DECFFAE}" dt="2024-01-04T00:28:23.005" v="1453"/>
          <ac:spMkLst>
            <pc:docMk/>
            <pc:sldMk cId="2528763118" sldId="1061"/>
            <ac:spMk id="3" creationId="{D20906E0-F900-4991-83B1-675F5B67FA2D}"/>
          </ac:spMkLst>
        </pc:spChg>
        <pc:graphicFrameChg chg="mod modGraphic">
          <ac:chgData name="Alfred Asterjadhi" userId="39de57b9-85c0-4fd1-aaac-8ca2b6560ad0" providerId="ADAL" clId="{918B2327-9F33-46AD-AA35-EEDF1DECFFAE}" dt="2024-01-09T19:32:10.500" v="1993"/>
          <ac:graphicFrameMkLst>
            <pc:docMk/>
            <pc:sldMk cId="2528763118" sldId="1061"/>
            <ac:graphicFrameMk id="6" creationId="{5094FBC8-BB74-47F3-965D-16BC678F4D1D}"/>
          </ac:graphicFrameMkLst>
        </pc:graphicFrameChg>
      </pc:sldChg>
      <pc:sldChg chg="modSp add mod ord">
        <pc:chgData name="Alfred Asterjadhi" userId="39de57b9-85c0-4fd1-aaac-8ca2b6560ad0" providerId="ADAL" clId="{918B2327-9F33-46AD-AA35-EEDF1DECFFAE}" dt="2024-01-04T00:28:44.988" v="1470"/>
        <pc:sldMkLst>
          <pc:docMk/>
          <pc:sldMk cId="420957283" sldId="1062"/>
        </pc:sldMkLst>
        <pc:spChg chg="mod">
          <ac:chgData name="Alfred Asterjadhi" userId="39de57b9-85c0-4fd1-aaac-8ca2b6560ad0" providerId="ADAL" clId="{918B2327-9F33-46AD-AA35-EEDF1DECFFAE}" dt="2023-12-08T00:24:23.192" v="740" actId="20577"/>
          <ac:spMkLst>
            <pc:docMk/>
            <pc:sldMk cId="420957283" sldId="1062"/>
            <ac:spMk id="2" creationId="{4B5F0D0E-8BB7-48AB-9160-728B8B3399A2}"/>
          </ac:spMkLst>
        </pc:spChg>
        <pc:spChg chg="mod">
          <ac:chgData name="Alfred Asterjadhi" userId="39de57b9-85c0-4fd1-aaac-8ca2b6560ad0" providerId="ADAL" clId="{918B2327-9F33-46AD-AA35-EEDF1DECFFAE}" dt="2024-01-04T00:28:44.988" v="1470"/>
          <ac:spMkLst>
            <pc:docMk/>
            <pc:sldMk cId="420957283" sldId="1062"/>
            <ac:spMk id="6" creationId="{974B2026-97FB-40D2-8F22-7E6D319B4EA2}"/>
          </ac:spMkLst>
        </pc:spChg>
      </pc:sldChg>
      <pc:sldChg chg="modSp add mod">
        <pc:chgData name="Alfred Asterjadhi" userId="39de57b9-85c0-4fd1-aaac-8ca2b6560ad0" providerId="ADAL" clId="{918B2327-9F33-46AD-AA35-EEDF1DECFFAE}" dt="2024-01-04T00:28:48.034" v="1472"/>
        <pc:sldMkLst>
          <pc:docMk/>
          <pc:sldMk cId="4237730190" sldId="1063"/>
        </pc:sldMkLst>
        <pc:spChg chg="mod">
          <ac:chgData name="Alfred Asterjadhi" userId="39de57b9-85c0-4fd1-aaac-8ca2b6560ad0" providerId="ADAL" clId="{918B2327-9F33-46AD-AA35-EEDF1DECFFAE}" dt="2023-12-08T00:24:46.399" v="742" actId="20577"/>
          <ac:spMkLst>
            <pc:docMk/>
            <pc:sldMk cId="4237730190" sldId="1063"/>
            <ac:spMk id="2" creationId="{4B5F0D0E-8BB7-48AB-9160-728B8B3399A2}"/>
          </ac:spMkLst>
        </pc:spChg>
        <pc:spChg chg="mod">
          <ac:chgData name="Alfred Asterjadhi" userId="39de57b9-85c0-4fd1-aaac-8ca2b6560ad0" providerId="ADAL" clId="{918B2327-9F33-46AD-AA35-EEDF1DECFFAE}" dt="2024-01-04T00:28:48.034" v="1472"/>
          <ac:spMkLst>
            <pc:docMk/>
            <pc:sldMk cId="4237730190" sldId="1063"/>
            <ac:spMk id="6" creationId="{974B2026-97FB-40D2-8F22-7E6D319B4EA2}"/>
          </ac:spMkLst>
        </pc:spChg>
      </pc:sldChg>
      <pc:sldChg chg="modSp add mod">
        <pc:chgData name="Alfred Asterjadhi" userId="39de57b9-85c0-4fd1-aaac-8ca2b6560ad0" providerId="ADAL" clId="{918B2327-9F33-46AD-AA35-EEDF1DECFFAE}" dt="2024-01-04T00:28:49.301" v="1473"/>
        <pc:sldMkLst>
          <pc:docMk/>
          <pc:sldMk cId="755068326" sldId="1064"/>
        </pc:sldMkLst>
        <pc:spChg chg="mod">
          <ac:chgData name="Alfred Asterjadhi" userId="39de57b9-85c0-4fd1-aaac-8ca2b6560ad0" providerId="ADAL" clId="{918B2327-9F33-46AD-AA35-EEDF1DECFFAE}" dt="2023-12-08T00:24:49.061" v="743" actId="20577"/>
          <ac:spMkLst>
            <pc:docMk/>
            <pc:sldMk cId="755068326" sldId="1064"/>
            <ac:spMk id="2" creationId="{4B5F0D0E-8BB7-48AB-9160-728B8B3399A2}"/>
          </ac:spMkLst>
        </pc:spChg>
        <pc:spChg chg="mod">
          <ac:chgData name="Alfred Asterjadhi" userId="39de57b9-85c0-4fd1-aaac-8ca2b6560ad0" providerId="ADAL" clId="{918B2327-9F33-46AD-AA35-EEDF1DECFFAE}" dt="2024-01-04T00:28:49.301" v="1473"/>
          <ac:spMkLst>
            <pc:docMk/>
            <pc:sldMk cId="755068326" sldId="1064"/>
            <ac:spMk id="6" creationId="{974B2026-97FB-40D2-8F22-7E6D319B4EA2}"/>
          </ac:spMkLst>
        </pc:spChg>
      </pc:sldChg>
      <pc:sldChg chg="modSp add mod">
        <pc:chgData name="Alfred Asterjadhi" userId="39de57b9-85c0-4fd1-aaac-8ca2b6560ad0" providerId="ADAL" clId="{918B2327-9F33-46AD-AA35-EEDF1DECFFAE}" dt="2024-01-04T00:28:50.642" v="1474"/>
        <pc:sldMkLst>
          <pc:docMk/>
          <pc:sldMk cId="3310225282" sldId="1065"/>
        </pc:sldMkLst>
        <pc:spChg chg="mod">
          <ac:chgData name="Alfred Asterjadhi" userId="39de57b9-85c0-4fd1-aaac-8ca2b6560ad0" providerId="ADAL" clId="{918B2327-9F33-46AD-AA35-EEDF1DECFFAE}" dt="2023-12-08T00:25:08.515" v="746" actId="6549"/>
          <ac:spMkLst>
            <pc:docMk/>
            <pc:sldMk cId="3310225282" sldId="1065"/>
            <ac:spMk id="2" creationId="{4B5F0D0E-8BB7-48AB-9160-728B8B3399A2}"/>
          </ac:spMkLst>
        </pc:spChg>
        <pc:spChg chg="mod">
          <ac:chgData name="Alfred Asterjadhi" userId="39de57b9-85c0-4fd1-aaac-8ca2b6560ad0" providerId="ADAL" clId="{918B2327-9F33-46AD-AA35-EEDF1DECFFAE}" dt="2024-01-04T00:28:50.642" v="1474"/>
          <ac:spMkLst>
            <pc:docMk/>
            <pc:sldMk cId="3310225282" sldId="1065"/>
            <ac:spMk id="6" creationId="{974B2026-97FB-40D2-8F22-7E6D319B4EA2}"/>
          </ac:spMkLst>
        </pc:spChg>
      </pc:sldChg>
      <pc:sldChg chg="modSp add mod">
        <pc:chgData name="Alfred Asterjadhi" userId="39de57b9-85c0-4fd1-aaac-8ca2b6560ad0" providerId="ADAL" clId="{918B2327-9F33-46AD-AA35-EEDF1DECFFAE}" dt="2024-01-04T00:28:51.946" v="1475"/>
        <pc:sldMkLst>
          <pc:docMk/>
          <pc:sldMk cId="3289567463" sldId="1066"/>
        </pc:sldMkLst>
        <pc:spChg chg="mod">
          <ac:chgData name="Alfred Asterjadhi" userId="39de57b9-85c0-4fd1-aaac-8ca2b6560ad0" providerId="ADAL" clId="{918B2327-9F33-46AD-AA35-EEDF1DECFFAE}" dt="2023-12-08T00:25:13.271" v="748" actId="6549"/>
          <ac:spMkLst>
            <pc:docMk/>
            <pc:sldMk cId="3289567463" sldId="1066"/>
            <ac:spMk id="2" creationId="{4B5F0D0E-8BB7-48AB-9160-728B8B3399A2}"/>
          </ac:spMkLst>
        </pc:spChg>
        <pc:spChg chg="mod">
          <ac:chgData name="Alfred Asterjadhi" userId="39de57b9-85c0-4fd1-aaac-8ca2b6560ad0" providerId="ADAL" clId="{918B2327-9F33-46AD-AA35-EEDF1DECFFAE}" dt="2024-01-04T00:28:51.946" v="1475"/>
          <ac:spMkLst>
            <pc:docMk/>
            <pc:sldMk cId="3289567463" sldId="1066"/>
            <ac:spMk id="6" creationId="{974B2026-97FB-40D2-8F22-7E6D319B4EA2}"/>
          </ac:spMkLst>
        </pc:spChg>
      </pc:sldChg>
      <pc:sldChg chg="modSp add mod">
        <pc:chgData name="Alfred Asterjadhi" userId="39de57b9-85c0-4fd1-aaac-8ca2b6560ad0" providerId="ADAL" clId="{918B2327-9F33-46AD-AA35-EEDF1DECFFAE}" dt="2024-01-04T00:28:53.324" v="1476"/>
        <pc:sldMkLst>
          <pc:docMk/>
          <pc:sldMk cId="856501673" sldId="1067"/>
        </pc:sldMkLst>
        <pc:spChg chg="mod">
          <ac:chgData name="Alfred Asterjadhi" userId="39de57b9-85c0-4fd1-aaac-8ca2b6560ad0" providerId="ADAL" clId="{918B2327-9F33-46AD-AA35-EEDF1DECFFAE}" dt="2023-12-08T00:25:33.730" v="755" actId="20577"/>
          <ac:spMkLst>
            <pc:docMk/>
            <pc:sldMk cId="856501673" sldId="1067"/>
            <ac:spMk id="2" creationId="{4B5F0D0E-8BB7-48AB-9160-728B8B3399A2}"/>
          </ac:spMkLst>
        </pc:spChg>
        <pc:spChg chg="mod">
          <ac:chgData name="Alfred Asterjadhi" userId="39de57b9-85c0-4fd1-aaac-8ca2b6560ad0" providerId="ADAL" clId="{918B2327-9F33-46AD-AA35-EEDF1DECFFAE}" dt="2023-12-08T00:25:47.559" v="763" actId="20577"/>
          <ac:spMkLst>
            <pc:docMk/>
            <pc:sldMk cId="856501673" sldId="1067"/>
            <ac:spMk id="3" creationId="{DFB0BA47-D7B6-4F95-932E-A7AA615BC440}"/>
          </ac:spMkLst>
        </pc:spChg>
        <pc:spChg chg="mod">
          <ac:chgData name="Alfred Asterjadhi" userId="39de57b9-85c0-4fd1-aaac-8ca2b6560ad0" providerId="ADAL" clId="{918B2327-9F33-46AD-AA35-EEDF1DECFFAE}" dt="2024-01-04T00:28:53.324" v="1476"/>
          <ac:spMkLst>
            <pc:docMk/>
            <pc:sldMk cId="856501673" sldId="1067"/>
            <ac:spMk id="6" creationId="{974B2026-97FB-40D2-8F22-7E6D319B4EA2}"/>
          </ac:spMkLst>
        </pc:spChg>
      </pc:sldChg>
      <pc:sldChg chg="modSp add mod">
        <pc:chgData name="Alfred Asterjadhi" userId="39de57b9-85c0-4fd1-aaac-8ca2b6560ad0" providerId="ADAL" clId="{918B2327-9F33-46AD-AA35-EEDF1DECFFAE}" dt="2024-01-04T00:28:54.692" v="1477"/>
        <pc:sldMkLst>
          <pc:docMk/>
          <pc:sldMk cId="3051592254" sldId="1068"/>
        </pc:sldMkLst>
        <pc:spChg chg="mod">
          <ac:chgData name="Alfred Asterjadhi" userId="39de57b9-85c0-4fd1-aaac-8ca2b6560ad0" providerId="ADAL" clId="{918B2327-9F33-46AD-AA35-EEDF1DECFFAE}" dt="2023-12-08T00:25:41.784" v="756"/>
          <ac:spMkLst>
            <pc:docMk/>
            <pc:sldMk cId="3051592254" sldId="1068"/>
            <ac:spMk id="2" creationId="{4B5F0D0E-8BB7-48AB-9160-728B8B3399A2}"/>
          </ac:spMkLst>
        </pc:spChg>
        <pc:spChg chg="mod">
          <ac:chgData name="Alfred Asterjadhi" userId="39de57b9-85c0-4fd1-aaac-8ca2b6560ad0" providerId="ADAL" clId="{918B2327-9F33-46AD-AA35-EEDF1DECFFAE}" dt="2023-12-08T00:25:51.720" v="770" actId="20577"/>
          <ac:spMkLst>
            <pc:docMk/>
            <pc:sldMk cId="3051592254" sldId="1068"/>
            <ac:spMk id="3" creationId="{DFB0BA47-D7B6-4F95-932E-A7AA615BC440}"/>
          </ac:spMkLst>
        </pc:spChg>
        <pc:spChg chg="mod">
          <ac:chgData name="Alfred Asterjadhi" userId="39de57b9-85c0-4fd1-aaac-8ca2b6560ad0" providerId="ADAL" clId="{918B2327-9F33-46AD-AA35-EEDF1DECFFAE}" dt="2024-01-04T00:28:54.692" v="1477"/>
          <ac:spMkLst>
            <pc:docMk/>
            <pc:sldMk cId="3051592254" sldId="1068"/>
            <ac:spMk id="6" creationId="{974B2026-97FB-40D2-8F22-7E6D319B4EA2}"/>
          </ac:spMkLst>
        </pc:spChg>
      </pc:sldChg>
      <pc:sldChg chg="modSp new mod">
        <pc:chgData name="Alfred Asterjadhi" userId="39de57b9-85c0-4fd1-aaac-8ca2b6560ad0" providerId="ADAL" clId="{918B2327-9F33-46AD-AA35-EEDF1DECFFAE}" dt="2024-01-04T00:29:01.632" v="1482"/>
        <pc:sldMkLst>
          <pc:docMk/>
          <pc:sldMk cId="1268796722" sldId="1069"/>
        </pc:sldMkLst>
        <pc:spChg chg="mod">
          <ac:chgData name="Alfred Asterjadhi" userId="39de57b9-85c0-4fd1-aaac-8ca2b6560ad0" providerId="ADAL" clId="{918B2327-9F33-46AD-AA35-EEDF1DECFFAE}" dt="2023-12-08T00:29:29.270" v="814" actId="20577"/>
          <ac:spMkLst>
            <pc:docMk/>
            <pc:sldMk cId="1268796722" sldId="1069"/>
            <ac:spMk id="2" creationId="{CBB6BE89-725C-7287-F96F-BE5358133A36}"/>
          </ac:spMkLst>
        </pc:spChg>
        <pc:spChg chg="mod">
          <ac:chgData name="Alfred Asterjadhi" userId="39de57b9-85c0-4fd1-aaac-8ca2b6560ad0" providerId="ADAL" clId="{918B2327-9F33-46AD-AA35-EEDF1DECFFAE}" dt="2024-01-04T00:29:01.632" v="1482"/>
          <ac:spMkLst>
            <pc:docMk/>
            <pc:sldMk cId="1268796722" sldId="1069"/>
            <ac:spMk id="6" creationId="{A843F1B1-22CD-3B09-326F-EF9071A68CDB}"/>
          </ac:spMkLst>
        </pc:spChg>
      </pc:sldChg>
      <pc:sldChg chg="modSp add mod">
        <pc:chgData name="Alfred Asterjadhi" userId="39de57b9-85c0-4fd1-aaac-8ca2b6560ad0" providerId="ADAL" clId="{918B2327-9F33-46AD-AA35-EEDF1DECFFAE}" dt="2024-01-12T19:29:06.987" v="2353"/>
        <pc:sldMkLst>
          <pc:docMk/>
          <pc:sldMk cId="1911178581" sldId="1070"/>
        </pc:sldMkLst>
        <pc:spChg chg="mod">
          <ac:chgData name="Alfred Asterjadhi" userId="39de57b9-85c0-4fd1-aaac-8ca2b6560ad0" providerId="ADAL" clId="{918B2327-9F33-46AD-AA35-EEDF1DECFFAE}" dt="2023-12-20T19:10:57.021" v="1383" actId="20577"/>
          <ac:spMkLst>
            <pc:docMk/>
            <pc:sldMk cId="1911178581" sldId="1070"/>
            <ac:spMk id="2" creationId="{F2762690-C15C-4839-B40F-0AF3A4D89457}"/>
          </ac:spMkLst>
        </pc:spChg>
        <pc:spChg chg="mod">
          <ac:chgData name="Alfred Asterjadhi" userId="39de57b9-85c0-4fd1-aaac-8ca2b6560ad0" providerId="ADAL" clId="{918B2327-9F33-46AD-AA35-EEDF1DECFFAE}" dt="2024-01-04T00:28:24.093" v="1454"/>
          <ac:spMkLst>
            <pc:docMk/>
            <pc:sldMk cId="1911178581" sldId="1070"/>
            <ac:spMk id="3" creationId="{D20906E0-F900-4991-83B1-675F5B67FA2D}"/>
          </ac:spMkLst>
        </pc:spChg>
        <pc:graphicFrameChg chg="mod modGraphic">
          <ac:chgData name="Alfred Asterjadhi" userId="39de57b9-85c0-4fd1-aaac-8ca2b6560ad0" providerId="ADAL" clId="{918B2327-9F33-46AD-AA35-EEDF1DECFFAE}" dt="2024-01-12T19:29:06.987" v="2353"/>
          <ac:graphicFrameMkLst>
            <pc:docMk/>
            <pc:sldMk cId="1911178581" sldId="1070"/>
            <ac:graphicFrameMk id="6" creationId="{5094FBC8-BB74-47F3-965D-16BC678F4D1D}"/>
          </ac:graphicFrameMkLst>
        </pc:graphicFrameChg>
      </pc:sldChg>
      <pc:sldChg chg="modSp add mod">
        <pc:chgData name="Alfred Asterjadhi" userId="39de57b9-85c0-4fd1-aaac-8ca2b6560ad0" providerId="ADAL" clId="{918B2327-9F33-46AD-AA35-EEDF1DECFFAE}" dt="2024-01-12T19:29:48.350" v="2356" actId="2164"/>
        <pc:sldMkLst>
          <pc:docMk/>
          <pc:sldMk cId="4040184548" sldId="1071"/>
        </pc:sldMkLst>
        <pc:spChg chg="mod">
          <ac:chgData name="Alfred Asterjadhi" userId="39de57b9-85c0-4fd1-aaac-8ca2b6560ad0" providerId="ADAL" clId="{918B2327-9F33-46AD-AA35-EEDF1DECFFAE}" dt="2023-12-20T19:10:59.936" v="1384" actId="20577"/>
          <ac:spMkLst>
            <pc:docMk/>
            <pc:sldMk cId="4040184548" sldId="1071"/>
            <ac:spMk id="2" creationId="{F2762690-C15C-4839-B40F-0AF3A4D89457}"/>
          </ac:spMkLst>
        </pc:spChg>
        <pc:spChg chg="mod">
          <ac:chgData name="Alfred Asterjadhi" userId="39de57b9-85c0-4fd1-aaac-8ca2b6560ad0" providerId="ADAL" clId="{918B2327-9F33-46AD-AA35-EEDF1DECFFAE}" dt="2024-01-04T00:28:25.259" v="1455"/>
          <ac:spMkLst>
            <pc:docMk/>
            <pc:sldMk cId="4040184548" sldId="1071"/>
            <ac:spMk id="3" creationId="{D20906E0-F900-4991-83B1-675F5B67FA2D}"/>
          </ac:spMkLst>
        </pc:spChg>
        <pc:graphicFrameChg chg="mod modGraphic">
          <ac:chgData name="Alfred Asterjadhi" userId="39de57b9-85c0-4fd1-aaac-8ca2b6560ad0" providerId="ADAL" clId="{918B2327-9F33-46AD-AA35-EEDF1DECFFAE}" dt="2024-01-12T19:29:48.350" v="2356" actId="2164"/>
          <ac:graphicFrameMkLst>
            <pc:docMk/>
            <pc:sldMk cId="4040184548" sldId="1071"/>
            <ac:graphicFrameMk id="6" creationId="{5094FBC8-BB74-47F3-965D-16BC678F4D1D}"/>
          </ac:graphicFrameMkLst>
        </pc:graphicFrameChg>
      </pc:sldChg>
      <pc:sldChg chg="modSp add mod">
        <pc:chgData name="Alfred Asterjadhi" userId="39de57b9-85c0-4fd1-aaac-8ca2b6560ad0" providerId="ADAL" clId="{918B2327-9F33-46AD-AA35-EEDF1DECFFAE}" dt="2024-01-12T19:27:44.166" v="2350" actId="207"/>
        <pc:sldMkLst>
          <pc:docMk/>
          <pc:sldMk cId="4205713527" sldId="1072"/>
        </pc:sldMkLst>
        <pc:spChg chg="mod">
          <ac:chgData name="Alfred Asterjadhi" userId="39de57b9-85c0-4fd1-aaac-8ca2b6560ad0" providerId="ADAL" clId="{918B2327-9F33-46AD-AA35-EEDF1DECFFAE}" dt="2023-12-20T19:11:02.320" v="1385" actId="20577"/>
          <ac:spMkLst>
            <pc:docMk/>
            <pc:sldMk cId="4205713527" sldId="1072"/>
            <ac:spMk id="2" creationId="{F2762690-C15C-4839-B40F-0AF3A4D89457}"/>
          </ac:spMkLst>
        </pc:spChg>
        <pc:spChg chg="mod">
          <ac:chgData name="Alfred Asterjadhi" userId="39de57b9-85c0-4fd1-aaac-8ca2b6560ad0" providerId="ADAL" clId="{918B2327-9F33-46AD-AA35-EEDF1DECFFAE}" dt="2024-01-04T00:28:26.618" v="1456"/>
          <ac:spMkLst>
            <pc:docMk/>
            <pc:sldMk cId="4205713527" sldId="1072"/>
            <ac:spMk id="3" creationId="{D20906E0-F900-4991-83B1-675F5B67FA2D}"/>
          </ac:spMkLst>
        </pc:spChg>
        <pc:graphicFrameChg chg="mod modGraphic">
          <ac:chgData name="Alfred Asterjadhi" userId="39de57b9-85c0-4fd1-aaac-8ca2b6560ad0" providerId="ADAL" clId="{918B2327-9F33-46AD-AA35-EEDF1DECFFAE}" dt="2024-01-12T19:27:44.166" v="2350" actId="207"/>
          <ac:graphicFrameMkLst>
            <pc:docMk/>
            <pc:sldMk cId="4205713527" sldId="1072"/>
            <ac:graphicFrameMk id="6" creationId="{5094FBC8-BB74-47F3-965D-16BC678F4D1D}"/>
          </ac:graphicFrameMkLst>
        </pc:graphicFrameChg>
      </pc:sldChg>
      <pc:sldChg chg="modSp add mod">
        <pc:chgData name="Alfred Asterjadhi" userId="39de57b9-85c0-4fd1-aaac-8ca2b6560ad0" providerId="ADAL" clId="{918B2327-9F33-46AD-AA35-EEDF1DECFFAE}" dt="2024-01-11T19:35:04.835" v="2286" actId="20577"/>
        <pc:sldMkLst>
          <pc:docMk/>
          <pc:sldMk cId="2732103386" sldId="1073"/>
        </pc:sldMkLst>
        <pc:spChg chg="mod">
          <ac:chgData name="Alfred Asterjadhi" userId="39de57b9-85c0-4fd1-aaac-8ca2b6560ad0" providerId="ADAL" clId="{918B2327-9F33-46AD-AA35-EEDF1DECFFAE}" dt="2023-12-20T19:11:13.311" v="1399" actId="20577"/>
          <ac:spMkLst>
            <pc:docMk/>
            <pc:sldMk cId="2732103386" sldId="1073"/>
            <ac:spMk id="2" creationId="{F2762690-C15C-4839-B40F-0AF3A4D89457}"/>
          </ac:spMkLst>
        </pc:spChg>
        <pc:spChg chg="mod">
          <ac:chgData name="Alfred Asterjadhi" userId="39de57b9-85c0-4fd1-aaac-8ca2b6560ad0" providerId="ADAL" clId="{918B2327-9F33-46AD-AA35-EEDF1DECFFAE}" dt="2024-01-04T00:28:27.774" v="1457"/>
          <ac:spMkLst>
            <pc:docMk/>
            <pc:sldMk cId="2732103386" sldId="1073"/>
            <ac:spMk id="3" creationId="{D20906E0-F900-4991-83B1-675F5B67FA2D}"/>
          </ac:spMkLst>
        </pc:spChg>
        <pc:graphicFrameChg chg="mod modGraphic">
          <ac:chgData name="Alfred Asterjadhi" userId="39de57b9-85c0-4fd1-aaac-8ca2b6560ad0" providerId="ADAL" clId="{918B2327-9F33-46AD-AA35-EEDF1DECFFAE}" dt="2024-01-11T19:35:04.835" v="2286" actId="20577"/>
          <ac:graphicFrameMkLst>
            <pc:docMk/>
            <pc:sldMk cId="2732103386" sldId="1073"/>
            <ac:graphicFrameMk id="6" creationId="{5094FBC8-BB74-47F3-965D-16BC678F4D1D}"/>
          </ac:graphicFrameMkLst>
        </pc:graphicFrameChg>
      </pc:sldChg>
      <pc:sldMasterChg chg="modSp mod modSldLayout">
        <pc:chgData name="Alfred Asterjadhi" userId="39de57b9-85c0-4fd1-aaac-8ca2b6560ad0" providerId="ADAL" clId="{918B2327-9F33-46AD-AA35-EEDF1DECFFAE}" dt="2023-12-11T17:41:48.734" v="1271" actId="6549"/>
        <pc:sldMasterMkLst>
          <pc:docMk/>
          <pc:sldMasterMk cId="0" sldId="2147483656"/>
        </pc:sldMasterMkLst>
        <pc:spChg chg="mod">
          <ac:chgData name="Alfred Asterjadhi" userId="39de57b9-85c0-4fd1-aaac-8ca2b6560ad0" providerId="ADAL" clId="{918B2327-9F33-46AD-AA35-EEDF1DECFFAE}" dt="2023-12-11T17:41:48.734" v="1271" actId="6549"/>
          <ac:spMkLst>
            <pc:docMk/>
            <pc:sldMasterMk cId="0" sldId="2147483656"/>
            <ac:spMk id="10" creationId="{00000000-0000-0000-0000-000000000000}"/>
          </ac:spMkLst>
        </pc:spChg>
        <pc:spChg chg="mod">
          <ac:chgData name="Alfred Asterjadhi" userId="39de57b9-85c0-4fd1-aaac-8ca2b6560ad0" providerId="ADAL" clId="{918B2327-9F33-46AD-AA35-EEDF1DECFFAE}" dt="2023-12-07T23:27:54.869" v="31"/>
          <ac:spMkLst>
            <pc:docMk/>
            <pc:sldMasterMk cId="0" sldId="2147483656"/>
            <ac:spMk id="1027" creationId="{00000000-0000-0000-0000-000000000000}"/>
          </ac:spMkLst>
        </pc:spChg>
        <pc:sldLayoutChg chg="modSp mod">
          <pc:chgData name="Alfred Asterjadhi" userId="39de57b9-85c0-4fd1-aaac-8ca2b6560ad0" providerId="ADAL" clId="{918B2327-9F33-46AD-AA35-EEDF1DECFFAE}" dt="2023-12-07T23:27:57.103" v="32"/>
          <pc:sldLayoutMkLst>
            <pc:docMk/>
            <pc:sldMasterMk cId="0" sldId="2147483648"/>
            <pc:sldLayoutMk cId="0" sldId="2147483649"/>
          </pc:sldLayoutMkLst>
          <pc:spChg chg="mod">
            <ac:chgData name="Alfred Asterjadhi" userId="39de57b9-85c0-4fd1-aaac-8ca2b6560ad0" providerId="ADAL" clId="{918B2327-9F33-46AD-AA35-EEDF1DECFFAE}" dt="2023-12-07T23:27:57.103"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918B2327-9F33-46AD-AA35-EEDF1DECFFAE}" dt="2023-12-07T23:27:36.457" v="26" actId="20577"/>
          <pc:sldLayoutMkLst>
            <pc:docMk/>
            <pc:sldMasterMk cId="0" sldId="2147483648"/>
            <pc:sldLayoutMk cId="0" sldId="2147483650"/>
          </pc:sldLayoutMkLst>
          <pc:spChg chg="mod">
            <ac:chgData name="Alfred Asterjadhi" userId="39de57b9-85c0-4fd1-aaac-8ca2b6560ad0" providerId="ADAL" clId="{918B2327-9F33-46AD-AA35-EEDF1DECFFAE}" dt="2023-12-07T23:27:36.457" v="26" actId="20577"/>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918B2327-9F33-46AD-AA35-EEDF1DECFFAE}" dt="2023-12-07T23:27:42.668" v="27"/>
          <pc:sldLayoutMkLst>
            <pc:docMk/>
            <pc:sldMasterMk cId="0" sldId="2147483648"/>
            <pc:sldLayoutMk cId="0" sldId="2147483651"/>
          </pc:sldLayoutMkLst>
          <pc:spChg chg="mod">
            <ac:chgData name="Alfred Asterjadhi" userId="39de57b9-85c0-4fd1-aaac-8ca2b6560ad0" providerId="ADAL" clId="{918B2327-9F33-46AD-AA35-EEDF1DECFFAE}" dt="2023-12-07T23:27:42.668" v="2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918B2327-9F33-46AD-AA35-EEDF1DECFFAE}" dt="2023-12-07T23:27:44.399" v="28"/>
          <pc:sldLayoutMkLst>
            <pc:docMk/>
            <pc:sldMasterMk cId="0" sldId="2147483648"/>
            <pc:sldLayoutMk cId="0" sldId="2147483652"/>
          </pc:sldLayoutMkLst>
          <pc:spChg chg="mod">
            <ac:chgData name="Alfred Asterjadhi" userId="39de57b9-85c0-4fd1-aaac-8ca2b6560ad0" providerId="ADAL" clId="{918B2327-9F33-46AD-AA35-EEDF1DECFFAE}" dt="2023-12-07T23:27:44.399" v="28"/>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918B2327-9F33-46AD-AA35-EEDF1DECFFAE}" dt="2023-12-07T23:27:46.885" v="29"/>
          <pc:sldLayoutMkLst>
            <pc:docMk/>
            <pc:sldMasterMk cId="0" sldId="2147483648"/>
            <pc:sldLayoutMk cId="0" sldId="2147483654"/>
          </pc:sldLayoutMkLst>
          <pc:spChg chg="mod">
            <ac:chgData name="Alfred Asterjadhi" userId="39de57b9-85c0-4fd1-aaac-8ca2b6560ad0" providerId="ADAL" clId="{918B2327-9F33-46AD-AA35-EEDF1DECFFAE}" dt="2023-12-07T23:27:46.885" v="29"/>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918B2327-9F33-46AD-AA35-EEDF1DECFFAE}" dt="2023-12-07T23:27:48.833" v="30"/>
          <pc:sldLayoutMkLst>
            <pc:docMk/>
            <pc:sldMasterMk cId="0" sldId="2147483648"/>
            <pc:sldLayoutMk cId="0" sldId="2147483655"/>
          </pc:sldLayoutMkLst>
          <pc:spChg chg="mod">
            <ac:chgData name="Alfred Asterjadhi" userId="39de57b9-85c0-4fd1-aaac-8ca2b6560ad0" providerId="ADAL" clId="{918B2327-9F33-46AD-AA35-EEDF1DECFFAE}" dt="2023-12-07T23:27:48.833" v="30"/>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875D7F4B-4CFD-4D5A-A60B-02496C8C34BE}"/>
    <pc:docChg chg="undo custSel addSld delSld modSld modMainMaster">
      <pc:chgData name="Alfred Asterjadhi" userId="39de57b9-85c0-4fd1-aaac-8ca2b6560ad0" providerId="ADAL" clId="{875D7F4B-4CFD-4D5A-A60B-02496C8C34BE}" dt="2024-02-05T16:58:34.938" v="788"/>
      <pc:docMkLst>
        <pc:docMk/>
      </pc:docMkLst>
      <pc:sldChg chg="modSp mod">
        <pc:chgData name="Alfred Asterjadhi" userId="39de57b9-85c0-4fd1-aaac-8ca2b6560ad0" providerId="ADAL" clId="{875D7F4B-4CFD-4D5A-A60B-02496C8C34BE}" dt="2024-02-02T18:23:08.574" v="32" actId="20577"/>
        <pc:sldMkLst>
          <pc:docMk/>
          <pc:sldMk cId="0" sldId="256"/>
        </pc:sldMkLst>
        <pc:spChg chg="mod">
          <ac:chgData name="Alfred Asterjadhi" userId="39de57b9-85c0-4fd1-aaac-8ca2b6560ad0" providerId="ADAL" clId="{875D7F4B-4CFD-4D5A-A60B-02496C8C34BE}" dt="2024-02-02T18:23:08.574" v="32" actId="20577"/>
          <ac:spMkLst>
            <pc:docMk/>
            <pc:sldMk cId="0" sldId="256"/>
            <ac:spMk id="6" creationId="{00000000-0000-0000-0000-000000000000}"/>
          </ac:spMkLst>
        </pc:spChg>
        <pc:spChg chg="mod">
          <ac:chgData name="Alfred Asterjadhi" userId="39de57b9-85c0-4fd1-aaac-8ca2b6560ad0" providerId="ADAL" clId="{875D7F4B-4CFD-4D5A-A60B-02496C8C34BE}" dt="2024-02-02T18:22:50.374" v="4" actId="20577"/>
          <ac:spMkLst>
            <pc:docMk/>
            <pc:sldMk cId="0" sldId="256"/>
            <ac:spMk id="3073" creationId="{00000000-0000-0000-0000-000000000000}"/>
          </ac:spMkLst>
        </pc:spChg>
        <pc:spChg chg="mod">
          <ac:chgData name="Alfred Asterjadhi" userId="39de57b9-85c0-4fd1-aaac-8ca2b6560ad0" providerId="ADAL" clId="{875D7F4B-4CFD-4D5A-A60B-02496C8C34BE}" dt="2024-02-02T18:23:01.160" v="7" actId="20577"/>
          <ac:spMkLst>
            <pc:docMk/>
            <pc:sldMk cId="0" sldId="256"/>
            <ac:spMk id="3074" creationId="{00000000-0000-0000-0000-000000000000}"/>
          </ac:spMkLst>
        </pc:spChg>
      </pc:sldChg>
      <pc:sldChg chg="modSp mod">
        <pc:chgData name="Alfred Asterjadhi" userId="39de57b9-85c0-4fd1-aaac-8ca2b6560ad0" providerId="ADAL" clId="{875D7F4B-4CFD-4D5A-A60B-02496C8C34BE}" dt="2024-02-02T18:25:24.154" v="138" actId="20577"/>
        <pc:sldMkLst>
          <pc:docMk/>
          <pc:sldMk cId="0" sldId="257"/>
        </pc:sldMkLst>
        <pc:spChg chg="mod">
          <ac:chgData name="Alfred Asterjadhi" userId="39de57b9-85c0-4fd1-aaac-8ca2b6560ad0" providerId="ADAL" clId="{875D7F4B-4CFD-4D5A-A60B-02496C8C34BE}" dt="2024-02-02T18:23:29.707" v="42"/>
          <ac:spMkLst>
            <pc:docMk/>
            <pc:sldMk cId="0" sldId="257"/>
            <ac:spMk id="7" creationId="{4565958B-DD30-4EE7-AF20-DC550898176B}"/>
          </ac:spMkLst>
        </pc:spChg>
        <pc:spChg chg="mod">
          <ac:chgData name="Alfred Asterjadhi" userId="39de57b9-85c0-4fd1-aaac-8ca2b6560ad0" providerId="ADAL" clId="{875D7F4B-4CFD-4D5A-A60B-02496C8C34BE}" dt="2024-02-02T18:25:24.154" v="138" actId="20577"/>
          <ac:spMkLst>
            <pc:docMk/>
            <pc:sldMk cId="0" sldId="257"/>
            <ac:spMk id="4098" creationId="{00000000-0000-0000-0000-000000000000}"/>
          </ac:spMkLst>
        </pc:spChg>
      </pc:sldChg>
      <pc:sldChg chg="modSp mod">
        <pc:chgData name="Alfred Asterjadhi" userId="39de57b9-85c0-4fd1-aaac-8ca2b6560ad0" providerId="ADAL" clId="{875D7F4B-4CFD-4D5A-A60B-02496C8C34BE}" dt="2024-02-02T18:23:32.255" v="44"/>
        <pc:sldMkLst>
          <pc:docMk/>
          <pc:sldMk cId="3254182675" sldId="258"/>
        </pc:sldMkLst>
        <pc:spChg chg="mod">
          <ac:chgData name="Alfred Asterjadhi" userId="39de57b9-85c0-4fd1-aaac-8ca2b6560ad0" providerId="ADAL" clId="{875D7F4B-4CFD-4D5A-A60B-02496C8C34BE}" dt="2024-02-02T18:23:32.255" v="44"/>
          <ac:spMkLst>
            <pc:docMk/>
            <pc:sldMk cId="3254182675" sldId="258"/>
            <ac:spMk id="7" creationId="{4F62ADF5-BC8B-4EF4-B4E8-C355611EECFF}"/>
          </ac:spMkLst>
        </pc:spChg>
      </pc:sldChg>
      <pc:sldChg chg="modSp mod">
        <pc:chgData name="Alfred Asterjadhi" userId="39de57b9-85c0-4fd1-aaac-8ca2b6560ad0" providerId="ADAL" clId="{875D7F4B-4CFD-4D5A-A60B-02496C8C34BE}" dt="2024-02-02T18:23:34.753" v="46"/>
        <pc:sldMkLst>
          <pc:docMk/>
          <pc:sldMk cId="3136880362" sldId="260"/>
        </pc:sldMkLst>
        <pc:spChg chg="mod">
          <ac:chgData name="Alfred Asterjadhi" userId="39de57b9-85c0-4fd1-aaac-8ca2b6560ad0" providerId="ADAL" clId="{875D7F4B-4CFD-4D5A-A60B-02496C8C34BE}" dt="2024-02-02T18:23:34.753" v="46"/>
          <ac:spMkLst>
            <pc:docMk/>
            <pc:sldMk cId="3136880362" sldId="260"/>
            <ac:spMk id="7" creationId="{733EE7F5-4D25-4915-8021-FD9EE23E2C32}"/>
          </ac:spMkLst>
        </pc:spChg>
      </pc:sldChg>
      <pc:sldChg chg="modSp mod">
        <pc:chgData name="Alfred Asterjadhi" userId="39de57b9-85c0-4fd1-aaac-8ca2b6560ad0" providerId="ADAL" clId="{875D7F4B-4CFD-4D5A-A60B-02496C8C34BE}" dt="2024-02-02T18:23:37.188" v="48"/>
        <pc:sldMkLst>
          <pc:docMk/>
          <pc:sldMk cId="1676196551" sldId="261"/>
        </pc:sldMkLst>
        <pc:spChg chg="mod">
          <ac:chgData name="Alfred Asterjadhi" userId="39de57b9-85c0-4fd1-aaac-8ca2b6560ad0" providerId="ADAL" clId="{875D7F4B-4CFD-4D5A-A60B-02496C8C34BE}" dt="2024-02-02T18:23:37.188" v="48"/>
          <ac:spMkLst>
            <pc:docMk/>
            <pc:sldMk cId="1676196551" sldId="261"/>
            <ac:spMk id="7" creationId="{0A0F1EBF-63A8-4C75-8DB7-0D8CD44D0896}"/>
          </ac:spMkLst>
        </pc:spChg>
      </pc:sldChg>
      <pc:sldChg chg="modSp mod">
        <pc:chgData name="Alfred Asterjadhi" userId="39de57b9-85c0-4fd1-aaac-8ca2b6560ad0" providerId="ADAL" clId="{875D7F4B-4CFD-4D5A-A60B-02496C8C34BE}" dt="2024-02-02T18:23:38.341" v="49"/>
        <pc:sldMkLst>
          <pc:docMk/>
          <pc:sldMk cId="2927177891" sldId="263"/>
        </pc:sldMkLst>
        <pc:spChg chg="mod">
          <ac:chgData name="Alfred Asterjadhi" userId="39de57b9-85c0-4fd1-aaac-8ca2b6560ad0" providerId="ADAL" clId="{875D7F4B-4CFD-4D5A-A60B-02496C8C34BE}" dt="2024-02-02T18:23:38.341" v="49"/>
          <ac:spMkLst>
            <pc:docMk/>
            <pc:sldMk cId="2927177891" sldId="263"/>
            <ac:spMk id="9" creationId="{4BB4CFD1-21C6-467E-AB6E-3577A473F86D}"/>
          </ac:spMkLst>
        </pc:spChg>
      </pc:sldChg>
      <pc:sldChg chg="modSp mod">
        <pc:chgData name="Alfred Asterjadhi" userId="39de57b9-85c0-4fd1-aaac-8ca2b6560ad0" providerId="ADAL" clId="{875D7F4B-4CFD-4D5A-A60B-02496C8C34BE}" dt="2024-02-02T18:23:39.453" v="50"/>
        <pc:sldMkLst>
          <pc:docMk/>
          <pc:sldMk cId="4277600907" sldId="264"/>
        </pc:sldMkLst>
        <pc:spChg chg="mod">
          <ac:chgData name="Alfred Asterjadhi" userId="39de57b9-85c0-4fd1-aaac-8ca2b6560ad0" providerId="ADAL" clId="{875D7F4B-4CFD-4D5A-A60B-02496C8C34BE}" dt="2024-02-02T18:23:39.453" v="50"/>
          <ac:spMkLst>
            <pc:docMk/>
            <pc:sldMk cId="4277600907" sldId="264"/>
            <ac:spMk id="8" creationId="{B2C4C695-AFB3-4956-B721-DB0805BA0685}"/>
          </ac:spMkLst>
        </pc:spChg>
      </pc:sldChg>
      <pc:sldChg chg="modSp mod">
        <pc:chgData name="Alfred Asterjadhi" userId="39de57b9-85c0-4fd1-aaac-8ca2b6560ad0" providerId="ADAL" clId="{875D7F4B-4CFD-4D5A-A60B-02496C8C34BE}" dt="2024-02-02T18:23:40.582" v="51"/>
        <pc:sldMkLst>
          <pc:docMk/>
          <pc:sldMk cId="2436815634" sldId="265"/>
        </pc:sldMkLst>
        <pc:spChg chg="mod">
          <ac:chgData name="Alfred Asterjadhi" userId="39de57b9-85c0-4fd1-aaac-8ca2b6560ad0" providerId="ADAL" clId="{875D7F4B-4CFD-4D5A-A60B-02496C8C34BE}" dt="2024-02-02T18:23:40.582" v="51"/>
          <ac:spMkLst>
            <pc:docMk/>
            <pc:sldMk cId="2436815634" sldId="265"/>
            <ac:spMk id="9" creationId="{535943CE-0A57-43F4-9844-46B4091CBC16}"/>
          </ac:spMkLst>
        </pc:spChg>
      </pc:sldChg>
      <pc:sldChg chg="modSp mod">
        <pc:chgData name="Alfred Asterjadhi" userId="39de57b9-85c0-4fd1-aaac-8ca2b6560ad0" providerId="ADAL" clId="{875D7F4B-4CFD-4D5A-A60B-02496C8C34BE}" dt="2024-02-02T18:23:41.658" v="52"/>
        <pc:sldMkLst>
          <pc:docMk/>
          <pc:sldMk cId="2400177835" sldId="266"/>
        </pc:sldMkLst>
        <pc:spChg chg="mod">
          <ac:chgData name="Alfred Asterjadhi" userId="39de57b9-85c0-4fd1-aaac-8ca2b6560ad0" providerId="ADAL" clId="{875D7F4B-4CFD-4D5A-A60B-02496C8C34BE}" dt="2024-02-02T18:23:41.658" v="52"/>
          <ac:spMkLst>
            <pc:docMk/>
            <pc:sldMk cId="2400177835" sldId="266"/>
            <ac:spMk id="8" creationId="{C5505616-1CE2-43B4-878B-31634EEB6CA7}"/>
          </ac:spMkLst>
        </pc:spChg>
      </pc:sldChg>
      <pc:sldChg chg="modSp mod">
        <pc:chgData name="Alfred Asterjadhi" userId="39de57b9-85c0-4fd1-aaac-8ca2b6560ad0" providerId="ADAL" clId="{875D7F4B-4CFD-4D5A-A60B-02496C8C34BE}" dt="2024-02-02T18:31:41.253" v="195" actId="20577"/>
        <pc:sldMkLst>
          <pc:docMk/>
          <pc:sldMk cId="132832093" sldId="267"/>
        </pc:sldMkLst>
        <pc:spChg chg="mod">
          <ac:chgData name="Alfred Asterjadhi" userId="39de57b9-85c0-4fd1-aaac-8ca2b6560ad0" providerId="ADAL" clId="{875D7F4B-4CFD-4D5A-A60B-02496C8C34BE}" dt="2024-02-02T18:31:41.253" v="195" actId="20577"/>
          <ac:spMkLst>
            <pc:docMk/>
            <pc:sldMk cId="132832093" sldId="267"/>
            <ac:spMk id="3" creationId="{00000000-0000-0000-0000-000000000000}"/>
          </ac:spMkLst>
        </pc:spChg>
        <pc:spChg chg="mod">
          <ac:chgData name="Alfred Asterjadhi" userId="39de57b9-85c0-4fd1-aaac-8ca2b6560ad0" providerId="ADAL" clId="{875D7F4B-4CFD-4D5A-A60B-02496C8C34BE}" dt="2024-02-02T18:23:47.398" v="57"/>
          <ac:spMkLst>
            <pc:docMk/>
            <pc:sldMk cId="132832093" sldId="267"/>
            <ac:spMk id="7" creationId="{C00CAC69-BF6D-4936-9CE0-D96F88ACD748}"/>
          </ac:spMkLst>
        </pc:spChg>
      </pc:sldChg>
      <pc:sldChg chg="modSp mod">
        <pc:chgData name="Alfred Asterjadhi" userId="39de57b9-85c0-4fd1-aaac-8ca2b6560ad0" providerId="ADAL" clId="{875D7F4B-4CFD-4D5A-A60B-02496C8C34BE}" dt="2024-02-05T16:53:05.998" v="767" actId="113"/>
        <pc:sldMkLst>
          <pc:docMk/>
          <pc:sldMk cId="3976818858" sldId="269"/>
        </pc:sldMkLst>
        <pc:spChg chg="mod">
          <ac:chgData name="Alfred Asterjadhi" userId="39de57b9-85c0-4fd1-aaac-8ca2b6560ad0" providerId="ADAL" clId="{875D7F4B-4CFD-4D5A-A60B-02496C8C34BE}" dt="2024-02-02T18:23:49.680" v="59"/>
          <ac:spMkLst>
            <pc:docMk/>
            <pc:sldMk cId="3976818858" sldId="269"/>
            <ac:spMk id="6" creationId="{00000000-0000-0000-0000-000000000000}"/>
          </ac:spMkLst>
        </pc:spChg>
        <pc:graphicFrameChg chg="mod modGraphic">
          <ac:chgData name="Alfred Asterjadhi" userId="39de57b9-85c0-4fd1-aaac-8ca2b6560ad0" providerId="ADAL" clId="{875D7F4B-4CFD-4D5A-A60B-02496C8C34BE}" dt="2024-02-05T16:53:05.998" v="767" actId="113"/>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875D7F4B-4CFD-4D5A-A60B-02496C8C34BE}" dt="2024-02-02T18:23:42.765" v="53"/>
        <pc:sldMkLst>
          <pc:docMk/>
          <pc:sldMk cId="3387863760" sldId="270"/>
        </pc:sldMkLst>
        <pc:spChg chg="mod">
          <ac:chgData name="Alfred Asterjadhi" userId="39de57b9-85c0-4fd1-aaac-8ca2b6560ad0" providerId="ADAL" clId="{875D7F4B-4CFD-4D5A-A60B-02496C8C34BE}" dt="2024-02-02T18:23:42.765" v="53"/>
          <ac:spMkLst>
            <pc:docMk/>
            <pc:sldMk cId="3387863760" sldId="270"/>
            <ac:spMk id="8" creationId="{B1C9D975-9B89-429E-A2AD-175C2CE0D83A}"/>
          </ac:spMkLst>
        </pc:spChg>
      </pc:sldChg>
      <pc:sldChg chg="modSp mod">
        <pc:chgData name="Alfred Asterjadhi" userId="39de57b9-85c0-4fd1-aaac-8ca2b6560ad0" providerId="ADAL" clId="{875D7F4B-4CFD-4D5A-A60B-02496C8C34BE}" dt="2024-02-05T16:54:01.591" v="787"/>
        <pc:sldMkLst>
          <pc:docMk/>
          <pc:sldMk cId="2243228416" sldId="299"/>
        </pc:sldMkLst>
        <pc:spChg chg="mod">
          <ac:chgData name="Alfred Asterjadhi" userId="39de57b9-85c0-4fd1-aaac-8ca2b6560ad0" providerId="ADAL" clId="{875D7F4B-4CFD-4D5A-A60B-02496C8C34BE}" dt="2024-02-05T16:54:01.591" v="787"/>
          <ac:spMkLst>
            <pc:docMk/>
            <pc:sldMk cId="2243228416" sldId="299"/>
            <ac:spMk id="3" creationId="{3857177C-4F12-41D1-AB93-6925069E5DB9}"/>
          </ac:spMkLst>
        </pc:spChg>
        <pc:spChg chg="mod">
          <ac:chgData name="Alfred Asterjadhi" userId="39de57b9-85c0-4fd1-aaac-8ca2b6560ad0" providerId="ADAL" clId="{875D7F4B-4CFD-4D5A-A60B-02496C8C34BE}" dt="2024-02-02T18:23:48.534" v="58"/>
          <ac:spMkLst>
            <pc:docMk/>
            <pc:sldMk cId="2243228416" sldId="299"/>
            <ac:spMk id="8" creationId="{ADA0A8BA-AA59-4AB6-9BD0-89E3B2E275F5}"/>
          </ac:spMkLst>
        </pc:spChg>
        <pc:spChg chg="mod">
          <ac:chgData name="Alfred Asterjadhi" userId="39de57b9-85c0-4fd1-aaac-8ca2b6560ad0" providerId="ADAL" clId="{875D7F4B-4CFD-4D5A-A60B-02496C8C34BE}" dt="2024-02-02T18:38:26.505" v="248" actId="20577"/>
          <ac:spMkLst>
            <pc:docMk/>
            <pc:sldMk cId="2243228416" sldId="299"/>
            <ac:spMk id="17" creationId="{442A1050-6527-4B2E-A943-E125D6B48B52}"/>
          </ac:spMkLst>
        </pc:spChg>
      </pc:sldChg>
      <pc:sldChg chg="modSp del mod">
        <pc:chgData name="Alfred Asterjadhi" userId="39de57b9-85c0-4fd1-aaac-8ca2b6560ad0" providerId="ADAL" clId="{875D7F4B-4CFD-4D5A-A60B-02496C8C34BE}" dt="2024-02-02T18:51:23.913" v="606" actId="47"/>
        <pc:sldMkLst>
          <pc:docMk/>
          <pc:sldMk cId="782085236" sldId="322"/>
        </pc:sldMkLst>
        <pc:spChg chg="mod">
          <ac:chgData name="Alfred Asterjadhi" userId="39de57b9-85c0-4fd1-aaac-8ca2b6560ad0" providerId="ADAL" clId="{875D7F4B-4CFD-4D5A-A60B-02496C8C34BE}" dt="2024-02-02T18:24:19.065" v="84"/>
          <ac:spMkLst>
            <pc:docMk/>
            <pc:sldMk cId="782085236" sldId="322"/>
            <ac:spMk id="6" creationId="{71FA71E5-6162-469C-B001-42737D5D1DD6}"/>
          </ac:spMkLst>
        </pc:spChg>
      </pc:sldChg>
      <pc:sldChg chg="modSp mod">
        <pc:chgData name="Alfred Asterjadhi" userId="39de57b9-85c0-4fd1-aaac-8ca2b6560ad0" providerId="ADAL" clId="{875D7F4B-4CFD-4D5A-A60B-02496C8C34BE}" dt="2024-02-02T19:02:36.430" v="759" actId="20577"/>
        <pc:sldMkLst>
          <pc:docMk/>
          <pc:sldMk cId="1677969607" sldId="323"/>
        </pc:sldMkLst>
        <pc:spChg chg="mod">
          <ac:chgData name="Alfred Asterjadhi" userId="39de57b9-85c0-4fd1-aaac-8ca2b6560ad0" providerId="ADAL" clId="{875D7F4B-4CFD-4D5A-A60B-02496C8C34BE}" dt="2024-02-02T19:02:36.430" v="759" actId="20577"/>
          <ac:spMkLst>
            <pc:docMk/>
            <pc:sldMk cId="1677969607" sldId="323"/>
            <ac:spMk id="3" creationId="{AA3B5D18-A128-4C8A-9763-E97484452182}"/>
          </ac:spMkLst>
        </pc:spChg>
        <pc:spChg chg="mod">
          <ac:chgData name="Alfred Asterjadhi" userId="39de57b9-85c0-4fd1-aaac-8ca2b6560ad0" providerId="ADAL" clId="{875D7F4B-4CFD-4D5A-A60B-02496C8C34BE}" dt="2024-02-02T18:24:43.052" v="105"/>
          <ac:spMkLst>
            <pc:docMk/>
            <pc:sldMk cId="1677969607" sldId="323"/>
            <ac:spMk id="7" creationId="{247ADCDE-7164-400D-8B27-4BAED4FE7810}"/>
          </ac:spMkLst>
        </pc:spChg>
      </pc:sldChg>
      <pc:sldChg chg="modSp mod">
        <pc:chgData name="Alfred Asterjadhi" userId="39de57b9-85c0-4fd1-aaac-8ca2b6560ad0" providerId="ADAL" clId="{875D7F4B-4CFD-4D5A-A60B-02496C8C34BE}" dt="2024-02-02T18:30:56.564" v="173" actId="20577"/>
        <pc:sldMkLst>
          <pc:docMk/>
          <pc:sldMk cId="1908471061" sldId="328"/>
        </pc:sldMkLst>
        <pc:spChg chg="mod">
          <ac:chgData name="Alfred Asterjadhi" userId="39de57b9-85c0-4fd1-aaac-8ca2b6560ad0" providerId="ADAL" clId="{875D7F4B-4CFD-4D5A-A60B-02496C8C34BE}" dt="2024-02-02T18:30:56.564" v="173" actId="20577"/>
          <ac:spMkLst>
            <pc:docMk/>
            <pc:sldMk cId="1908471061" sldId="328"/>
            <ac:spMk id="3" creationId="{3EF9BE80-D462-4B64-8448-3B553445EDCF}"/>
          </ac:spMkLst>
        </pc:spChg>
        <pc:spChg chg="mod">
          <ac:chgData name="Alfred Asterjadhi" userId="39de57b9-85c0-4fd1-aaac-8ca2b6560ad0" providerId="ADAL" clId="{875D7F4B-4CFD-4D5A-A60B-02496C8C34BE}" dt="2024-02-02T18:23:36.004" v="47"/>
          <ac:spMkLst>
            <pc:docMk/>
            <pc:sldMk cId="1908471061" sldId="328"/>
            <ac:spMk id="6" creationId="{FCA6EDD1-4720-45B9-8B18-08C7AF47C492}"/>
          </ac:spMkLst>
        </pc:spChg>
      </pc:sldChg>
      <pc:sldChg chg="modSp mod">
        <pc:chgData name="Alfred Asterjadhi" userId="39de57b9-85c0-4fd1-aaac-8ca2b6560ad0" providerId="ADAL" clId="{875D7F4B-4CFD-4D5A-A60B-02496C8C34BE}" dt="2024-02-02T18:23:43.902" v="54"/>
        <pc:sldMkLst>
          <pc:docMk/>
          <pc:sldMk cId="15571502" sldId="330"/>
        </pc:sldMkLst>
        <pc:spChg chg="mod">
          <ac:chgData name="Alfred Asterjadhi" userId="39de57b9-85c0-4fd1-aaac-8ca2b6560ad0" providerId="ADAL" clId="{875D7F4B-4CFD-4D5A-A60B-02496C8C34BE}" dt="2024-02-02T18:23:43.902" v="54"/>
          <ac:spMkLst>
            <pc:docMk/>
            <pc:sldMk cId="15571502" sldId="330"/>
            <ac:spMk id="6" creationId="{5C48BDE3-7807-417F-A4F1-5356D38590CA}"/>
          </ac:spMkLst>
        </pc:spChg>
      </pc:sldChg>
      <pc:sldChg chg="modSp mod">
        <pc:chgData name="Alfred Asterjadhi" userId="39de57b9-85c0-4fd1-aaac-8ca2b6560ad0" providerId="ADAL" clId="{875D7F4B-4CFD-4D5A-A60B-02496C8C34BE}" dt="2024-02-02T18:23:44.971" v="55"/>
        <pc:sldMkLst>
          <pc:docMk/>
          <pc:sldMk cId="3200711991" sldId="331"/>
        </pc:sldMkLst>
        <pc:spChg chg="mod">
          <ac:chgData name="Alfred Asterjadhi" userId="39de57b9-85c0-4fd1-aaac-8ca2b6560ad0" providerId="ADAL" clId="{875D7F4B-4CFD-4D5A-A60B-02496C8C34BE}" dt="2024-02-02T18:23:44.971" v="55"/>
          <ac:spMkLst>
            <pc:docMk/>
            <pc:sldMk cId="3200711991" sldId="331"/>
            <ac:spMk id="6" creationId="{C3BF5992-FFFD-4B64-900D-0590BA3C03CE}"/>
          </ac:spMkLst>
        </pc:spChg>
      </pc:sldChg>
      <pc:sldChg chg="modSp mod">
        <pc:chgData name="Alfred Asterjadhi" userId="39de57b9-85c0-4fd1-aaac-8ca2b6560ad0" providerId="ADAL" clId="{875D7F4B-4CFD-4D5A-A60B-02496C8C34BE}" dt="2024-02-02T18:23:46.231" v="56"/>
        <pc:sldMkLst>
          <pc:docMk/>
          <pc:sldMk cId="2409609221" sldId="332"/>
        </pc:sldMkLst>
        <pc:spChg chg="mod">
          <ac:chgData name="Alfred Asterjadhi" userId="39de57b9-85c0-4fd1-aaac-8ca2b6560ad0" providerId="ADAL" clId="{875D7F4B-4CFD-4D5A-A60B-02496C8C34BE}" dt="2024-02-02T18:23:46.231" v="56"/>
          <ac:spMkLst>
            <pc:docMk/>
            <pc:sldMk cId="2409609221" sldId="332"/>
            <ac:spMk id="6" creationId="{2B4D6F20-084B-4EE9-AD6D-290838010348}"/>
          </ac:spMkLst>
        </pc:spChg>
      </pc:sldChg>
      <pc:sldChg chg="modSp mod">
        <pc:chgData name="Alfred Asterjadhi" userId="39de57b9-85c0-4fd1-aaac-8ca2b6560ad0" providerId="ADAL" clId="{875D7F4B-4CFD-4D5A-A60B-02496C8C34BE}" dt="2024-02-05T16:58:34.938" v="788"/>
        <pc:sldMkLst>
          <pc:docMk/>
          <pc:sldMk cId="3843208451" sldId="333"/>
        </pc:sldMkLst>
        <pc:spChg chg="mod">
          <ac:chgData name="Alfred Asterjadhi" userId="39de57b9-85c0-4fd1-aaac-8ca2b6560ad0" providerId="ADAL" clId="{875D7F4B-4CFD-4D5A-A60B-02496C8C34BE}" dt="2024-02-05T16:58:34.938" v="788"/>
          <ac:spMkLst>
            <pc:docMk/>
            <pc:sldMk cId="3843208451" sldId="333"/>
            <ac:spMk id="3" creationId="{918D7AE7-F661-4AD4-9210-88B6E5699ED9}"/>
          </ac:spMkLst>
        </pc:spChg>
        <pc:spChg chg="mod">
          <ac:chgData name="Alfred Asterjadhi" userId="39de57b9-85c0-4fd1-aaac-8ca2b6560ad0" providerId="ADAL" clId="{875D7F4B-4CFD-4D5A-A60B-02496C8C34BE}" dt="2024-02-02T18:23:30.879" v="43"/>
          <ac:spMkLst>
            <pc:docMk/>
            <pc:sldMk cId="3843208451" sldId="333"/>
            <ac:spMk id="6" creationId="{A8221584-6364-48AC-B1C3-833137C81726}"/>
          </ac:spMkLst>
        </pc:spChg>
      </pc:sldChg>
      <pc:sldChg chg="modSp mod">
        <pc:chgData name="Alfred Asterjadhi" userId="39de57b9-85c0-4fd1-aaac-8ca2b6560ad0" providerId="ADAL" clId="{875D7F4B-4CFD-4D5A-A60B-02496C8C34BE}" dt="2024-02-02T18:23:33.566" v="45"/>
        <pc:sldMkLst>
          <pc:docMk/>
          <pc:sldMk cId="3977221359" sldId="340"/>
        </pc:sldMkLst>
        <pc:spChg chg="mod">
          <ac:chgData name="Alfred Asterjadhi" userId="39de57b9-85c0-4fd1-aaac-8ca2b6560ad0" providerId="ADAL" clId="{875D7F4B-4CFD-4D5A-A60B-02496C8C34BE}" dt="2024-02-02T18:23:33.566" v="45"/>
          <ac:spMkLst>
            <pc:docMk/>
            <pc:sldMk cId="3977221359" sldId="340"/>
            <ac:spMk id="6" creationId="{BC264D22-EE96-4B0F-90AA-B4358FF19246}"/>
          </ac:spMkLst>
        </pc:spChg>
      </pc:sldChg>
      <pc:sldChg chg="modSp mod">
        <pc:chgData name="Alfred Asterjadhi" userId="39de57b9-85c0-4fd1-aaac-8ca2b6560ad0" providerId="ADAL" clId="{875D7F4B-4CFD-4D5A-A60B-02496C8C34BE}" dt="2024-02-02T18:54:22.486" v="699" actId="20577"/>
        <pc:sldMkLst>
          <pc:docMk/>
          <pc:sldMk cId="3930036297" sldId="356"/>
        </pc:sldMkLst>
        <pc:spChg chg="mod">
          <ac:chgData name="Alfred Asterjadhi" userId="39de57b9-85c0-4fd1-aaac-8ca2b6560ad0" providerId="ADAL" clId="{875D7F4B-4CFD-4D5A-A60B-02496C8C34BE}" dt="2024-02-02T18:54:17.750" v="696" actId="13926"/>
          <ac:spMkLst>
            <pc:docMk/>
            <pc:sldMk cId="3930036297" sldId="356"/>
            <ac:spMk id="2" creationId="{4B5F0D0E-8BB7-48AB-9160-728B8B3399A2}"/>
          </ac:spMkLst>
        </pc:spChg>
        <pc:spChg chg="mod">
          <ac:chgData name="Alfred Asterjadhi" userId="39de57b9-85c0-4fd1-aaac-8ca2b6560ad0" providerId="ADAL" clId="{875D7F4B-4CFD-4D5A-A60B-02496C8C34BE}" dt="2024-02-02T18:54:22.486" v="699" actId="20577"/>
          <ac:spMkLst>
            <pc:docMk/>
            <pc:sldMk cId="3930036297" sldId="356"/>
            <ac:spMk id="3" creationId="{DFB0BA47-D7B6-4F95-932E-A7AA615BC440}"/>
          </ac:spMkLst>
        </pc:spChg>
        <pc:spChg chg="mod">
          <ac:chgData name="Alfred Asterjadhi" userId="39de57b9-85c0-4fd1-aaac-8ca2b6560ad0" providerId="ADAL" clId="{875D7F4B-4CFD-4D5A-A60B-02496C8C34BE}" dt="2024-02-02T18:24:36.326" v="99"/>
          <ac:spMkLst>
            <pc:docMk/>
            <pc:sldMk cId="3930036297" sldId="356"/>
            <ac:spMk id="6" creationId="{974B2026-97FB-40D2-8F22-7E6D319B4EA2}"/>
          </ac:spMkLst>
        </pc:spChg>
      </pc:sldChg>
      <pc:sldChg chg="modSp mod">
        <pc:chgData name="Alfred Asterjadhi" userId="39de57b9-85c0-4fd1-aaac-8ca2b6560ad0" providerId="ADAL" clId="{875D7F4B-4CFD-4D5A-A60B-02496C8C34BE}" dt="2024-02-02T18:55:28.180" v="718" actId="20577"/>
        <pc:sldMkLst>
          <pc:docMk/>
          <pc:sldMk cId="3576977642" sldId="362"/>
        </pc:sldMkLst>
        <pc:spChg chg="mod">
          <ac:chgData name="Alfred Asterjadhi" userId="39de57b9-85c0-4fd1-aaac-8ca2b6560ad0" providerId="ADAL" clId="{875D7F4B-4CFD-4D5A-A60B-02496C8C34BE}" dt="2024-02-02T18:55:28.180" v="718" actId="20577"/>
          <ac:spMkLst>
            <pc:docMk/>
            <pc:sldMk cId="3576977642" sldId="362"/>
            <ac:spMk id="2" creationId="{0EAF4D72-7EB5-22A3-403A-E095C87E6E26}"/>
          </ac:spMkLst>
        </pc:spChg>
        <pc:spChg chg="mod">
          <ac:chgData name="Alfred Asterjadhi" userId="39de57b9-85c0-4fd1-aaac-8ca2b6560ad0" providerId="ADAL" clId="{875D7F4B-4CFD-4D5A-A60B-02496C8C34BE}" dt="2024-02-02T18:24:40.774" v="103"/>
          <ac:spMkLst>
            <pc:docMk/>
            <pc:sldMk cId="3576977642" sldId="362"/>
            <ac:spMk id="6" creationId="{3DD21102-AAEB-13F6-15EC-3CBBC04B5637}"/>
          </ac:spMkLst>
        </pc:spChg>
      </pc:sldChg>
      <pc:sldChg chg="modSp del mod">
        <pc:chgData name="Alfred Asterjadhi" userId="39de57b9-85c0-4fd1-aaac-8ca2b6560ad0" providerId="ADAL" clId="{875D7F4B-4CFD-4D5A-A60B-02496C8C34BE}" dt="2024-02-02T18:51:25.448" v="607" actId="47"/>
        <pc:sldMkLst>
          <pc:docMk/>
          <pc:sldMk cId="3831805578" sldId="365"/>
        </pc:sldMkLst>
        <pc:spChg chg="mod">
          <ac:chgData name="Alfred Asterjadhi" userId="39de57b9-85c0-4fd1-aaac-8ca2b6560ad0" providerId="ADAL" clId="{875D7F4B-4CFD-4D5A-A60B-02496C8C34BE}" dt="2024-02-02T18:24:20.214" v="85"/>
          <ac:spMkLst>
            <pc:docMk/>
            <pc:sldMk cId="3831805578" sldId="365"/>
            <ac:spMk id="6" creationId="{35F451C8-01D9-4EA1-9DC5-5D44A4E585A0}"/>
          </ac:spMkLst>
        </pc:spChg>
      </pc:sldChg>
      <pc:sldChg chg="modSp mod">
        <pc:chgData name="Alfred Asterjadhi" userId="39de57b9-85c0-4fd1-aaac-8ca2b6560ad0" providerId="ADAL" clId="{875D7F4B-4CFD-4D5A-A60B-02496C8C34BE}" dt="2024-02-02T18:43:00.726" v="329" actId="255"/>
        <pc:sldMkLst>
          <pc:docMk/>
          <pc:sldMk cId="2696761607" sldId="393"/>
        </pc:sldMkLst>
        <pc:spChg chg="mod">
          <ac:chgData name="Alfred Asterjadhi" userId="39de57b9-85c0-4fd1-aaac-8ca2b6560ad0" providerId="ADAL" clId="{875D7F4B-4CFD-4D5A-A60B-02496C8C34BE}" dt="2024-02-02T18:23:50.846" v="60"/>
          <ac:spMkLst>
            <pc:docMk/>
            <pc:sldMk cId="2696761607" sldId="393"/>
            <ac:spMk id="3" creationId="{D20906E0-F900-4991-83B1-675F5B67FA2D}"/>
          </ac:spMkLst>
        </pc:spChg>
        <pc:graphicFrameChg chg="modGraphic">
          <ac:chgData name="Alfred Asterjadhi" userId="39de57b9-85c0-4fd1-aaac-8ca2b6560ad0" providerId="ADAL" clId="{875D7F4B-4CFD-4D5A-A60B-02496C8C34BE}" dt="2024-02-02T18:43:00.726" v="329" actId="255"/>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875D7F4B-4CFD-4D5A-A60B-02496C8C34BE}" dt="2024-02-02T18:55:20.103" v="717" actId="5793"/>
        <pc:sldMkLst>
          <pc:docMk/>
          <pc:sldMk cId="3140364693" sldId="997"/>
        </pc:sldMkLst>
        <pc:spChg chg="mod">
          <ac:chgData name="Alfred Asterjadhi" userId="39de57b9-85c0-4fd1-aaac-8ca2b6560ad0" providerId="ADAL" clId="{875D7F4B-4CFD-4D5A-A60B-02496C8C34BE}" dt="2024-02-02T18:24:39.709" v="102"/>
          <ac:spMkLst>
            <pc:docMk/>
            <pc:sldMk cId="3140364693" sldId="997"/>
            <ac:spMk id="6" creationId="{29CFE1A9-332B-2B06-C330-B9EB4742F3D1}"/>
          </ac:spMkLst>
        </pc:spChg>
        <pc:spChg chg="mod">
          <ac:chgData name="Alfred Asterjadhi" userId="39de57b9-85c0-4fd1-aaac-8ca2b6560ad0" providerId="ADAL" clId="{875D7F4B-4CFD-4D5A-A60B-02496C8C34BE}" dt="2024-02-02T18:55:20.103" v="717" actId="5793"/>
          <ac:spMkLst>
            <pc:docMk/>
            <pc:sldMk cId="3140364693" sldId="997"/>
            <ac:spMk id="7" creationId="{0310814A-1E2F-57F2-C9EF-3805BE6E5DAB}"/>
          </ac:spMkLst>
        </pc:spChg>
      </pc:sldChg>
      <pc:sldChg chg="modSp mod">
        <pc:chgData name="Alfred Asterjadhi" userId="39de57b9-85c0-4fd1-aaac-8ca2b6560ad0" providerId="ADAL" clId="{875D7F4B-4CFD-4D5A-A60B-02496C8C34BE}" dt="2024-02-02T18:48:36.057" v="518" actId="6549"/>
        <pc:sldMkLst>
          <pc:docMk/>
          <pc:sldMk cId="3233208257" sldId="1006"/>
        </pc:sldMkLst>
        <pc:spChg chg="mod">
          <ac:chgData name="Alfred Asterjadhi" userId="39de57b9-85c0-4fd1-aaac-8ca2b6560ad0" providerId="ADAL" clId="{875D7F4B-4CFD-4D5A-A60B-02496C8C34BE}" dt="2024-02-02T18:48:36.057" v="518" actId="6549"/>
          <ac:spMkLst>
            <pc:docMk/>
            <pc:sldMk cId="3233208257" sldId="1006"/>
            <ac:spMk id="2" creationId="{4B5F0D0E-8BB7-48AB-9160-728B8B3399A2}"/>
          </ac:spMkLst>
        </pc:spChg>
        <pc:spChg chg="mod">
          <ac:chgData name="Alfred Asterjadhi" userId="39de57b9-85c0-4fd1-aaac-8ca2b6560ad0" providerId="ADAL" clId="{875D7F4B-4CFD-4D5A-A60B-02496C8C34BE}" dt="2024-02-02T18:48:29.264" v="516" actId="20577"/>
          <ac:spMkLst>
            <pc:docMk/>
            <pc:sldMk cId="3233208257" sldId="1006"/>
            <ac:spMk id="3" creationId="{DFB0BA47-D7B6-4F95-932E-A7AA615BC440}"/>
          </ac:spMkLst>
        </pc:spChg>
        <pc:spChg chg="mod">
          <ac:chgData name="Alfred Asterjadhi" userId="39de57b9-85c0-4fd1-aaac-8ca2b6560ad0" providerId="ADAL" clId="{875D7F4B-4CFD-4D5A-A60B-02496C8C34BE}" dt="2024-02-02T18:24:12.430" v="78"/>
          <ac:spMkLst>
            <pc:docMk/>
            <pc:sldMk cId="3233208257" sldId="1006"/>
            <ac:spMk id="6" creationId="{974B2026-97FB-40D2-8F22-7E6D319B4EA2}"/>
          </ac:spMkLst>
        </pc:spChg>
      </pc:sldChg>
      <pc:sldChg chg="modSp del mod">
        <pc:chgData name="Alfred Asterjadhi" userId="39de57b9-85c0-4fd1-aaac-8ca2b6560ad0" providerId="ADAL" clId="{875D7F4B-4CFD-4D5A-A60B-02496C8C34BE}" dt="2024-02-02T18:51:22.154" v="605" actId="47"/>
        <pc:sldMkLst>
          <pc:docMk/>
          <pc:sldMk cId="3869410219" sldId="1021"/>
        </pc:sldMkLst>
        <pc:spChg chg="mod">
          <ac:chgData name="Alfred Asterjadhi" userId="39de57b9-85c0-4fd1-aaac-8ca2b6560ad0" providerId="ADAL" clId="{875D7F4B-4CFD-4D5A-A60B-02496C8C34BE}" dt="2024-02-02T18:24:17.964" v="83"/>
          <ac:spMkLst>
            <pc:docMk/>
            <pc:sldMk cId="3869410219" sldId="1021"/>
            <ac:spMk id="6" creationId="{974B2026-97FB-40D2-8F22-7E6D319B4EA2}"/>
          </ac:spMkLst>
        </pc:spChg>
      </pc:sldChg>
      <pc:sldChg chg="modSp mod">
        <pc:chgData name="Alfred Asterjadhi" userId="39de57b9-85c0-4fd1-aaac-8ca2b6560ad0" providerId="ADAL" clId="{875D7F4B-4CFD-4D5A-A60B-02496C8C34BE}" dt="2024-02-02T18:48:56.211" v="537" actId="207"/>
        <pc:sldMkLst>
          <pc:docMk/>
          <pc:sldMk cId="4200130042" sldId="1023"/>
        </pc:sldMkLst>
        <pc:spChg chg="mod">
          <ac:chgData name="Alfred Asterjadhi" userId="39de57b9-85c0-4fd1-aaac-8ca2b6560ad0" providerId="ADAL" clId="{875D7F4B-4CFD-4D5A-A60B-02496C8C34BE}" dt="2024-02-02T18:48:46.112" v="533" actId="20577"/>
          <ac:spMkLst>
            <pc:docMk/>
            <pc:sldMk cId="4200130042" sldId="1023"/>
            <ac:spMk id="2" creationId="{E693238A-5516-3253-124C-DCED3A7D9AE2}"/>
          </ac:spMkLst>
        </pc:spChg>
        <pc:spChg chg="mod">
          <ac:chgData name="Alfred Asterjadhi" userId="39de57b9-85c0-4fd1-aaac-8ca2b6560ad0" providerId="ADAL" clId="{875D7F4B-4CFD-4D5A-A60B-02496C8C34BE}" dt="2024-02-02T18:48:56.211" v="537" actId="207"/>
          <ac:spMkLst>
            <pc:docMk/>
            <pc:sldMk cId="4200130042" sldId="1023"/>
            <ac:spMk id="3" creationId="{2682080F-BC47-47A6-E6F4-7C70F67F48F8}"/>
          </ac:spMkLst>
        </pc:spChg>
        <pc:spChg chg="mod">
          <ac:chgData name="Alfred Asterjadhi" userId="39de57b9-85c0-4fd1-aaac-8ca2b6560ad0" providerId="ADAL" clId="{875D7F4B-4CFD-4D5A-A60B-02496C8C34BE}" dt="2024-02-02T18:24:13.505" v="79"/>
          <ac:spMkLst>
            <pc:docMk/>
            <pc:sldMk cId="4200130042" sldId="1023"/>
            <ac:spMk id="6" creationId="{C0CB183D-A74D-271D-9F71-7510119753C6}"/>
          </ac:spMkLst>
        </pc:spChg>
      </pc:sldChg>
      <pc:sldChg chg="modSp mod">
        <pc:chgData name="Alfred Asterjadhi" userId="39de57b9-85c0-4fd1-aaac-8ca2b6560ad0" providerId="ADAL" clId="{875D7F4B-4CFD-4D5A-A60B-02496C8C34BE}" dt="2024-02-02T18:49:55.507" v="595"/>
        <pc:sldMkLst>
          <pc:docMk/>
          <pc:sldMk cId="991138630" sldId="1024"/>
        </pc:sldMkLst>
        <pc:spChg chg="mod">
          <ac:chgData name="Alfred Asterjadhi" userId="39de57b9-85c0-4fd1-aaac-8ca2b6560ad0" providerId="ADAL" clId="{875D7F4B-4CFD-4D5A-A60B-02496C8C34BE}" dt="2024-02-02T18:49:55.507" v="595"/>
          <ac:spMkLst>
            <pc:docMk/>
            <pc:sldMk cId="991138630" sldId="1024"/>
            <ac:spMk id="3" creationId="{E24D4002-4764-1FA7-1147-DE995417131A}"/>
          </ac:spMkLst>
        </pc:spChg>
        <pc:spChg chg="mod">
          <ac:chgData name="Alfred Asterjadhi" userId="39de57b9-85c0-4fd1-aaac-8ca2b6560ad0" providerId="ADAL" clId="{875D7F4B-4CFD-4D5A-A60B-02496C8C34BE}" dt="2024-02-02T18:24:14.608" v="80"/>
          <ac:spMkLst>
            <pc:docMk/>
            <pc:sldMk cId="991138630" sldId="1024"/>
            <ac:spMk id="6" creationId="{5B92EE59-C061-D8AD-02BE-EB12A707ABF5}"/>
          </ac:spMkLst>
        </pc:spChg>
      </pc:sldChg>
      <pc:sldChg chg="modSp del mod">
        <pc:chgData name="Alfred Asterjadhi" userId="39de57b9-85c0-4fd1-aaac-8ca2b6560ad0" providerId="ADAL" clId="{875D7F4B-4CFD-4D5A-A60B-02496C8C34BE}" dt="2024-02-02T18:50:53.306" v="596" actId="47"/>
        <pc:sldMkLst>
          <pc:docMk/>
          <pc:sldMk cId="1404386273" sldId="1025"/>
        </pc:sldMkLst>
        <pc:spChg chg="mod">
          <ac:chgData name="Alfred Asterjadhi" userId="39de57b9-85c0-4fd1-aaac-8ca2b6560ad0" providerId="ADAL" clId="{875D7F4B-4CFD-4D5A-A60B-02496C8C34BE}" dt="2024-02-02T18:24:15.691" v="81"/>
          <ac:spMkLst>
            <pc:docMk/>
            <pc:sldMk cId="1404386273" sldId="1025"/>
            <ac:spMk id="6" creationId="{F687DD8A-3727-344A-FF12-9DB780057CBA}"/>
          </ac:spMkLst>
        </pc:spChg>
      </pc:sldChg>
      <pc:sldChg chg="addSp delSp modSp mod chgLayout">
        <pc:chgData name="Alfred Asterjadhi" userId="39de57b9-85c0-4fd1-aaac-8ca2b6560ad0" providerId="ADAL" clId="{875D7F4B-4CFD-4D5A-A60B-02496C8C34BE}" dt="2024-02-02T18:51:12.446" v="604" actId="5793"/>
        <pc:sldMkLst>
          <pc:docMk/>
          <pc:sldMk cId="3287547131" sldId="1028"/>
        </pc:sldMkLst>
        <pc:spChg chg="mod ord">
          <ac:chgData name="Alfred Asterjadhi" userId="39de57b9-85c0-4fd1-aaac-8ca2b6560ad0" providerId="ADAL" clId="{875D7F4B-4CFD-4D5A-A60B-02496C8C34BE}" dt="2024-02-02T18:51:03.484" v="599" actId="6264"/>
          <ac:spMkLst>
            <pc:docMk/>
            <pc:sldMk cId="3287547131" sldId="1028"/>
            <ac:spMk id="2" creationId="{9EF97F5A-CE7F-7BBA-0DB4-CF87B031E7D4}"/>
          </ac:spMkLst>
        </pc:spChg>
        <pc:spChg chg="add del mod">
          <ac:chgData name="Alfred Asterjadhi" userId="39de57b9-85c0-4fd1-aaac-8ca2b6560ad0" providerId="ADAL" clId="{875D7F4B-4CFD-4D5A-A60B-02496C8C34BE}" dt="2024-02-02T18:51:03.484" v="599" actId="6264"/>
          <ac:spMkLst>
            <pc:docMk/>
            <pc:sldMk cId="3287547131" sldId="1028"/>
            <ac:spMk id="3" creationId="{039D1276-C71C-7165-C9EA-96B7263C8256}"/>
          </ac:spMkLst>
        </pc:spChg>
        <pc:spChg chg="mod ord">
          <ac:chgData name="Alfred Asterjadhi" userId="39de57b9-85c0-4fd1-aaac-8ca2b6560ad0" providerId="ADAL" clId="{875D7F4B-4CFD-4D5A-A60B-02496C8C34BE}" dt="2024-02-02T18:51:03.484" v="599" actId="6264"/>
          <ac:spMkLst>
            <pc:docMk/>
            <pc:sldMk cId="3287547131" sldId="1028"/>
            <ac:spMk id="4" creationId="{8B684BB7-2D5A-055E-0295-767A7870AB10}"/>
          </ac:spMkLst>
        </pc:spChg>
        <pc:spChg chg="mod ord">
          <ac:chgData name="Alfred Asterjadhi" userId="39de57b9-85c0-4fd1-aaac-8ca2b6560ad0" providerId="ADAL" clId="{875D7F4B-4CFD-4D5A-A60B-02496C8C34BE}" dt="2024-02-02T18:51:03.484" v="599" actId="6264"/>
          <ac:spMkLst>
            <pc:docMk/>
            <pc:sldMk cId="3287547131" sldId="1028"/>
            <ac:spMk id="5" creationId="{D3F03832-0357-D3F4-5D78-9AEED64EAC6F}"/>
          </ac:spMkLst>
        </pc:spChg>
        <pc:spChg chg="mod ord">
          <ac:chgData name="Alfred Asterjadhi" userId="39de57b9-85c0-4fd1-aaac-8ca2b6560ad0" providerId="ADAL" clId="{875D7F4B-4CFD-4D5A-A60B-02496C8C34BE}" dt="2024-02-02T18:51:03.484" v="599" actId="6264"/>
          <ac:spMkLst>
            <pc:docMk/>
            <pc:sldMk cId="3287547131" sldId="1028"/>
            <ac:spMk id="6" creationId="{EC77C5EB-E20F-F01E-703C-08282E47E7DA}"/>
          </ac:spMkLst>
        </pc:spChg>
        <pc:spChg chg="add del mod">
          <ac:chgData name="Alfred Asterjadhi" userId="39de57b9-85c0-4fd1-aaac-8ca2b6560ad0" providerId="ADAL" clId="{875D7F4B-4CFD-4D5A-A60B-02496C8C34BE}" dt="2024-02-02T18:51:03.484" v="599" actId="6264"/>
          <ac:spMkLst>
            <pc:docMk/>
            <pc:sldMk cId="3287547131" sldId="1028"/>
            <ac:spMk id="7" creationId="{A9033B26-2BB5-3E29-F4FF-BDC1B81D5AFA}"/>
          </ac:spMkLst>
        </pc:spChg>
        <pc:spChg chg="add del mod">
          <ac:chgData name="Alfred Asterjadhi" userId="39de57b9-85c0-4fd1-aaac-8ca2b6560ad0" providerId="ADAL" clId="{875D7F4B-4CFD-4D5A-A60B-02496C8C34BE}" dt="2024-02-02T18:51:03.484" v="599" actId="6264"/>
          <ac:spMkLst>
            <pc:docMk/>
            <pc:sldMk cId="3287547131" sldId="1028"/>
            <ac:spMk id="8" creationId="{32FBC04D-211B-5BA2-B9A3-B5E7190B626C}"/>
          </ac:spMkLst>
        </pc:spChg>
        <pc:spChg chg="add del mod">
          <ac:chgData name="Alfred Asterjadhi" userId="39de57b9-85c0-4fd1-aaac-8ca2b6560ad0" providerId="ADAL" clId="{875D7F4B-4CFD-4D5A-A60B-02496C8C34BE}" dt="2024-02-02T18:51:03.484" v="599" actId="6264"/>
          <ac:spMkLst>
            <pc:docMk/>
            <pc:sldMk cId="3287547131" sldId="1028"/>
            <ac:spMk id="9" creationId="{5A423497-9F6A-7D05-D935-6A2725963341}"/>
          </ac:spMkLst>
        </pc:spChg>
        <pc:spChg chg="add del mod">
          <ac:chgData name="Alfred Asterjadhi" userId="39de57b9-85c0-4fd1-aaac-8ca2b6560ad0" providerId="ADAL" clId="{875D7F4B-4CFD-4D5A-A60B-02496C8C34BE}" dt="2024-02-02T18:51:03.484" v="599" actId="6264"/>
          <ac:spMkLst>
            <pc:docMk/>
            <pc:sldMk cId="3287547131" sldId="1028"/>
            <ac:spMk id="10" creationId="{93B92914-EFD8-C180-8175-98FA7D39BF43}"/>
          </ac:spMkLst>
        </pc:spChg>
        <pc:spChg chg="mod ord">
          <ac:chgData name="Alfred Asterjadhi" userId="39de57b9-85c0-4fd1-aaac-8ca2b6560ad0" providerId="ADAL" clId="{875D7F4B-4CFD-4D5A-A60B-02496C8C34BE}" dt="2024-02-02T18:51:12.446" v="604" actId="5793"/>
          <ac:spMkLst>
            <pc:docMk/>
            <pc:sldMk cId="3287547131" sldId="1028"/>
            <ac:spMk id="11" creationId="{3F0830D3-DB20-4EBA-DF7C-EE156DB7215D}"/>
          </ac:spMkLst>
        </pc:spChg>
      </pc:sldChg>
      <pc:sldChg chg="modSp mod">
        <pc:chgData name="Alfred Asterjadhi" userId="39de57b9-85c0-4fd1-aaac-8ca2b6560ad0" providerId="ADAL" clId="{875D7F4B-4CFD-4D5A-A60B-02496C8C34BE}" dt="2024-02-02T18:53:56.446" v="680" actId="13926"/>
        <pc:sldMkLst>
          <pc:docMk/>
          <pc:sldMk cId="3095361314" sldId="1029"/>
        </pc:sldMkLst>
        <pc:spChg chg="mod">
          <ac:chgData name="Alfred Asterjadhi" userId="39de57b9-85c0-4fd1-aaac-8ca2b6560ad0" providerId="ADAL" clId="{875D7F4B-4CFD-4D5A-A60B-02496C8C34BE}" dt="2024-02-02T18:53:56.446" v="680" actId="13926"/>
          <ac:spMkLst>
            <pc:docMk/>
            <pc:sldMk cId="3095361314" sldId="1029"/>
            <ac:spMk id="2" creationId="{4B5F0D0E-8BB7-48AB-9160-728B8B3399A2}"/>
          </ac:spMkLst>
        </pc:spChg>
        <pc:spChg chg="mod">
          <ac:chgData name="Alfred Asterjadhi" userId="39de57b9-85c0-4fd1-aaac-8ca2b6560ad0" providerId="ADAL" clId="{875D7F4B-4CFD-4D5A-A60B-02496C8C34BE}" dt="2024-02-02T18:24:33.999" v="97"/>
          <ac:spMkLst>
            <pc:docMk/>
            <pc:sldMk cId="3095361314" sldId="1029"/>
            <ac:spMk id="6" creationId="{974B2026-97FB-40D2-8F22-7E6D319B4EA2}"/>
          </ac:spMkLst>
        </pc:spChg>
      </pc:sldChg>
      <pc:sldChg chg="modSp del mod">
        <pc:chgData name="Alfred Asterjadhi" userId="39de57b9-85c0-4fd1-aaac-8ca2b6560ad0" providerId="ADAL" clId="{875D7F4B-4CFD-4D5A-A60B-02496C8C34BE}" dt="2024-02-02T18:52:57.301" v="633" actId="47"/>
        <pc:sldMkLst>
          <pc:docMk/>
          <pc:sldMk cId="3959530559" sldId="1030"/>
        </pc:sldMkLst>
        <pc:spChg chg="mod">
          <ac:chgData name="Alfred Asterjadhi" userId="39de57b9-85c0-4fd1-aaac-8ca2b6560ad0" providerId="ADAL" clId="{875D7F4B-4CFD-4D5A-A60B-02496C8C34BE}" dt="2024-02-02T18:24:26" v="90"/>
          <ac:spMkLst>
            <pc:docMk/>
            <pc:sldMk cId="3959530559" sldId="1030"/>
            <ac:spMk id="6" creationId="{974B2026-97FB-40D2-8F22-7E6D319B4EA2}"/>
          </ac:spMkLst>
        </pc:spChg>
      </pc:sldChg>
      <pc:sldChg chg="modSp mod">
        <pc:chgData name="Alfred Asterjadhi" userId="39de57b9-85c0-4fd1-aaac-8ca2b6560ad0" providerId="ADAL" clId="{875D7F4B-4CFD-4D5A-A60B-02496C8C34BE}" dt="2024-02-02T18:55:32.363" v="719" actId="20577"/>
        <pc:sldMkLst>
          <pc:docMk/>
          <pc:sldMk cId="1865298196" sldId="1034"/>
        </pc:sldMkLst>
        <pc:spChg chg="mod">
          <ac:chgData name="Alfred Asterjadhi" userId="39de57b9-85c0-4fd1-aaac-8ca2b6560ad0" providerId="ADAL" clId="{875D7F4B-4CFD-4D5A-A60B-02496C8C34BE}" dt="2024-02-02T18:55:32.363" v="719" actId="20577"/>
          <ac:spMkLst>
            <pc:docMk/>
            <pc:sldMk cId="1865298196" sldId="1034"/>
            <ac:spMk id="3" creationId="{32A82C14-015D-8818-0A3B-A5128A880F97}"/>
          </ac:spMkLst>
        </pc:spChg>
        <pc:spChg chg="mod">
          <ac:chgData name="Alfred Asterjadhi" userId="39de57b9-85c0-4fd1-aaac-8ca2b6560ad0" providerId="ADAL" clId="{875D7F4B-4CFD-4D5A-A60B-02496C8C34BE}" dt="2024-02-02T18:24:41.923" v="104"/>
          <ac:spMkLst>
            <pc:docMk/>
            <pc:sldMk cId="1865298196" sldId="1034"/>
            <ac:spMk id="6" creationId="{BFAF1548-C7B4-5F83-BD76-F4E3BAAA36B8}"/>
          </ac:spMkLst>
        </pc:spChg>
      </pc:sldChg>
      <pc:sldChg chg="modSp del mod">
        <pc:chgData name="Alfred Asterjadhi" userId="39de57b9-85c0-4fd1-aaac-8ca2b6560ad0" providerId="ADAL" clId="{875D7F4B-4CFD-4D5A-A60B-02496C8C34BE}" dt="2024-02-02T18:51:39.507" v="608" actId="47"/>
        <pc:sldMkLst>
          <pc:docMk/>
          <pc:sldMk cId="603264867" sldId="1036"/>
        </pc:sldMkLst>
        <pc:spChg chg="mod">
          <ac:chgData name="Alfred Asterjadhi" userId="39de57b9-85c0-4fd1-aaac-8ca2b6560ad0" providerId="ADAL" clId="{875D7F4B-4CFD-4D5A-A60B-02496C8C34BE}" dt="2024-02-02T18:24:21.395" v="86"/>
          <ac:spMkLst>
            <pc:docMk/>
            <pc:sldMk cId="603264867" sldId="1036"/>
            <ac:spMk id="6" creationId="{EC77C5EB-E20F-F01E-703C-08282E47E7DA}"/>
          </ac:spMkLst>
        </pc:spChg>
      </pc:sldChg>
      <pc:sldChg chg="addSp delSp modSp mod chgLayout">
        <pc:chgData name="Alfred Asterjadhi" userId="39de57b9-85c0-4fd1-aaac-8ca2b6560ad0" providerId="ADAL" clId="{875D7F4B-4CFD-4D5A-A60B-02496C8C34BE}" dt="2024-02-02T18:54:14.643" v="695" actId="20577"/>
        <pc:sldMkLst>
          <pc:docMk/>
          <pc:sldMk cId="1819786892" sldId="1038"/>
        </pc:sldMkLst>
        <pc:spChg chg="mod ord">
          <ac:chgData name="Alfred Asterjadhi" userId="39de57b9-85c0-4fd1-aaac-8ca2b6560ad0" providerId="ADAL" clId="{875D7F4B-4CFD-4D5A-A60B-02496C8C34BE}" dt="2024-02-02T18:54:14.643" v="695" actId="20577"/>
          <ac:spMkLst>
            <pc:docMk/>
            <pc:sldMk cId="1819786892" sldId="1038"/>
            <ac:spMk id="2" creationId="{9EF97F5A-CE7F-7BBA-0DB4-CF87B031E7D4}"/>
          </ac:spMkLst>
        </pc:spChg>
        <pc:spChg chg="add del mod">
          <ac:chgData name="Alfred Asterjadhi" userId="39de57b9-85c0-4fd1-aaac-8ca2b6560ad0" providerId="ADAL" clId="{875D7F4B-4CFD-4D5A-A60B-02496C8C34BE}" dt="2024-02-02T18:54:07.960" v="685" actId="6264"/>
          <ac:spMkLst>
            <pc:docMk/>
            <pc:sldMk cId="1819786892" sldId="1038"/>
            <ac:spMk id="3" creationId="{7DE2B00D-60CD-FABD-84C3-E52FA97DACE4}"/>
          </ac:spMkLst>
        </pc:spChg>
        <pc:spChg chg="mod ord">
          <ac:chgData name="Alfred Asterjadhi" userId="39de57b9-85c0-4fd1-aaac-8ca2b6560ad0" providerId="ADAL" clId="{875D7F4B-4CFD-4D5A-A60B-02496C8C34BE}" dt="2024-02-02T18:54:07.960" v="685" actId="6264"/>
          <ac:spMkLst>
            <pc:docMk/>
            <pc:sldMk cId="1819786892" sldId="1038"/>
            <ac:spMk id="4" creationId="{8B684BB7-2D5A-055E-0295-767A7870AB10}"/>
          </ac:spMkLst>
        </pc:spChg>
        <pc:spChg chg="mod ord">
          <ac:chgData name="Alfred Asterjadhi" userId="39de57b9-85c0-4fd1-aaac-8ca2b6560ad0" providerId="ADAL" clId="{875D7F4B-4CFD-4D5A-A60B-02496C8C34BE}" dt="2024-02-02T18:54:07.960" v="685" actId="6264"/>
          <ac:spMkLst>
            <pc:docMk/>
            <pc:sldMk cId="1819786892" sldId="1038"/>
            <ac:spMk id="5" creationId="{D3F03832-0357-D3F4-5D78-9AEED64EAC6F}"/>
          </ac:spMkLst>
        </pc:spChg>
        <pc:spChg chg="mod ord">
          <ac:chgData name="Alfred Asterjadhi" userId="39de57b9-85c0-4fd1-aaac-8ca2b6560ad0" providerId="ADAL" clId="{875D7F4B-4CFD-4D5A-A60B-02496C8C34BE}" dt="2024-02-02T18:54:07.960" v="685" actId="6264"/>
          <ac:spMkLst>
            <pc:docMk/>
            <pc:sldMk cId="1819786892" sldId="1038"/>
            <ac:spMk id="6" creationId="{EC77C5EB-E20F-F01E-703C-08282E47E7DA}"/>
          </ac:spMkLst>
        </pc:spChg>
        <pc:spChg chg="add del mod">
          <ac:chgData name="Alfred Asterjadhi" userId="39de57b9-85c0-4fd1-aaac-8ca2b6560ad0" providerId="ADAL" clId="{875D7F4B-4CFD-4D5A-A60B-02496C8C34BE}" dt="2024-02-02T18:54:07.960" v="685" actId="6264"/>
          <ac:spMkLst>
            <pc:docMk/>
            <pc:sldMk cId="1819786892" sldId="1038"/>
            <ac:spMk id="7" creationId="{D3B43155-1348-00C6-2EBD-150D6323F4AA}"/>
          </ac:spMkLst>
        </pc:spChg>
        <pc:spChg chg="add del mod">
          <ac:chgData name="Alfred Asterjadhi" userId="39de57b9-85c0-4fd1-aaac-8ca2b6560ad0" providerId="ADAL" clId="{875D7F4B-4CFD-4D5A-A60B-02496C8C34BE}" dt="2024-02-02T18:54:07.960" v="685" actId="6264"/>
          <ac:spMkLst>
            <pc:docMk/>
            <pc:sldMk cId="1819786892" sldId="1038"/>
            <ac:spMk id="8" creationId="{915CDA58-C4BF-1D79-E42A-EC9B6A5BA18A}"/>
          </ac:spMkLst>
        </pc:spChg>
        <pc:spChg chg="add del mod">
          <ac:chgData name="Alfred Asterjadhi" userId="39de57b9-85c0-4fd1-aaac-8ca2b6560ad0" providerId="ADAL" clId="{875D7F4B-4CFD-4D5A-A60B-02496C8C34BE}" dt="2024-02-02T18:54:07.960" v="685" actId="6264"/>
          <ac:spMkLst>
            <pc:docMk/>
            <pc:sldMk cId="1819786892" sldId="1038"/>
            <ac:spMk id="9" creationId="{73D6E80C-1A46-5069-9FD7-1ACBFD05D10C}"/>
          </ac:spMkLst>
        </pc:spChg>
        <pc:spChg chg="add del mod">
          <ac:chgData name="Alfred Asterjadhi" userId="39de57b9-85c0-4fd1-aaac-8ca2b6560ad0" providerId="ADAL" clId="{875D7F4B-4CFD-4D5A-A60B-02496C8C34BE}" dt="2024-02-02T18:54:07.960" v="685" actId="6264"/>
          <ac:spMkLst>
            <pc:docMk/>
            <pc:sldMk cId="1819786892" sldId="1038"/>
            <ac:spMk id="10" creationId="{B61F88C0-6B75-6D5A-208B-742B1E04648D}"/>
          </ac:spMkLst>
        </pc:spChg>
        <pc:spChg chg="mod ord">
          <ac:chgData name="Alfred Asterjadhi" userId="39de57b9-85c0-4fd1-aaac-8ca2b6560ad0" providerId="ADAL" clId="{875D7F4B-4CFD-4D5A-A60B-02496C8C34BE}" dt="2024-02-02T18:54:10.328" v="686" actId="12"/>
          <ac:spMkLst>
            <pc:docMk/>
            <pc:sldMk cId="1819786892" sldId="1038"/>
            <ac:spMk id="11" creationId="{10369809-8F14-3F63-B0ED-FF21BCF3B086}"/>
          </ac:spMkLst>
        </pc:spChg>
      </pc:sldChg>
      <pc:sldChg chg="addSp delSp modSp mod chgLayout">
        <pc:chgData name="Alfred Asterjadhi" userId="39de57b9-85c0-4fd1-aaac-8ca2b6560ad0" providerId="ADAL" clId="{875D7F4B-4CFD-4D5A-A60B-02496C8C34BE}" dt="2024-02-02T18:54:37.380" v="708" actId="12"/>
        <pc:sldMkLst>
          <pc:docMk/>
          <pc:sldMk cId="3814028870" sldId="1039"/>
        </pc:sldMkLst>
        <pc:spChg chg="mod ord">
          <ac:chgData name="Alfred Asterjadhi" userId="39de57b9-85c0-4fd1-aaac-8ca2b6560ad0" providerId="ADAL" clId="{875D7F4B-4CFD-4D5A-A60B-02496C8C34BE}" dt="2024-02-02T18:54:36.581" v="707" actId="6264"/>
          <ac:spMkLst>
            <pc:docMk/>
            <pc:sldMk cId="3814028870" sldId="1039"/>
            <ac:spMk id="2" creationId="{9EF97F5A-CE7F-7BBA-0DB4-CF87B031E7D4}"/>
          </ac:spMkLst>
        </pc:spChg>
        <pc:spChg chg="mod ord">
          <ac:chgData name="Alfred Asterjadhi" userId="39de57b9-85c0-4fd1-aaac-8ca2b6560ad0" providerId="ADAL" clId="{875D7F4B-4CFD-4D5A-A60B-02496C8C34BE}" dt="2024-02-02T18:54:37.380" v="708" actId="12"/>
          <ac:spMkLst>
            <pc:docMk/>
            <pc:sldMk cId="3814028870" sldId="1039"/>
            <ac:spMk id="3" creationId="{2C08B101-42DC-1716-269A-5A07B06D62DE}"/>
          </ac:spMkLst>
        </pc:spChg>
        <pc:spChg chg="mod ord">
          <ac:chgData name="Alfred Asterjadhi" userId="39de57b9-85c0-4fd1-aaac-8ca2b6560ad0" providerId="ADAL" clId="{875D7F4B-4CFD-4D5A-A60B-02496C8C34BE}" dt="2024-02-02T18:54:36.581" v="707" actId="6264"/>
          <ac:spMkLst>
            <pc:docMk/>
            <pc:sldMk cId="3814028870" sldId="1039"/>
            <ac:spMk id="4" creationId="{8B684BB7-2D5A-055E-0295-767A7870AB10}"/>
          </ac:spMkLst>
        </pc:spChg>
        <pc:spChg chg="mod ord">
          <ac:chgData name="Alfred Asterjadhi" userId="39de57b9-85c0-4fd1-aaac-8ca2b6560ad0" providerId="ADAL" clId="{875D7F4B-4CFD-4D5A-A60B-02496C8C34BE}" dt="2024-02-02T18:54:36.581" v="707" actId="6264"/>
          <ac:spMkLst>
            <pc:docMk/>
            <pc:sldMk cId="3814028870" sldId="1039"/>
            <ac:spMk id="5" creationId="{D3F03832-0357-D3F4-5D78-9AEED64EAC6F}"/>
          </ac:spMkLst>
        </pc:spChg>
        <pc:spChg chg="mod ord">
          <ac:chgData name="Alfred Asterjadhi" userId="39de57b9-85c0-4fd1-aaac-8ca2b6560ad0" providerId="ADAL" clId="{875D7F4B-4CFD-4D5A-A60B-02496C8C34BE}" dt="2024-02-02T18:54:36.581" v="707" actId="6264"/>
          <ac:spMkLst>
            <pc:docMk/>
            <pc:sldMk cId="3814028870" sldId="1039"/>
            <ac:spMk id="6" creationId="{EC77C5EB-E20F-F01E-703C-08282E47E7DA}"/>
          </ac:spMkLst>
        </pc:spChg>
        <pc:spChg chg="add del mod">
          <ac:chgData name="Alfred Asterjadhi" userId="39de57b9-85c0-4fd1-aaac-8ca2b6560ad0" providerId="ADAL" clId="{875D7F4B-4CFD-4D5A-A60B-02496C8C34BE}" dt="2024-02-02T18:54:36.581" v="707" actId="6264"/>
          <ac:spMkLst>
            <pc:docMk/>
            <pc:sldMk cId="3814028870" sldId="1039"/>
            <ac:spMk id="7" creationId="{9EED500E-36C7-EFF2-8E78-52A65FE2BDD4}"/>
          </ac:spMkLst>
        </pc:spChg>
        <pc:spChg chg="add del mod">
          <ac:chgData name="Alfred Asterjadhi" userId="39de57b9-85c0-4fd1-aaac-8ca2b6560ad0" providerId="ADAL" clId="{875D7F4B-4CFD-4D5A-A60B-02496C8C34BE}" dt="2024-02-02T18:54:36.581" v="707" actId="6264"/>
          <ac:spMkLst>
            <pc:docMk/>
            <pc:sldMk cId="3814028870" sldId="1039"/>
            <ac:spMk id="8" creationId="{EC1A4E68-E55E-ABAF-A793-02761A2F708D}"/>
          </ac:spMkLst>
        </pc:spChg>
        <pc:spChg chg="add del mod">
          <ac:chgData name="Alfred Asterjadhi" userId="39de57b9-85c0-4fd1-aaac-8ca2b6560ad0" providerId="ADAL" clId="{875D7F4B-4CFD-4D5A-A60B-02496C8C34BE}" dt="2024-02-02T18:54:36.581" v="707" actId="6264"/>
          <ac:spMkLst>
            <pc:docMk/>
            <pc:sldMk cId="3814028870" sldId="1039"/>
            <ac:spMk id="9" creationId="{956F4358-9444-1299-CCAA-D5A76431A599}"/>
          </ac:spMkLst>
        </pc:spChg>
        <pc:spChg chg="add del mod">
          <ac:chgData name="Alfred Asterjadhi" userId="39de57b9-85c0-4fd1-aaac-8ca2b6560ad0" providerId="ADAL" clId="{875D7F4B-4CFD-4D5A-A60B-02496C8C34BE}" dt="2024-02-02T18:54:36.581" v="707" actId="6264"/>
          <ac:spMkLst>
            <pc:docMk/>
            <pc:sldMk cId="3814028870" sldId="1039"/>
            <ac:spMk id="10" creationId="{4BAF7BD0-178D-5BEA-BF44-9BE404FD81FD}"/>
          </ac:spMkLst>
        </pc:spChg>
        <pc:spChg chg="add del mod">
          <ac:chgData name="Alfred Asterjadhi" userId="39de57b9-85c0-4fd1-aaac-8ca2b6560ad0" providerId="ADAL" clId="{875D7F4B-4CFD-4D5A-A60B-02496C8C34BE}" dt="2024-02-02T18:54:36.581" v="707" actId="6264"/>
          <ac:spMkLst>
            <pc:docMk/>
            <pc:sldMk cId="3814028870" sldId="1039"/>
            <ac:spMk id="11" creationId="{290F4429-5AD8-F936-6D9D-52075FA8D267}"/>
          </ac:spMkLst>
        </pc:spChg>
      </pc:sldChg>
      <pc:sldChg chg="modSp del mod">
        <pc:chgData name="Alfred Asterjadhi" userId="39de57b9-85c0-4fd1-aaac-8ca2b6560ad0" providerId="ADAL" clId="{875D7F4B-4CFD-4D5A-A60B-02496C8C34BE}" dt="2024-02-02T18:43:06.731" v="330" actId="47"/>
        <pc:sldMkLst>
          <pc:docMk/>
          <pc:sldMk cId="3828928684" sldId="1058"/>
        </pc:sldMkLst>
        <pc:spChg chg="mod">
          <ac:chgData name="Alfred Asterjadhi" userId="39de57b9-85c0-4fd1-aaac-8ca2b6560ad0" providerId="ADAL" clId="{875D7F4B-4CFD-4D5A-A60B-02496C8C34BE}" dt="2024-02-02T18:23:52.059" v="61"/>
          <ac:spMkLst>
            <pc:docMk/>
            <pc:sldMk cId="3828928684" sldId="1058"/>
            <ac:spMk id="3" creationId="{D20906E0-F900-4991-83B1-675F5B67FA2D}"/>
          </ac:spMkLst>
        </pc:spChg>
      </pc:sldChg>
      <pc:sldChg chg="modSp del mod">
        <pc:chgData name="Alfred Asterjadhi" userId="39de57b9-85c0-4fd1-aaac-8ca2b6560ad0" providerId="ADAL" clId="{875D7F4B-4CFD-4D5A-A60B-02496C8C34BE}" dt="2024-02-02T18:43:07.798" v="331" actId="47"/>
        <pc:sldMkLst>
          <pc:docMk/>
          <pc:sldMk cId="1089014833" sldId="1059"/>
        </pc:sldMkLst>
        <pc:spChg chg="mod">
          <ac:chgData name="Alfred Asterjadhi" userId="39de57b9-85c0-4fd1-aaac-8ca2b6560ad0" providerId="ADAL" clId="{875D7F4B-4CFD-4D5A-A60B-02496C8C34BE}" dt="2024-02-02T18:23:53.280" v="62"/>
          <ac:spMkLst>
            <pc:docMk/>
            <pc:sldMk cId="1089014833" sldId="1059"/>
            <ac:spMk id="3" creationId="{D20906E0-F900-4991-83B1-675F5B67FA2D}"/>
          </ac:spMkLst>
        </pc:spChg>
      </pc:sldChg>
      <pc:sldChg chg="modSp del mod">
        <pc:chgData name="Alfred Asterjadhi" userId="39de57b9-85c0-4fd1-aaac-8ca2b6560ad0" providerId="ADAL" clId="{875D7F4B-4CFD-4D5A-A60B-02496C8C34BE}" dt="2024-02-02T18:43:08.804" v="332" actId="47"/>
        <pc:sldMkLst>
          <pc:docMk/>
          <pc:sldMk cId="3832852367" sldId="1060"/>
        </pc:sldMkLst>
        <pc:spChg chg="mod">
          <ac:chgData name="Alfred Asterjadhi" userId="39de57b9-85c0-4fd1-aaac-8ca2b6560ad0" providerId="ADAL" clId="{875D7F4B-4CFD-4D5A-A60B-02496C8C34BE}" dt="2024-02-02T18:23:54.520" v="63"/>
          <ac:spMkLst>
            <pc:docMk/>
            <pc:sldMk cId="3832852367" sldId="1060"/>
            <ac:spMk id="3" creationId="{D20906E0-F900-4991-83B1-675F5B67FA2D}"/>
          </ac:spMkLst>
        </pc:spChg>
      </pc:sldChg>
      <pc:sldChg chg="modSp del mod">
        <pc:chgData name="Alfred Asterjadhi" userId="39de57b9-85c0-4fd1-aaac-8ca2b6560ad0" providerId="ADAL" clId="{875D7F4B-4CFD-4D5A-A60B-02496C8C34BE}" dt="2024-02-02T18:43:14.182" v="334" actId="47"/>
        <pc:sldMkLst>
          <pc:docMk/>
          <pc:sldMk cId="2528763118" sldId="1061"/>
        </pc:sldMkLst>
        <pc:spChg chg="mod">
          <ac:chgData name="Alfred Asterjadhi" userId="39de57b9-85c0-4fd1-aaac-8ca2b6560ad0" providerId="ADAL" clId="{875D7F4B-4CFD-4D5A-A60B-02496C8C34BE}" dt="2024-02-02T18:23:56.966" v="65"/>
          <ac:spMkLst>
            <pc:docMk/>
            <pc:sldMk cId="2528763118" sldId="1061"/>
            <ac:spMk id="3" creationId="{D20906E0-F900-4991-83B1-675F5B67FA2D}"/>
          </ac:spMkLst>
        </pc:spChg>
      </pc:sldChg>
      <pc:sldChg chg="modSp del mod">
        <pc:chgData name="Alfred Asterjadhi" userId="39de57b9-85c0-4fd1-aaac-8ca2b6560ad0" providerId="ADAL" clId="{875D7F4B-4CFD-4D5A-A60B-02496C8C34BE}" dt="2024-02-02T18:52:55.887" v="632" actId="47"/>
        <pc:sldMkLst>
          <pc:docMk/>
          <pc:sldMk cId="420957283" sldId="1062"/>
        </pc:sldMkLst>
        <pc:spChg chg="mod">
          <ac:chgData name="Alfred Asterjadhi" userId="39de57b9-85c0-4fd1-aaac-8ca2b6560ad0" providerId="ADAL" clId="{875D7F4B-4CFD-4D5A-A60B-02496C8C34BE}" dt="2024-02-02T18:24:24.873" v="89"/>
          <ac:spMkLst>
            <pc:docMk/>
            <pc:sldMk cId="420957283" sldId="1062"/>
            <ac:spMk id="6" creationId="{974B2026-97FB-40D2-8F22-7E6D319B4EA2}"/>
          </ac:spMkLst>
        </pc:spChg>
      </pc:sldChg>
      <pc:sldChg chg="modSp mod">
        <pc:chgData name="Alfred Asterjadhi" userId="39de57b9-85c0-4fd1-aaac-8ca2b6560ad0" providerId="ADAL" clId="{875D7F4B-4CFD-4D5A-A60B-02496C8C34BE}" dt="2024-02-02T18:55:50.319" v="726" actId="20577"/>
        <pc:sldMkLst>
          <pc:docMk/>
          <pc:sldMk cId="4237730190" sldId="1063"/>
        </pc:sldMkLst>
        <pc:spChg chg="mod">
          <ac:chgData name="Alfred Asterjadhi" userId="39de57b9-85c0-4fd1-aaac-8ca2b6560ad0" providerId="ADAL" clId="{875D7F4B-4CFD-4D5A-A60B-02496C8C34BE}" dt="2024-02-02T18:52:59.992" v="634" actId="13926"/>
          <ac:spMkLst>
            <pc:docMk/>
            <pc:sldMk cId="4237730190" sldId="1063"/>
            <ac:spMk id="2" creationId="{4B5F0D0E-8BB7-48AB-9160-728B8B3399A2}"/>
          </ac:spMkLst>
        </pc:spChg>
        <pc:spChg chg="mod">
          <ac:chgData name="Alfred Asterjadhi" userId="39de57b9-85c0-4fd1-aaac-8ca2b6560ad0" providerId="ADAL" clId="{875D7F4B-4CFD-4D5A-A60B-02496C8C34BE}" dt="2024-02-02T18:55:50.319" v="726" actId="20577"/>
          <ac:spMkLst>
            <pc:docMk/>
            <pc:sldMk cId="4237730190" sldId="1063"/>
            <ac:spMk id="3" creationId="{DFB0BA47-D7B6-4F95-932E-A7AA615BC440}"/>
          </ac:spMkLst>
        </pc:spChg>
        <pc:spChg chg="mod">
          <ac:chgData name="Alfred Asterjadhi" userId="39de57b9-85c0-4fd1-aaac-8ca2b6560ad0" providerId="ADAL" clId="{875D7F4B-4CFD-4D5A-A60B-02496C8C34BE}" dt="2024-02-02T18:24:27.132" v="91"/>
          <ac:spMkLst>
            <pc:docMk/>
            <pc:sldMk cId="4237730190" sldId="1063"/>
            <ac:spMk id="6" creationId="{974B2026-97FB-40D2-8F22-7E6D319B4EA2}"/>
          </ac:spMkLst>
        </pc:spChg>
      </pc:sldChg>
      <pc:sldChg chg="modSp mod">
        <pc:chgData name="Alfred Asterjadhi" userId="39de57b9-85c0-4fd1-aaac-8ca2b6560ad0" providerId="ADAL" clId="{875D7F4B-4CFD-4D5A-A60B-02496C8C34BE}" dt="2024-02-02T18:55:59.580" v="751" actId="20577"/>
        <pc:sldMkLst>
          <pc:docMk/>
          <pc:sldMk cId="755068326" sldId="1064"/>
        </pc:sldMkLst>
        <pc:spChg chg="mod">
          <ac:chgData name="Alfred Asterjadhi" userId="39de57b9-85c0-4fd1-aaac-8ca2b6560ad0" providerId="ADAL" clId="{875D7F4B-4CFD-4D5A-A60B-02496C8C34BE}" dt="2024-02-02T18:53:13.250" v="645" actId="13926"/>
          <ac:spMkLst>
            <pc:docMk/>
            <pc:sldMk cId="755068326" sldId="1064"/>
            <ac:spMk id="2" creationId="{4B5F0D0E-8BB7-48AB-9160-728B8B3399A2}"/>
          </ac:spMkLst>
        </pc:spChg>
        <pc:spChg chg="mod">
          <ac:chgData name="Alfred Asterjadhi" userId="39de57b9-85c0-4fd1-aaac-8ca2b6560ad0" providerId="ADAL" clId="{875D7F4B-4CFD-4D5A-A60B-02496C8C34BE}" dt="2024-02-02T18:55:59.580" v="751" actId="20577"/>
          <ac:spMkLst>
            <pc:docMk/>
            <pc:sldMk cId="755068326" sldId="1064"/>
            <ac:spMk id="3" creationId="{DFB0BA47-D7B6-4F95-932E-A7AA615BC440}"/>
          </ac:spMkLst>
        </pc:spChg>
        <pc:spChg chg="mod">
          <ac:chgData name="Alfred Asterjadhi" userId="39de57b9-85c0-4fd1-aaac-8ca2b6560ad0" providerId="ADAL" clId="{875D7F4B-4CFD-4D5A-A60B-02496C8C34BE}" dt="2024-02-02T18:24:28.187" v="92"/>
          <ac:spMkLst>
            <pc:docMk/>
            <pc:sldMk cId="755068326" sldId="1064"/>
            <ac:spMk id="6" creationId="{974B2026-97FB-40D2-8F22-7E6D319B4EA2}"/>
          </ac:spMkLst>
        </pc:spChg>
      </pc:sldChg>
      <pc:sldChg chg="modSp del mod">
        <pc:chgData name="Alfred Asterjadhi" userId="39de57b9-85c0-4fd1-aaac-8ca2b6560ad0" providerId="ADAL" clId="{875D7F4B-4CFD-4D5A-A60B-02496C8C34BE}" dt="2024-02-02T18:53:48.107" v="676" actId="47"/>
        <pc:sldMkLst>
          <pc:docMk/>
          <pc:sldMk cId="3310225282" sldId="1065"/>
        </pc:sldMkLst>
        <pc:spChg chg="mod">
          <ac:chgData name="Alfred Asterjadhi" userId="39de57b9-85c0-4fd1-aaac-8ca2b6560ad0" providerId="ADAL" clId="{875D7F4B-4CFD-4D5A-A60B-02496C8C34BE}" dt="2024-02-02T18:24:29.428" v="93"/>
          <ac:spMkLst>
            <pc:docMk/>
            <pc:sldMk cId="3310225282" sldId="1065"/>
            <ac:spMk id="6" creationId="{974B2026-97FB-40D2-8F22-7E6D319B4EA2}"/>
          </ac:spMkLst>
        </pc:spChg>
      </pc:sldChg>
      <pc:sldChg chg="modSp del mod">
        <pc:chgData name="Alfred Asterjadhi" userId="39de57b9-85c0-4fd1-aaac-8ca2b6560ad0" providerId="ADAL" clId="{875D7F4B-4CFD-4D5A-A60B-02496C8C34BE}" dt="2024-02-02T18:53:49.728" v="677" actId="47"/>
        <pc:sldMkLst>
          <pc:docMk/>
          <pc:sldMk cId="3289567463" sldId="1066"/>
        </pc:sldMkLst>
        <pc:spChg chg="mod">
          <ac:chgData name="Alfred Asterjadhi" userId="39de57b9-85c0-4fd1-aaac-8ca2b6560ad0" providerId="ADAL" clId="{875D7F4B-4CFD-4D5A-A60B-02496C8C34BE}" dt="2024-02-02T18:24:30.583" v="94"/>
          <ac:spMkLst>
            <pc:docMk/>
            <pc:sldMk cId="3289567463" sldId="1066"/>
            <ac:spMk id="6" creationId="{974B2026-97FB-40D2-8F22-7E6D319B4EA2}"/>
          </ac:spMkLst>
        </pc:spChg>
      </pc:sldChg>
      <pc:sldChg chg="modSp del mod">
        <pc:chgData name="Alfred Asterjadhi" userId="39de57b9-85c0-4fd1-aaac-8ca2b6560ad0" providerId="ADAL" clId="{875D7F4B-4CFD-4D5A-A60B-02496C8C34BE}" dt="2024-02-02T18:53:51.034" v="678" actId="47"/>
        <pc:sldMkLst>
          <pc:docMk/>
          <pc:sldMk cId="856501673" sldId="1067"/>
        </pc:sldMkLst>
        <pc:spChg chg="mod">
          <ac:chgData name="Alfred Asterjadhi" userId="39de57b9-85c0-4fd1-aaac-8ca2b6560ad0" providerId="ADAL" clId="{875D7F4B-4CFD-4D5A-A60B-02496C8C34BE}" dt="2024-02-02T18:24:31.707" v="95"/>
          <ac:spMkLst>
            <pc:docMk/>
            <pc:sldMk cId="856501673" sldId="1067"/>
            <ac:spMk id="6" creationId="{974B2026-97FB-40D2-8F22-7E6D319B4EA2}"/>
          </ac:spMkLst>
        </pc:spChg>
      </pc:sldChg>
      <pc:sldChg chg="modSp del mod">
        <pc:chgData name="Alfred Asterjadhi" userId="39de57b9-85c0-4fd1-aaac-8ca2b6560ad0" providerId="ADAL" clId="{875D7F4B-4CFD-4D5A-A60B-02496C8C34BE}" dt="2024-02-02T18:53:52.487" v="679" actId="47"/>
        <pc:sldMkLst>
          <pc:docMk/>
          <pc:sldMk cId="3051592254" sldId="1068"/>
        </pc:sldMkLst>
        <pc:spChg chg="mod">
          <ac:chgData name="Alfred Asterjadhi" userId="39de57b9-85c0-4fd1-aaac-8ca2b6560ad0" providerId="ADAL" clId="{875D7F4B-4CFD-4D5A-A60B-02496C8C34BE}" dt="2024-02-02T18:24:32.852" v="96"/>
          <ac:spMkLst>
            <pc:docMk/>
            <pc:sldMk cId="3051592254" sldId="1068"/>
            <ac:spMk id="6" creationId="{974B2026-97FB-40D2-8F22-7E6D319B4EA2}"/>
          </ac:spMkLst>
        </pc:spChg>
      </pc:sldChg>
      <pc:sldChg chg="modSp mod">
        <pc:chgData name="Alfred Asterjadhi" userId="39de57b9-85c0-4fd1-aaac-8ca2b6560ad0" providerId="ADAL" clId="{875D7F4B-4CFD-4D5A-A60B-02496C8C34BE}" dt="2024-02-02T18:55:07.712" v="713" actId="20577"/>
        <pc:sldMkLst>
          <pc:docMk/>
          <pc:sldMk cId="1268796722" sldId="1069"/>
        </pc:sldMkLst>
        <pc:spChg chg="mod">
          <ac:chgData name="Alfred Asterjadhi" userId="39de57b9-85c0-4fd1-aaac-8ca2b6560ad0" providerId="ADAL" clId="{875D7F4B-4CFD-4D5A-A60B-02496C8C34BE}" dt="2024-02-02T18:55:07.712" v="713" actId="20577"/>
          <ac:spMkLst>
            <pc:docMk/>
            <pc:sldMk cId="1268796722" sldId="1069"/>
            <ac:spMk id="3" creationId="{D1358E1A-E185-4489-03F1-1A1A550D7AE4}"/>
          </ac:spMkLst>
        </pc:spChg>
        <pc:spChg chg="mod">
          <ac:chgData name="Alfred Asterjadhi" userId="39de57b9-85c0-4fd1-aaac-8ca2b6560ad0" providerId="ADAL" clId="{875D7F4B-4CFD-4D5A-A60B-02496C8C34BE}" dt="2024-02-02T18:24:38.572" v="101"/>
          <ac:spMkLst>
            <pc:docMk/>
            <pc:sldMk cId="1268796722" sldId="1069"/>
            <ac:spMk id="6" creationId="{A843F1B1-22CD-3B09-326F-EF9071A68CDB}"/>
          </ac:spMkLst>
        </pc:spChg>
      </pc:sldChg>
      <pc:sldChg chg="modSp del mod">
        <pc:chgData name="Alfred Asterjadhi" userId="39de57b9-85c0-4fd1-aaac-8ca2b6560ad0" providerId="ADAL" clId="{875D7F4B-4CFD-4D5A-A60B-02496C8C34BE}" dt="2024-02-02T18:43:16.122" v="335" actId="47"/>
        <pc:sldMkLst>
          <pc:docMk/>
          <pc:sldMk cId="1911178581" sldId="1070"/>
        </pc:sldMkLst>
        <pc:spChg chg="mod">
          <ac:chgData name="Alfred Asterjadhi" userId="39de57b9-85c0-4fd1-aaac-8ca2b6560ad0" providerId="ADAL" clId="{875D7F4B-4CFD-4D5A-A60B-02496C8C34BE}" dt="2024-02-02T18:23:58.179" v="66"/>
          <ac:spMkLst>
            <pc:docMk/>
            <pc:sldMk cId="1911178581" sldId="1070"/>
            <ac:spMk id="3" creationId="{D20906E0-F900-4991-83B1-675F5B67FA2D}"/>
          </ac:spMkLst>
        </pc:spChg>
      </pc:sldChg>
      <pc:sldChg chg="modSp del mod">
        <pc:chgData name="Alfred Asterjadhi" userId="39de57b9-85c0-4fd1-aaac-8ca2b6560ad0" providerId="ADAL" clId="{875D7F4B-4CFD-4D5A-A60B-02496C8C34BE}" dt="2024-02-02T18:43:18.029" v="336" actId="47"/>
        <pc:sldMkLst>
          <pc:docMk/>
          <pc:sldMk cId="4040184548" sldId="1071"/>
        </pc:sldMkLst>
        <pc:spChg chg="mod">
          <ac:chgData name="Alfred Asterjadhi" userId="39de57b9-85c0-4fd1-aaac-8ca2b6560ad0" providerId="ADAL" clId="{875D7F4B-4CFD-4D5A-A60B-02496C8C34BE}" dt="2024-02-02T18:23:59.328" v="67"/>
          <ac:spMkLst>
            <pc:docMk/>
            <pc:sldMk cId="4040184548" sldId="1071"/>
            <ac:spMk id="3" creationId="{D20906E0-F900-4991-83B1-675F5B67FA2D}"/>
          </ac:spMkLst>
        </pc:spChg>
      </pc:sldChg>
      <pc:sldChg chg="modSp del mod">
        <pc:chgData name="Alfred Asterjadhi" userId="39de57b9-85c0-4fd1-aaac-8ca2b6560ad0" providerId="ADAL" clId="{875D7F4B-4CFD-4D5A-A60B-02496C8C34BE}" dt="2024-02-02T18:44:10.528" v="346" actId="47"/>
        <pc:sldMkLst>
          <pc:docMk/>
          <pc:sldMk cId="4205713527" sldId="1072"/>
        </pc:sldMkLst>
        <pc:spChg chg="mod">
          <ac:chgData name="Alfred Asterjadhi" userId="39de57b9-85c0-4fd1-aaac-8ca2b6560ad0" providerId="ADAL" clId="{875D7F4B-4CFD-4D5A-A60B-02496C8C34BE}" dt="2024-02-02T18:24:01.771" v="69"/>
          <ac:spMkLst>
            <pc:docMk/>
            <pc:sldMk cId="4205713527" sldId="1072"/>
            <ac:spMk id="3" creationId="{D20906E0-F900-4991-83B1-675F5B67FA2D}"/>
          </ac:spMkLst>
        </pc:spChg>
      </pc:sldChg>
      <pc:sldChg chg="modSp del mod">
        <pc:chgData name="Alfred Asterjadhi" userId="39de57b9-85c0-4fd1-aaac-8ca2b6560ad0" providerId="ADAL" clId="{875D7F4B-4CFD-4D5A-A60B-02496C8C34BE}" dt="2024-02-02T18:45:06.836" v="405" actId="47"/>
        <pc:sldMkLst>
          <pc:docMk/>
          <pc:sldMk cId="2732103386" sldId="1073"/>
        </pc:sldMkLst>
        <pc:spChg chg="mod">
          <ac:chgData name="Alfred Asterjadhi" userId="39de57b9-85c0-4fd1-aaac-8ca2b6560ad0" providerId="ADAL" clId="{875D7F4B-4CFD-4D5A-A60B-02496C8C34BE}" dt="2024-02-02T18:24:09.751" v="76"/>
          <ac:spMkLst>
            <pc:docMk/>
            <pc:sldMk cId="2732103386" sldId="1073"/>
            <ac:spMk id="3" creationId="{D20906E0-F900-4991-83B1-675F5B67FA2D}"/>
          </ac:spMkLst>
        </pc:spChg>
      </pc:sldChg>
      <pc:sldChg chg="modSp del mod">
        <pc:chgData name="Alfred Asterjadhi" userId="39de57b9-85c0-4fd1-aaac-8ca2b6560ad0" providerId="ADAL" clId="{875D7F4B-4CFD-4D5A-A60B-02496C8C34BE}" dt="2024-02-02T18:43:11.435" v="333" actId="47"/>
        <pc:sldMkLst>
          <pc:docMk/>
          <pc:sldMk cId="170347333" sldId="1075"/>
        </pc:sldMkLst>
        <pc:spChg chg="mod">
          <ac:chgData name="Alfred Asterjadhi" userId="39de57b9-85c0-4fd1-aaac-8ca2b6560ad0" providerId="ADAL" clId="{875D7F4B-4CFD-4D5A-A60B-02496C8C34BE}" dt="2024-02-02T18:23:55.682" v="64"/>
          <ac:spMkLst>
            <pc:docMk/>
            <pc:sldMk cId="170347333" sldId="1075"/>
            <ac:spMk id="3" creationId="{D20906E0-F900-4991-83B1-675F5B67FA2D}"/>
          </ac:spMkLst>
        </pc:spChg>
      </pc:sldChg>
      <pc:sldChg chg="modSp del mod">
        <pc:chgData name="Alfred Asterjadhi" userId="39de57b9-85c0-4fd1-aaac-8ca2b6560ad0" providerId="ADAL" clId="{875D7F4B-4CFD-4D5A-A60B-02496C8C34BE}" dt="2024-02-02T18:44:13.364" v="347" actId="47"/>
        <pc:sldMkLst>
          <pc:docMk/>
          <pc:sldMk cId="2014521104" sldId="1076"/>
        </pc:sldMkLst>
        <pc:spChg chg="mod">
          <ac:chgData name="Alfred Asterjadhi" userId="39de57b9-85c0-4fd1-aaac-8ca2b6560ad0" providerId="ADAL" clId="{875D7F4B-4CFD-4D5A-A60B-02496C8C34BE}" dt="2024-02-02T18:24:02.973" v="70"/>
          <ac:spMkLst>
            <pc:docMk/>
            <pc:sldMk cId="2014521104" sldId="1076"/>
            <ac:spMk id="3" creationId="{D20906E0-F900-4991-83B1-675F5B67FA2D}"/>
          </ac:spMkLst>
        </pc:spChg>
      </pc:sldChg>
      <pc:sldChg chg="modSp del mod">
        <pc:chgData name="Alfred Asterjadhi" userId="39de57b9-85c0-4fd1-aaac-8ca2b6560ad0" providerId="ADAL" clId="{875D7F4B-4CFD-4D5A-A60B-02496C8C34BE}" dt="2024-02-02T18:44:51.219" v="403" actId="47"/>
        <pc:sldMkLst>
          <pc:docMk/>
          <pc:sldMk cId="3746500770" sldId="1077"/>
        </pc:sldMkLst>
        <pc:spChg chg="mod">
          <ac:chgData name="Alfred Asterjadhi" userId="39de57b9-85c0-4fd1-aaac-8ca2b6560ad0" providerId="ADAL" clId="{875D7F4B-4CFD-4D5A-A60B-02496C8C34BE}" dt="2024-02-02T18:24:05.401" v="72"/>
          <ac:spMkLst>
            <pc:docMk/>
            <pc:sldMk cId="3746500770" sldId="1077"/>
            <ac:spMk id="3" creationId="{D20906E0-F900-4991-83B1-675F5B67FA2D}"/>
          </ac:spMkLst>
        </pc:spChg>
      </pc:sldChg>
      <pc:sldChg chg="modSp del mod">
        <pc:chgData name="Alfred Asterjadhi" userId="39de57b9-85c0-4fd1-aaac-8ca2b6560ad0" providerId="ADAL" clId="{875D7F4B-4CFD-4D5A-A60B-02496C8C34BE}" dt="2024-02-02T18:44:15.486" v="348" actId="47"/>
        <pc:sldMkLst>
          <pc:docMk/>
          <pc:sldMk cId="1823115943" sldId="1078"/>
        </pc:sldMkLst>
        <pc:spChg chg="mod">
          <ac:chgData name="Alfred Asterjadhi" userId="39de57b9-85c0-4fd1-aaac-8ca2b6560ad0" providerId="ADAL" clId="{875D7F4B-4CFD-4D5A-A60B-02496C8C34BE}" dt="2024-02-02T18:24:04.204" v="71"/>
          <ac:spMkLst>
            <pc:docMk/>
            <pc:sldMk cId="1823115943" sldId="1078"/>
            <ac:spMk id="3" creationId="{D20906E0-F900-4991-83B1-675F5B67FA2D}"/>
          </ac:spMkLst>
        </pc:spChg>
      </pc:sldChg>
      <pc:sldChg chg="modSp del mod">
        <pc:chgData name="Alfred Asterjadhi" userId="39de57b9-85c0-4fd1-aaac-8ca2b6560ad0" providerId="ADAL" clId="{875D7F4B-4CFD-4D5A-A60B-02496C8C34BE}" dt="2024-02-02T18:45:08.048" v="406" actId="47"/>
        <pc:sldMkLst>
          <pc:docMk/>
          <pc:sldMk cId="846108429" sldId="1079"/>
        </pc:sldMkLst>
        <pc:spChg chg="mod">
          <ac:chgData name="Alfred Asterjadhi" userId="39de57b9-85c0-4fd1-aaac-8ca2b6560ad0" providerId="ADAL" clId="{875D7F4B-4CFD-4D5A-A60B-02496C8C34BE}" dt="2024-02-02T18:24:11.055" v="77"/>
          <ac:spMkLst>
            <pc:docMk/>
            <pc:sldMk cId="846108429" sldId="1079"/>
            <ac:spMk id="3" creationId="{D20906E0-F900-4991-83B1-675F5B67FA2D}"/>
          </ac:spMkLst>
        </pc:spChg>
      </pc:sldChg>
      <pc:sldChg chg="modSp del mod">
        <pc:chgData name="Alfred Asterjadhi" userId="39de57b9-85c0-4fd1-aaac-8ca2b6560ad0" providerId="ADAL" clId="{875D7F4B-4CFD-4D5A-A60B-02496C8C34BE}" dt="2024-02-02T18:43:19.642" v="337" actId="47"/>
        <pc:sldMkLst>
          <pc:docMk/>
          <pc:sldMk cId="2513109871" sldId="1080"/>
        </pc:sldMkLst>
        <pc:spChg chg="mod">
          <ac:chgData name="Alfred Asterjadhi" userId="39de57b9-85c0-4fd1-aaac-8ca2b6560ad0" providerId="ADAL" clId="{875D7F4B-4CFD-4D5A-A60B-02496C8C34BE}" dt="2024-02-02T18:24:00.582" v="68"/>
          <ac:spMkLst>
            <pc:docMk/>
            <pc:sldMk cId="2513109871" sldId="1080"/>
            <ac:spMk id="3" creationId="{D20906E0-F900-4991-83B1-675F5B67FA2D}"/>
          </ac:spMkLst>
        </pc:spChg>
      </pc:sldChg>
      <pc:sldChg chg="modSp mod">
        <pc:chgData name="Alfred Asterjadhi" userId="39de57b9-85c0-4fd1-aaac-8ca2b6560ad0" providerId="ADAL" clId="{875D7F4B-4CFD-4D5A-A60B-02496C8C34BE}" dt="2024-02-02T18:52:04.535" v="621" actId="20577"/>
        <pc:sldMkLst>
          <pc:docMk/>
          <pc:sldMk cId="86469410" sldId="1081"/>
        </pc:sldMkLst>
        <pc:spChg chg="mod">
          <ac:chgData name="Alfred Asterjadhi" userId="39de57b9-85c0-4fd1-aaac-8ca2b6560ad0" providerId="ADAL" clId="{875D7F4B-4CFD-4D5A-A60B-02496C8C34BE}" dt="2024-02-02T18:51:58.082" v="618" actId="6549"/>
          <ac:spMkLst>
            <pc:docMk/>
            <pc:sldMk cId="86469410" sldId="1081"/>
            <ac:spMk id="2" creationId="{4B5F0D0E-8BB7-48AB-9160-728B8B3399A2}"/>
          </ac:spMkLst>
        </pc:spChg>
        <pc:spChg chg="mod">
          <ac:chgData name="Alfred Asterjadhi" userId="39de57b9-85c0-4fd1-aaac-8ca2b6560ad0" providerId="ADAL" clId="{875D7F4B-4CFD-4D5A-A60B-02496C8C34BE}" dt="2024-02-02T18:52:04.535" v="621" actId="20577"/>
          <ac:spMkLst>
            <pc:docMk/>
            <pc:sldMk cId="86469410" sldId="1081"/>
            <ac:spMk id="3" creationId="{DFB0BA47-D7B6-4F95-932E-A7AA615BC440}"/>
          </ac:spMkLst>
        </pc:spChg>
        <pc:spChg chg="mod">
          <ac:chgData name="Alfred Asterjadhi" userId="39de57b9-85c0-4fd1-aaac-8ca2b6560ad0" providerId="ADAL" clId="{875D7F4B-4CFD-4D5A-A60B-02496C8C34BE}" dt="2024-02-02T18:24:22.493" v="87"/>
          <ac:spMkLst>
            <pc:docMk/>
            <pc:sldMk cId="86469410" sldId="1081"/>
            <ac:spMk id="6" creationId="{974B2026-97FB-40D2-8F22-7E6D319B4EA2}"/>
          </ac:spMkLst>
        </pc:spChg>
      </pc:sldChg>
      <pc:sldChg chg="modSp mod">
        <pc:chgData name="Alfred Asterjadhi" userId="39de57b9-85c0-4fd1-aaac-8ca2b6560ad0" providerId="ADAL" clId="{875D7F4B-4CFD-4D5A-A60B-02496C8C34BE}" dt="2024-02-02T18:52:42.600" v="631" actId="207"/>
        <pc:sldMkLst>
          <pc:docMk/>
          <pc:sldMk cId="241393342" sldId="1082"/>
        </pc:sldMkLst>
        <pc:spChg chg="mod">
          <ac:chgData name="Alfred Asterjadhi" userId="39de57b9-85c0-4fd1-aaac-8ca2b6560ad0" providerId="ADAL" clId="{875D7F4B-4CFD-4D5A-A60B-02496C8C34BE}" dt="2024-02-02T18:52:29.558" v="624" actId="20577"/>
          <ac:spMkLst>
            <pc:docMk/>
            <pc:sldMk cId="241393342" sldId="1082"/>
            <ac:spMk id="2" creationId="{4B5F0D0E-8BB7-48AB-9160-728B8B3399A2}"/>
          </ac:spMkLst>
        </pc:spChg>
        <pc:spChg chg="mod">
          <ac:chgData name="Alfred Asterjadhi" userId="39de57b9-85c0-4fd1-aaac-8ca2b6560ad0" providerId="ADAL" clId="{875D7F4B-4CFD-4D5A-A60B-02496C8C34BE}" dt="2024-02-02T18:52:42.600" v="631" actId="207"/>
          <ac:spMkLst>
            <pc:docMk/>
            <pc:sldMk cId="241393342" sldId="1082"/>
            <ac:spMk id="3" creationId="{DFB0BA47-D7B6-4F95-932E-A7AA615BC440}"/>
          </ac:spMkLst>
        </pc:spChg>
        <pc:spChg chg="mod">
          <ac:chgData name="Alfred Asterjadhi" userId="39de57b9-85c0-4fd1-aaac-8ca2b6560ad0" providerId="ADAL" clId="{875D7F4B-4CFD-4D5A-A60B-02496C8C34BE}" dt="2024-02-02T18:24:23.681" v="88"/>
          <ac:spMkLst>
            <pc:docMk/>
            <pc:sldMk cId="241393342" sldId="1082"/>
            <ac:spMk id="6" creationId="{974B2026-97FB-40D2-8F22-7E6D319B4EA2}"/>
          </ac:spMkLst>
        </pc:spChg>
      </pc:sldChg>
      <pc:sldChg chg="modSp del mod">
        <pc:chgData name="Alfred Asterjadhi" userId="39de57b9-85c0-4fd1-aaac-8ca2b6560ad0" providerId="ADAL" clId="{875D7F4B-4CFD-4D5A-A60B-02496C8C34BE}" dt="2024-02-02T18:44:52.457" v="404" actId="47"/>
        <pc:sldMkLst>
          <pc:docMk/>
          <pc:sldMk cId="1096742673" sldId="1083"/>
        </pc:sldMkLst>
        <pc:spChg chg="mod">
          <ac:chgData name="Alfred Asterjadhi" userId="39de57b9-85c0-4fd1-aaac-8ca2b6560ad0" providerId="ADAL" clId="{875D7F4B-4CFD-4D5A-A60B-02496C8C34BE}" dt="2024-02-02T18:24:08.462" v="75"/>
          <ac:spMkLst>
            <pc:docMk/>
            <pc:sldMk cId="1096742673" sldId="1083"/>
            <ac:spMk id="3" creationId="{D20906E0-F900-4991-83B1-675F5B67FA2D}"/>
          </ac:spMkLst>
        </pc:spChg>
      </pc:sldChg>
      <pc:sldChg chg="modSp add mod">
        <pc:chgData name="Alfred Asterjadhi" userId="39de57b9-85c0-4fd1-aaac-8ca2b6560ad0" providerId="ADAL" clId="{875D7F4B-4CFD-4D5A-A60B-02496C8C34BE}" dt="2024-02-02T18:46:44.314" v="465" actId="20577"/>
        <pc:sldMkLst>
          <pc:docMk/>
          <pc:sldMk cId="695106843" sldId="1084"/>
        </pc:sldMkLst>
        <pc:spChg chg="mod">
          <ac:chgData name="Alfred Asterjadhi" userId="39de57b9-85c0-4fd1-aaac-8ca2b6560ad0" providerId="ADAL" clId="{875D7F4B-4CFD-4D5A-A60B-02496C8C34BE}" dt="2024-02-02T18:46:44.314" v="465" actId="20577"/>
          <ac:spMkLst>
            <pc:docMk/>
            <pc:sldMk cId="695106843" sldId="1084"/>
            <ac:spMk id="2" creationId="{F2762690-C15C-4839-B40F-0AF3A4D89457}"/>
          </ac:spMkLst>
        </pc:spChg>
        <pc:graphicFrameChg chg="mod modGraphic">
          <ac:chgData name="Alfred Asterjadhi" userId="39de57b9-85c0-4fd1-aaac-8ca2b6560ad0" providerId="ADAL" clId="{875D7F4B-4CFD-4D5A-A60B-02496C8C34BE}" dt="2024-02-02T18:44:03.757" v="345" actId="403"/>
          <ac:graphicFrameMkLst>
            <pc:docMk/>
            <pc:sldMk cId="695106843" sldId="1084"/>
            <ac:graphicFrameMk id="6" creationId="{5094FBC8-BB74-47F3-965D-16BC678F4D1D}"/>
          </ac:graphicFrameMkLst>
        </pc:graphicFrameChg>
      </pc:sldChg>
      <pc:sldChg chg="modSp add mod">
        <pc:chgData name="Alfred Asterjadhi" userId="39de57b9-85c0-4fd1-aaac-8ca2b6560ad0" providerId="ADAL" clId="{875D7F4B-4CFD-4D5A-A60B-02496C8C34BE}" dt="2024-02-02T18:47:42.362" v="486" actId="20577"/>
        <pc:sldMkLst>
          <pc:docMk/>
          <pc:sldMk cId="2138583481" sldId="1085"/>
        </pc:sldMkLst>
        <pc:spChg chg="mod">
          <ac:chgData name="Alfred Asterjadhi" userId="39de57b9-85c0-4fd1-aaac-8ca2b6560ad0" providerId="ADAL" clId="{875D7F4B-4CFD-4D5A-A60B-02496C8C34BE}" dt="2024-02-02T18:47:42.362" v="486" actId="20577"/>
          <ac:spMkLst>
            <pc:docMk/>
            <pc:sldMk cId="2138583481" sldId="1085"/>
            <ac:spMk id="2" creationId="{F2762690-C15C-4839-B40F-0AF3A4D89457}"/>
          </ac:spMkLst>
        </pc:spChg>
        <pc:graphicFrameChg chg="modGraphic">
          <ac:chgData name="Alfred Asterjadhi" userId="39de57b9-85c0-4fd1-aaac-8ca2b6560ad0" providerId="ADAL" clId="{875D7F4B-4CFD-4D5A-A60B-02496C8C34BE}" dt="2024-02-02T18:44:45.901" v="402" actId="20577"/>
          <ac:graphicFrameMkLst>
            <pc:docMk/>
            <pc:sldMk cId="2138583481" sldId="1085"/>
            <ac:graphicFrameMk id="6" creationId="{5094FBC8-BB74-47F3-965D-16BC678F4D1D}"/>
          </ac:graphicFrameMkLst>
        </pc:graphicFrameChg>
      </pc:sldChg>
      <pc:sldChg chg="modSp add mod">
        <pc:chgData name="Alfred Asterjadhi" userId="39de57b9-85c0-4fd1-aaac-8ca2b6560ad0" providerId="ADAL" clId="{875D7F4B-4CFD-4D5A-A60B-02496C8C34BE}" dt="2024-02-02T18:45:49.478" v="457" actId="6549"/>
        <pc:sldMkLst>
          <pc:docMk/>
          <pc:sldMk cId="427559049" sldId="1086"/>
        </pc:sldMkLst>
        <pc:spChg chg="mod">
          <ac:chgData name="Alfred Asterjadhi" userId="39de57b9-85c0-4fd1-aaac-8ca2b6560ad0" providerId="ADAL" clId="{875D7F4B-4CFD-4D5A-A60B-02496C8C34BE}" dt="2024-02-02T18:45:49.478" v="457" actId="6549"/>
          <ac:spMkLst>
            <pc:docMk/>
            <pc:sldMk cId="427559049" sldId="1086"/>
            <ac:spMk id="2" creationId="{F2762690-C15C-4839-B40F-0AF3A4D89457}"/>
          </ac:spMkLst>
        </pc:spChg>
      </pc:sldChg>
      <pc:sldChg chg="modSp add mod">
        <pc:chgData name="Alfred Asterjadhi" userId="39de57b9-85c0-4fd1-aaac-8ca2b6560ad0" providerId="ADAL" clId="{875D7F4B-4CFD-4D5A-A60B-02496C8C34BE}" dt="2024-02-02T18:45:53.122" v="458" actId="20577"/>
        <pc:sldMkLst>
          <pc:docMk/>
          <pc:sldMk cId="2696388017" sldId="1087"/>
        </pc:sldMkLst>
        <pc:spChg chg="mod">
          <ac:chgData name="Alfred Asterjadhi" userId="39de57b9-85c0-4fd1-aaac-8ca2b6560ad0" providerId="ADAL" clId="{875D7F4B-4CFD-4D5A-A60B-02496C8C34BE}" dt="2024-02-02T18:45:53.122" v="458" actId="20577"/>
          <ac:spMkLst>
            <pc:docMk/>
            <pc:sldMk cId="2696388017" sldId="1087"/>
            <ac:spMk id="2" creationId="{F2762690-C15C-4839-B40F-0AF3A4D89457}"/>
          </ac:spMkLst>
        </pc:spChg>
      </pc:sldChg>
      <pc:sldChg chg="modSp add mod">
        <pc:chgData name="Alfred Asterjadhi" userId="39de57b9-85c0-4fd1-aaac-8ca2b6560ad0" providerId="ADAL" clId="{875D7F4B-4CFD-4D5A-A60B-02496C8C34BE}" dt="2024-02-02T18:45:56.421" v="459" actId="20577"/>
        <pc:sldMkLst>
          <pc:docMk/>
          <pc:sldMk cId="2082127564" sldId="1088"/>
        </pc:sldMkLst>
        <pc:spChg chg="mod">
          <ac:chgData name="Alfred Asterjadhi" userId="39de57b9-85c0-4fd1-aaac-8ca2b6560ad0" providerId="ADAL" clId="{875D7F4B-4CFD-4D5A-A60B-02496C8C34BE}" dt="2024-02-02T18:45:56.421" v="459" actId="20577"/>
          <ac:spMkLst>
            <pc:docMk/>
            <pc:sldMk cId="2082127564" sldId="1088"/>
            <ac:spMk id="2" creationId="{F2762690-C15C-4839-B40F-0AF3A4D89457}"/>
          </ac:spMkLst>
        </pc:spChg>
      </pc:sldChg>
      <pc:sldChg chg="modSp add mod">
        <pc:chgData name="Alfred Asterjadhi" userId="39de57b9-85c0-4fd1-aaac-8ca2b6560ad0" providerId="ADAL" clId="{875D7F4B-4CFD-4D5A-A60B-02496C8C34BE}" dt="2024-02-02T18:46:00.714" v="460" actId="20577"/>
        <pc:sldMkLst>
          <pc:docMk/>
          <pc:sldMk cId="2042963422" sldId="1089"/>
        </pc:sldMkLst>
        <pc:spChg chg="mod">
          <ac:chgData name="Alfred Asterjadhi" userId="39de57b9-85c0-4fd1-aaac-8ca2b6560ad0" providerId="ADAL" clId="{875D7F4B-4CFD-4D5A-A60B-02496C8C34BE}" dt="2024-02-02T18:46:00.714" v="460" actId="20577"/>
          <ac:spMkLst>
            <pc:docMk/>
            <pc:sldMk cId="2042963422" sldId="1089"/>
            <ac:spMk id="2" creationId="{F2762690-C15C-4839-B40F-0AF3A4D89457}"/>
          </ac:spMkLst>
        </pc:spChg>
      </pc:sldChg>
      <pc:sldChg chg="modSp add del mod">
        <pc:chgData name="Alfred Asterjadhi" userId="39de57b9-85c0-4fd1-aaac-8ca2b6560ad0" providerId="ADAL" clId="{875D7F4B-4CFD-4D5A-A60B-02496C8C34BE}" dt="2024-02-02T18:46:48.969" v="466" actId="47"/>
        <pc:sldMkLst>
          <pc:docMk/>
          <pc:sldMk cId="1225559021" sldId="1090"/>
        </pc:sldMkLst>
        <pc:spChg chg="mod">
          <ac:chgData name="Alfred Asterjadhi" userId="39de57b9-85c0-4fd1-aaac-8ca2b6560ad0" providerId="ADAL" clId="{875D7F4B-4CFD-4D5A-A60B-02496C8C34BE}" dt="2024-02-02T18:46:15.939" v="462" actId="20577"/>
          <ac:spMkLst>
            <pc:docMk/>
            <pc:sldMk cId="1225559021" sldId="1090"/>
            <ac:spMk id="2" creationId="{F2762690-C15C-4839-B40F-0AF3A4D89457}"/>
          </ac:spMkLst>
        </pc:spChg>
      </pc:sldChg>
      <pc:sldChg chg="modSp add mod">
        <pc:chgData name="Alfred Asterjadhi" userId="39de57b9-85c0-4fd1-aaac-8ca2b6560ad0" providerId="ADAL" clId="{875D7F4B-4CFD-4D5A-A60B-02496C8C34BE}" dt="2024-02-02T18:47:45.859" v="488" actId="20577"/>
        <pc:sldMkLst>
          <pc:docMk/>
          <pc:sldMk cId="1787302382" sldId="1090"/>
        </pc:sldMkLst>
        <pc:spChg chg="mod">
          <ac:chgData name="Alfred Asterjadhi" userId="39de57b9-85c0-4fd1-aaac-8ca2b6560ad0" providerId="ADAL" clId="{875D7F4B-4CFD-4D5A-A60B-02496C8C34BE}" dt="2024-02-02T18:47:45.859" v="488" actId="20577"/>
          <ac:spMkLst>
            <pc:docMk/>
            <pc:sldMk cId="1787302382" sldId="1090"/>
            <ac:spMk id="2" creationId="{F2762690-C15C-4839-B40F-0AF3A4D89457}"/>
          </ac:spMkLst>
        </pc:spChg>
        <pc:graphicFrameChg chg="modGraphic">
          <ac:chgData name="Alfred Asterjadhi" userId="39de57b9-85c0-4fd1-aaac-8ca2b6560ad0" providerId="ADAL" clId="{875D7F4B-4CFD-4D5A-A60B-02496C8C34BE}" dt="2024-02-02T18:47:14.272" v="481" actId="20577"/>
          <ac:graphicFrameMkLst>
            <pc:docMk/>
            <pc:sldMk cId="1787302382" sldId="1090"/>
            <ac:graphicFrameMk id="6" creationId="{5094FBC8-BB74-47F3-965D-16BC678F4D1D}"/>
          </ac:graphicFrameMkLst>
        </pc:graphicFrameChg>
      </pc:sldChg>
      <pc:sldChg chg="modSp add mod">
        <pc:chgData name="Alfred Asterjadhi" userId="39de57b9-85c0-4fd1-aaac-8ca2b6560ad0" providerId="ADAL" clId="{875D7F4B-4CFD-4D5A-A60B-02496C8C34BE}" dt="2024-02-02T18:47:37.083" v="484" actId="20577"/>
        <pc:sldMkLst>
          <pc:docMk/>
          <pc:sldMk cId="387064649" sldId="1091"/>
        </pc:sldMkLst>
        <pc:spChg chg="mod">
          <ac:chgData name="Alfred Asterjadhi" userId="39de57b9-85c0-4fd1-aaac-8ca2b6560ad0" providerId="ADAL" clId="{875D7F4B-4CFD-4D5A-A60B-02496C8C34BE}" dt="2024-02-02T18:47:37.083" v="484" actId="20577"/>
          <ac:spMkLst>
            <pc:docMk/>
            <pc:sldMk cId="387064649" sldId="1091"/>
            <ac:spMk id="2" creationId="{F2762690-C15C-4839-B40F-0AF3A4D89457}"/>
          </ac:spMkLst>
        </pc:spChg>
      </pc:sldChg>
      <pc:sldChg chg="modSp add del mod">
        <pc:chgData name="Alfred Asterjadhi" userId="39de57b9-85c0-4fd1-aaac-8ca2b6560ad0" providerId="ADAL" clId="{875D7F4B-4CFD-4D5A-A60B-02496C8C34BE}" dt="2024-02-02T18:46:50.195" v="467" actId="47"/>
        <pc:sldMkLst>
          <pc:docMk/>
          <pc:sldMk cId="1664511788" sldId="1091"/>
        </pc:sldMkLst>
        <pc:spChg chg="mod">
          <ac:chgData name="Alfred Asterjadhi" userId="39de57b9-85c0-4fd1-aaac-8ca2b6560ad0" providerId="ADAL" clId="{875D7F4B-4CFD-4D5A-A60B-02496C8C34BE}" dt="2024-02-02T18:46:21.830" v="464" actId="20577"/>
          <ac:spMkLst>
            <pc:docMk/>
            <pc:sldMk cId="1664511788" sldId="1091"/>
            <ac:spMk id="2" creationId="{F2762690-C15C-4839-B40F-0AF3A4D89457}"/>
          </ac:spMkLst>
        </pc:spChg>
      </pc:sldChg>
      <pc:sldChg chg="modSp add mod">
        <pc:chgData name="Alfred Asterjadhi" userId="39de57b9-85c0-4fd1-aaac-8ca2b6560ad0" providerId="ADAL" clId="{875D7F4B-4CFD-4D5A-A60B-02496C8C34BE}" dt="2024-02-02T18:47:39.497" v="485" actId="20577"/>
        <pc:sldMkLst>
          <pc:docMk/>
          <pc:sldMk cId="496318644" sldId="1092"/>
        </pc:sldMkLst>
        <pc:spChg chg="mod">
          <ac:chgData name="Alfred Asterjadhi" userId="39de57b9-85c0-4fd1-aaac-8ca2b6560ad0" providerId="ADAL" clId="{875D7F4B-4CFD-4D5A-A60B-02496C8C34BE}" dt="2024-02-02T18:47:39.497" v="485" actId="20577"/>
          <ac:spMkLst>
            <pc:docMk/>
            <pc:sldMk cId="496318644" sldId="1092"/>
            <ac:spMk id="2" creationId="{F2762690-C15C-4839-B40F-0AF3A4D89457}"/>
          </ac:spMkLst>
        </pc:spChg>
      </pc:sldChg>
      <pc:sldChg chg="modSp add mod">
        <pc:chgData name="Alfred Asterjadhi" userId="39de57b9-85c0-4fd1-aaac-8ca2b6560ad0" providerId="ADAL" clId="{875D7F4B-4CFD-4D5A-A60B-02496C8C34BE}" dt="2024-02-05T16:53:26.144" v="774" actId="20577"/>
        <pc:sldMkLst>
          <pc:docMk/>
          <pc:sldMk cId="3174241725" sldId="1093"/>
        </pc:sldMkLst>
        <pc:spChg chg="mod">
          <ac:chgData name="Alfred Asterjadhi" userId="39de57b9-85c0-4fd1-aaac-8ca2b6560ad0" providerId="ADAL" clId="{875D7F4B-4CFD-4D5A-A60B-02496C8C34BE}" dt="2024-02-05T16:53:26.144" v="774" actId="20577"/>
          <ac:spMkLst>
            <pc:docMk/>
            <pc:sldMk cId="3174241725" sldId="1093"/>
            <ac:spMk id="2" creationId="{4B5F0D0E-8BB7-48AB-9160-728B8B3399A2}"/>
          </ac:spMkLst>
        </pc:spChg>
      </pc:sldChg>
      <pc:sldChg chg="modSp add mod">
        <pc:chgData name="Alfred Asterjadhi" userId="39de57b9-85c0-4fd1-aaac-8ca2b6560ad0" providerId="ADAL" clId="{875D7F4B-4CFD-4D5A-A60B-02496C8C34BE}" dt="2024-02-05T16:53:30.664" v="775"/>
        <pc:sldMkLst>
          <pc:docMk/>
          <pc:sldMk cId="888791386" sldId="1094"/>
        </pc:sldMkLst>
        <pc:spChg chg="mod">
          <ac:chgData name="Alfred Asterjadhi" userId="39de57b9-85c0-4fd1-aaac-8ca2b6560ad0" providerId="ADAL" clId="{875D7F4B-4CFD-4D5A-A60B-02496C8C34BE}" dt="2024-02-05T16:53:30.664" v="775"/>
          <ac:spMkLst>
            <pc:docMk/>
            <pc:sldMk cId="888791386" sldId="1094"/>
            <ac:spMk id="2" creationId="{4B5F0D0E-8BB7-48AB-9160-728B8B3399A2}"/>
          </ac:spMkLst>
        </pc:spChg>
      </pc:sldChg>
      <pc:sldMasterChg chg="modSp mod">
        <pc:chgData name="Alfred Asterjadhi" userId="39de57b9-85c0-4fd1-aaac-8ca2b6560ad0" providerId="ADAL" clId="{875D7F4B-4CFD-4D5A-A60B-02496C8C34BE}" dt="2024-02-02T18:23:22.317" v="41" actId="20577"/>
        <pc:sldMasterMkLst>
          <pc:docMk/>
          <pc:sldMasterMk cId="0" sldId="2147483656"/>
        </pc:sldMasterMkLst>
        <pc:spChg chg="mod">
          <ac:chgData name="Alfred Asterjadhi" userId="39de57b9-85c0-4fd1-aaac-8ca2b6560ad0" providerId="ADAL" clId="{875D7F4B-4CFD-4D5A-A60B-02496C8C34BE}" dt="2024-02-02T18:23:22.317" v="41" actId="20577"/>
          <ac:spMkLst>
            <pc:docMk/>
            <pc:sldMasterMk cId="0" sldId="2147483656"/>
            <ac:spMk id="10" creationId="{00000000-0000-0000-0000-000000000000}"/>
          </ac:spMkLst>
        </pc:spChg>
      </pc:sldMasterChg>
    </pc:docChg>
  </pc:docChgLst>
  <pc:docChgLst>
    <pc:chgData name="Alfred Asterjadhi" userId="39de57b9-85c0-4fd1-aaac-8ca2b6560ad0" providerId="ADAL" clId="{9C4414ED-F8B6-408C-BFC4-C44AC56CAB54}"/>
    <pc:docChg chg="undo redo custSel addSld delSld modSld sldOrd modMainMaster">
      <pc:chgData name="Alfred Asterjadhi" userId="39de57b9-85c0-4fd1-aaac-8ca2b6560ad0" providerId="ADAL" clId="{9C4414ED-F8B6-408C-BFC4-C44AC56CAB54}" dt="2023-11-17T03:51:27.188" v="4162" actId="20577"/>
      <pc:docMkLst>
        <pc:docMk/>
      </pc:docMkLst>
      <pc:sldChg chg="modSp mod">
        <pc:chgData name="Alfred Asterjadhi" userId="39de57b9-85c0-4fd1-aaac-8ca2b6560ad0" providerId="ADAL" clId="{9C4414ED-F8B6-408C-BFC4-C44AC56CAB54}" dt="2023-11-13T01:54:45.960" v="4" actId="20577"/>
        <pc:sldMkLst>
          <pc:docMk/>
          <pc:sldMk cId="0" sldId="256"/>
        </pc:sldMkLst>
        <pc:spChg chg="mod">
          <ac:chgData name="Alfred Asterjadhi" userId="39de57b9-85c0-4fd1-aaac-8ca2b6560ad0" providerId="ADAL" clId="{9C4414ED-F8B6-408C-BFC4-C44AC56CAB54}" dt="2023-11-13T01:54:45.960" v="4" actId="20577"/>
          <ac:spMkLst>
            <pc:docMk/>
            <pc:sldMk cId="0" sldId="256"/>
            <ac:spMk id="3074" creationId="{00000000-0000-0000-0000-000000000000}"/>
          </ac:spMkLst>
        </pc:spChg>
      </pc:sldChg>
      <pc:sldChg chg="modSp mod">
        <pc:chgData name="Alfred Asterjadhi" userId="39de57b9-85c0-4fd1-aaac-8ca2b6560ad0" providerId="ADAL" clId="{9C4414ED-F8B6-408C-BFC4-C44AC56CAB54}" dt="2023-11-17T01:58:40.839" v="4055" actId="20577"/>
        <pc:sldMkLst>
          <pc:docMk/>
          <pc:sldMk cId="0" sldId="257"/>
        </pc:sldMkLst>
        <pc:spChg chg="mod">
          <ac:chgData name="Alfred Asterjadhi" userId="39de57b9-85c0-4fd1-aaac-8ca2b6560ad0" providerId="ADAL" clId="{9C4414ED-F8B6-408C-BFC4-C44AC56CAB54}" dt="2023-11-17T01:58:40.839" v="4055" actId="20577"/>
          <ac:spMkLst>
            <pc:docMk/>
            <pc:sldMk cId="0" sldId="257"/>
            <ac:spMk id="4098" creationId="{00000000-0000-0000-0000-000000000000}"/>
          </ac:spMkLst>
        </pc:spChg>
      </pc:sldChg>
      <pc:sldChg chg="addSp delSp modSp add mod chgLayout">
        <pc:chgData name="Alfred Asterjadhi" userId="39de57b9-85c0-4fd1-aaac-8ca2b6560ad0" providerId="ADAL" clId="{9C4414ED-F8B6-408C-BFC4-C44AC56CAB54}" dt="2023-11-14T01:45:38.770" v="1181" actId="5793"/>
        <pc:sldMkLst>
          <pc:docMk/>
          <pc:sldMk cId="3374954241" sldId="294"/>
        </pc:sldMkLst>
        <pc:spChg chg="mod ord">
          <ac:chgData name="Alfred Asterjadhi" userId="39de57b9-85c0-4fd1-aaac-8ca2b6560ad0" providerId="ADAL" clId="{9C4414ED-F8B6-408C-BFC4-C44AC56CAB54}" dt="2023-11-14T01:44:54.117" v="1114" actId="6264"/>
          <ac:spMkLst>
            <pc:docMk/>
            <pc:sldMk cId="3374954241" sldId="294"/>
            <ac:spMk id="2" creationId="{D8211976-0E93-4B96-A3B8-D81447BF9548}"/>
          </ac:spMkLst>
        </pc:spChg>
        <pc:spChg chg="del mod">
          <ac:chgData name="Alfred Asterjadhi" userId="39de57b9-85c0-4fd1-aaac-8ca2b6560ad0" providerId="ADAL" clId="{9C4414ED-F8B6-408C-BFC4-C44AC56CAB54}" dt="2023-11-14T01:43:24.186" v="1045" actId="478"/>
          <ac:spMkLst>
            <pc:docMk/>
            <pc:sldMk cId="3374954241" sldId="294"/>
            <ac:spMk id="3" creationId="{BA81CA66-36C1-4159-BDBE-897A4500503B}"/>
          </ac:spMkLst>
        </pc:spChg>
        <pc:spChg chg="mod ord">
          <ac:chgData name="Alfred Asterjadhi" userId="39de57b9-85c0-4fd1-aaac-8ca2b6560ad0" providerId="ADAL" clId="{9C4414ED-F8B6-408C-BFC4-C44AC56CAB54}" dt="2023-11-14T01:44:54.117" v="1114" actId="6264"/>
          <ac:spMkLst>
            <pc:docMk/>
            <pc:sldMk cId="3374954241" sldId="294"/>
            <ac:spMk id="4" creationId="{F71B57A3-3F86-4486-8E0C-DCE1A8196601}"/>
          </ac:spMkLst>
        </pc:spChg>
        <pc:spChg chg="mod ord">
          <ac:chgData name="Alfred Asterjadhi" userId="39de57b9-85c0-4fd1-aaac-8ca2b6560ad0" providerId="ADAL" clId="{9C4414ED-F8B6-408C-BFC4-C44AC56CAB54}" dt="2023-11-14T01:44:54.117" v="1114" actId="6264"/>
          <ac:spMkLst>
            <pc:docMk/>
            <pc:sldMk cId="3374954241" sldId="294"/>
            <ac:spMk id="5" creationId="{90985E17-6660-42FA-AE10-CC449CE2A11E}"/>
          </ac:spMkLst>
        </pc:spChg>
        <pc:spChg chg="mod ord">
          <ac:chgData name="Alfred Asterjadhi" userId="39de57b9-85c0-4fd1-aaac-8ca2b6560ad0" providerId="ADAL" clId="{9C4414ED-F8B6-408C-BFC4-C44AC56CAB54}" dt="2023-11-14T01:44:54.117" v="1114" actId="6264"/>
          <ac:spMkLst>
            <pc:docMk/>
            <pc:sldMk cId="3374954241" sldId="294"/>
            <ac:spMk id="6" creationId="{24F6BFB3-F3CC-4290-AD44-409A0CB3DC2A}"/>
          </ac:spMkLst>
        </pc:spChg>
        <pc:spChg chg="mod">
          <ac:chgData name="Alfred Asterjadhi" userId="39de57b9-85c0-4fd1-aaac-8ca2b6560ad0" providerId="ADAL" clId="{9C4414ED-F8B6-408C-BFC4-C44AC56CAB54}" dt="2023-11-14T01:43:41.439" v="1087" actId="1036"/>
          <ac:spMkLst>
            <pc:docMk/>
            <pc:sldMk cId="3374954241" sldId="294"/>
            <ac:spMk id="7" creationId="{7078CCF3-0DFD-474F-84F0-A806A2715779}"/>
          </ac:spMkLst>
        </pc:spChg>
        <pc:spChg chg="add del mod">
          <ac:chgData name="Alfred Asterjadhi" userId="39de57b9-85c0-4fd1-aaac-8ca2b6560ad0" providerId="ADAL" clId="{9C4414ED-F8B6-408C-BFC4-C44AC56CAB54}" dt="2023-11-14T01:43:26.965" v="1046" actId="478"/>
          <ac:spMkLst>
            <pc:docMk/>
            <pc:sldMk cId="3374954241" sldId="294"/>
            <ac:spMk id="9" creationId="{51E3342E-B360-C82D-A90A-73F45F421B32}"/>
          </ac:spMkLst>
        </pc:spChg>
        <pc:spChg chg="mod">
          <ac:chgData name="Alfred Asterjadhi" userId="39de57b9-85c0-4fd1-aaac-8ca2b6560ad0" providerId="ADAL" clId="{9C4414ED-F8B6-408C-BFC4-C44AC56CAB54}" dt="2023-11-14T01:43:41.439" v="1087" actId="1036"/>
          <ac:spMkLst>
            <pc:docMk/>
            <pc:sldMk cId="3374954241" sldId="294"/>
            <ac:spMk id="10" creationId="{EB6BA1F4-3382-4143-A9A9-37725A269D68}"/>
          </ac:spMkLst>
        </pc:spChg>
        <pc:spChg chg="add del mod">
          <ac:chgData name="Alfred Asterjadhi" userId="39de57b9-85c0-4fd1-aaac-8ca2b6560ad0" providerId="ADAL" clId="{9C4414ED-F8B6-408C-BFC4-C44AC56CAB54}" dt="2023-11-14T01:44:54.117" v="1114" actId="6264"/>
          <ac:spMkLst>
            <pc:docMk/>
            <pc:sldMk cId="3374954241" sldId="294"/>
            <ac:spMk id="11" creationId="{C91175E2-F192-DEE3-1F8E-915F26359892}"/>
          </ac:spMkLst>
        </pc:spChg>
        <pc:spChg chg="add del mod">
          <ac:chgData name="Alfred Asterjadhi" userId="39de57b9-85c0-4fd1-aaac-8ca2b6560ad0" providerId="ADAL" clId="{9C4414ED-F8B6-408C-BFC4-C44AC56CAB54}" dt="2023-11-14T01:44:54.117" v="1114" actId="6264"/>
          <ac:spMkLst>
            <pc:docMk/>
            <pc:sldMk cId="3374954241" sldId="294"/>
            <ac:spMk id="12" creationId="{5F13B880-F5A0-468B-A08A-F62FFF666F7A}"/>
          </ac:spMkLst>
        </pc:spChg>
        <pc:spChg chg="add del mod">
          <ac:chgData name="Alfred Asterjadhi" userId="39de57b9-85c0-4fd1-aaac-8ca2b6560ad0" providerId="ADAL" clId="{9C4414ED-F8B6-408C-BFC4-C44AC56CAB54}" dt="2023-11-14T01:44:54.117" v="1114" actId="6264"/>
          <ac:spMkLst>
            <pc:docMk/>
            <pc:sldMk cId="3374954241" sldId="294"/>
            <ac:spMk id="13" creationId="{3BC12ECF-D4C1-0D05-DAFE-FE0B099BFB6A}"/>
          </ac:spMkLst>
        </pc:spChg>
        <pc:spChg chg="add del mod">
          <ac:chgData name="Alfred Asterjadhi" userId="39de57b9-85c0-4fd1-aaac-8ca2b6560ad0" providerId="ADAL" clId="{9C4414ED-F8B6-408C-BFC4-C44AC56CAB54}" dt="2023-11-14T01:44:54.117" v="1114" actId="6264"/>
          <ac:spMkLst>
            <pc:docMk/>
            <pc:sldMk cId="3374954241" sldId="294"/>
            <ac:spMk id="14" creationId="{8F7D5DB4-CE17-B4B6-E795-71660FA172BA}"/>
          </ac:spMkLst>
        </pc:spChg>
        <pc:spChg chg="add mod ord">
          <ac:chgData name="Alfred Asterjadhi" userId="39de57b9-85c0-4fd1-aaac-8ca2b6560ad0" providerId="ADAL" clId="{9C4414ED-F8B6-408C-BFC4-C44AC56CAB54}" dt="2023-11-14T01:45:38.770" v="1181" actId="5793"/>
          <ac:spMkLst>
            <pc:docMk/>
            <pc:sldMk cId="3374954241" sldId="294"/>
            <ac:spMk id="15" creationId="{CCDEA824-EC4D-EA58-96B9-79DB6D90AAFF}"/>
          </ac:spMkLst>
        </pc:spChg>
        <pc:spChg chg="mod">
          <ac:chgData name="Alfred Asterjadhi" userId="39de57b9-85c0-4fd1-aaac-8ca2b6560ad0" providerId="ADAL" clId="{9C4414ED-F8B6-408C-BFC4-C44AC56CAB54}" dt="2023-11-14T01:43:41.439" v="1087" actId="1036"/>
          <ac:spMkLst>
            <pc:docMk/>
            <pc:sldMk cId="3374954241" sldId="294"/>
            <ac:spMk id="16" creationId="{224458F6-EF79-44A1-AB52-DED774BAB2B1}"/>
          </ac:spMkLst>
        </pc:spChg>
        <pc:spChg chg="mod">
          <ac:chgData name="Alfred Asterjadhi" userId="39de57b9-85c0-4fd1-aaac-8ca2b6560ad0" providerId="ADAL" clId="{9C4414ED-F8B6-408C-BFC4-C44AC56CAB54}" dt="2023-11-14T01:43:41.439" v="1087" actId="1036"/>
          <ac:spMkLst>
            <pc:docMk/>
            <pc:sldMk cId="3374954241" sldId="294"/>
            <ac:spMk id="17" creationId="{CB176AD6-0C03-4ACE-AD06-F99217FF6AE0}"/>
          </ac:spMkLst>
        </pc:spChg>
        <pc:spChg chg="mod">
          <ac:chgData name="Alfred Asterjadhi" userId="39de57b9-85c0-4fd1-aaac-8ca2b6560ad0" providerId="ADAL" clId="{9C4414ED-F8B6-408C-BFC4-C44AC56CAB54}" dt="2023-11-14T01:43:41.439" v="1087" actId="1036"/>
          <ac:spMkLst>
            <pc:docMk/>
            <pc:sldMk cId="3374954241" sldId="294"/>
            <ac:spMk id="18" creationId="{AAD6D8B1-12B2-4F5C-9413-EBB9687B8C11}"/>
          </ac:spMkLst>
        </pc:spChg>
        <pc:spChg chg="mod">
          <ac:chgData name="Alfred Asterjadhi" userId="39de57b9-85c0-4fd1-aaac-8ca2b6560ad0" providerId="ADAL" clId="{9C4414ED-F8B6-408C-BFC4-C44AC56CAB54}" dt="2023-11-14T01:43:41.439" v="1087" actId="1036"/>
          <ac:spMkLst>
            <pc:docMk/>
            <pc:sldMk cId="3374954241" sldId="294"/>
            <ac:spMk id="27" creationId="{C07F9D84-7E8F-4002-BF3B-5C78AF58FA40}"/>
          </ac:spMkLst>
        </pc:spChg>
        <pc:spChg chg="mod">
          <ac:chgData name="Alfred Asterjadhi" userId="39de57b9-85c0-4fd1-aaac-8ca2b6560ad0" providerId="ADAL" clId="{9C4414ED-F8B6-408C-BFC4-C44AC56CAB54}" dt="2023-11-14T01:43:41.439" v="1087" actId="1036"/>
          <ac:spMkLst>
            <pc:docMk/>
            <pc:sldMk cId="3374954241" sldId="294"/>
            <ac:spMk id="38" creationId="{6047479D-86DB-4979-BD5C-117E9E214BF1}"/>
          </ac:spMkLst>
        </pc:spChg>
        <pc:spChg chg="mod">
          <ac:chgData name="Alfred Asterjadhi" userId="39de57b9-85c0-4fd1-aaac-8ca2b6560ad0" providerId="ADAL" clId="{9C4414ED-F8B6-408C-BFC4-C44AC56CAB54}" dt="2023-11-14T01:43:41.439" v="1087" actId="1036"/>
          <ac:spMkLst>
            <pc:docMk/>
            <pc:sldMk cId="3374954241" sldId="294"/>
            <ac:spMk id="39" creationId="{BE561A9E-344D-44FE-8BB1-F9B2F731BCAA}"/>
          </ac:spMkLst>
        </pc:spChg>
        <pc:spChg chg="mod">
          <ac:chgData name="Alfred Asterjadhi" userId="39de57b9-85c0-4fd1-aaac-8ca2b6560ad0" providerId="ADAL" clId="{9C4414ED-F8B6-408C-BFC4-C44AC56CAB54}" dt="2023-11-14T01:43:41.439" v="1087" actId="1036"/>
          <ac:spMkLst>
            <pc:docMk/>
            <pc:sldMk cId="3374954241" sldId="294"/>
            <ac:spMk id="41" creationId="{FACAFD8F-4F50-4245-8C61-6A64F1611322}"/>
          </ac:spMkLst>
        </pc:spChg>
        <pc:spChg chg="mod">
          <ac:chgData name="Alfred Asterjadhi" userId="39de57b9-85c0-4fd1-aaac-8ca2b6560ad0" providerId="ADAL" clId="{9C4414ED-F8B6-408C-BFC4-C44AC56CAB54}" dt="2023-11-14T01:43:41.439" v="1087" actId="1036"/>
          <ac:spMkLst>
            <pc:docMk/>
            <pc:sldMk cId="3374954241" sldId="294"/>
            <ac:spMk id="42" creationId="{46F2C9AE-D3F6-49B2-90D7-5A66625E074C}"/>
          </ac:spMkLst>
        </pc:spChg>
        <pc:spChg chg="mod">
          <ac:chgData name="Alfred Asterjadhi" userId="39de57b9-85c0-4fd1-aaac-8ca2b6560ad0" providerId="ADAL" clId="{9C4414ED-F8B6-408C-BFC4-C44AC56CAB54}" dt="2023-11-14T01:43:41.439" v="1087" actId="1036"/>
          <ac:spMkLst>
            <pc:docMk/>
            <pc:sldMk cId="3374954241" sldId="294"/>
            <ac:spMk id="43" creationId="{43F67C61-9A7F-4B79-A794-6A121F8457E4}"/>
          </ac:spMkLst>
        </pc:spChg>
        <pc:spChg chg="mod">
          <ac:chgData name="Alfred Asterjadhi" userId="39de57b9-85c0-4fd1-aaac-8ca2b6560ad0" providerId="ADAL" clId="{9C4414ED-F8B6-408C-BFC4-C44AC56CAB54}" dt="2023-11-14T01:43:41.439" v="1087" actId="1036"/>
          <ac:spMkLst>
            <pc:docMk/>
            <pc:sldMk cId="3374954241" sldId="294"/>
            <ac:spMk id="44" creationId="{B0ED89A0-8EC2-429A-B9F3-F9A05BC47A3F}"/>
          </ac:spMkLst>
        </pc:spChg>
        <pc:spChg chg="mod">
          <ac:chgData name="Alfred Asterjadhi" userId="39de57b9-85c0-4fd1-aaac-8ca2b6560ad0" providerId="ADAL" clId="{9C4414ED-F8B6-408C-BFC4-C44AC56CAB54}" dt="2023-11-14T01:43:41.439" v="1087" actId="1036"/>
          <ac:spMkLst>
            <pc:docMk/>
            <pc:sldMk cId="3374954241" sldId="294"/>
            <ac:spMk id="45" creationId="{6C81672E-9982-4CC8-A59B-FBC38DC52450}"/>
          </ac:spMkLst>
        </pc:spChg>
        <pc:cxnChg chg="mod">
          <ac:chgData name="Alfred Asterjadhi" userId="39de57b9-85c0-4fd1-aaac-8ca2b6560ad0" providerId="ADAL" clId="{9C4414ED-F8B6-408C-BFC4-C44AC56CAB54}" dt="2023-11-14T01:43:41.439" v="1087" actId="1036"/>
          <ac:cxnSpMkLst>
            <pc:docMk/>
            <pc:sldMk cId="3374954241" sldId="294"/>
            <ac:cxnSpMk id="20" creationId="{BDF28544-5B7F-4D52-B929-ED87F6977CB7}"/>
          </ac:cxnSpMkLst>
        </pc:cxnChg>
        <pc:cxnChg chg="mod">
          <ac:chgData name="Alfred Asterjadhi" userId="39de57b9-85c0-4fd1-aaac-8ca2b6560ad0" providerId="ADAL" clId="{9C4414ED-F8B6-408C-BFC4-C44AC56CAB54}" dt="2023-11-14T01:43:41.439" v="1087" actId="1036"/>
          <ac:cxnSpMkLst>
            <pc:docMk/>
            <pc:sldMk cId="3374954241" sldId="294"/>
            <ac:cxnSpMk id="22" creationId="{2557210A-D3AB-406E-8196-7DED54CABDDA}"/>
          </ac:cxnSpMkLst>
        </pc:cxnChg>
        <pc:cxnChg chg="mod">
          <ac:chgData name="Alfred Asterjadhi" userId="39de57b9-85c0-4fd1-aaac-8ca2b6560ad0" providerId="ADAL" clId="{9C4414ED-F8B6-408C-BFC4-C44AC56CAB54}" dt="2023-11-14T01:43:41.439" v="1087" actId="1036"/>
          <ac:cxnSpMkLst>
            <pc:docMk/>
            <pc:sldMk cId="3374954241" sldId="294"/>
            <ac:cxnSpMk id="24" creationId="{1E8AEC08-7ED7-413B-BA5A-174B213F6E61}"/>
          </ac:cxnSpMkLst>
        </pc:cxnChg>
        <pc:cxnChg chg="mod">
          <ac:chgData name="Alfred Asterjadhi" userId="39de57b9-85c0-4fd1-aaac-8ca2b6560ad0" providerId="ADAL" clId="{9C4414ED-F8B6-408C-BFC4-C44AC56CAB54}" dt="2023-11-14T01:43:41.439" v="1087" actId="1036"/>
          <ac:cxnSpMkLst>
            <pc:docMk/>
            <pc:sldMk cId="3374954241" sldId="294"/>
            <ac:cxnSpMk id="26" creationId="{54BC8E72-CE70-4DD4-939B-D8084A1241C2}"/>
          </ac:cxnSpMkLst>
        </pc:cxnChg>
        <pc:cxnChg chg="mod">
          <ac:chgData name="Alfred Asterjadhi" userId="39de57b9-85c0-4fd1-aaac-8ca2b6560ad0" providerId="ADAL" clId="{9C4414ED-F8B6-408C-BFC4-C44AC56CAB54}" dt="2023-11-14T01:43:41.439" v="1087" actId="1036"/>
          <ac:cxnSpMkLst>
            <pc:docMk/>
            <pc:sldMk cId="3374954241" sldId="294"/>
            <ac:cxnSpMk id="31" creationId="{F10E98B3-0841-468A-AF38-367F9BC365C8}"/>
          </ac:cxnSpMkLst>
        </pc:cxnChg>
        <pc:cxnChg chg="mod">
          <ac:chgData name="Alfred Asterjadhi" userId="39de57b9-85c0-4fd1-aaac-8ca2b6560ad0" providerId="ADAL" clId="{9C4414ED-F8B6-408C-BFC4-C44AC56CAB54}" dt="2023-11-14T01:43:41.439" v="1087" actId="1036"/>
          <ac:cxnSpMkLst>
            <pc:docMk/>
            <pc:sldMk cId="3374954241" sldId="294"/>
            <ac:cxnSpMk id="34" creationId="{140D117D-7AAD-491C-8B94-3E27D01383EA}"/>
          </ac:cxnSpMkLst>
        </pc:cxnChg>
        <pc:cxnChg chg="mod">
          <ac:chgData name="Alfred Asterjadhi" userId="39de57b9-85c0-4fd1-aaac-8ca2b6560ad0" providerId="ADAL" clId="{9C4414ED-F8B6-408C-BFC4-C44AC56CAB54}" dt="2023-11-14T01:43:41.439" v="1087" actId="1036"/>
          <ac:cxnSpMkLst>
            <pc:docMk/>
            <pc:sldMk cId="3374954241" sldId="294"/>
            <ac:cxnSpMk id="37" creationId="{321FDFFB-6534-4960-AC3F-6C874DFED11B}"/>
          </ac:cxnSpMkLst>
        </pc:cxnChg>
      </pc:sldChg>
      <pc:sldChg chg="modSp mod">
        <pc:chgData name="Alfred Asterjadhi" userId="39de57b9-85c0-4fd1-aaac-8ca2b6560ad0" providerId="ADAL" clId="{9C4414ED-F8B6-408C-BFC4-C44AC56CAB54}" dt="2023-11-16T03:03:51.469" v="2779" actId="20577"/>
        <pc:sldMkLst>
          <pc:docMk/>
          <pc:sldMk cId="2243228416" sldId="299"/>
        </pc:sldMkLst>
        <pc:spChg chg="mod">
          <ac:chgData name="Alfred Asterjadhi" userId="39de57b9-85c0-4fd1-aaac-8ca2b6560ad0" providerId="ADAL" clId="{9C4414ED-F8B6-408C-BFC4-C44AC56CAB54}" dt="2023-11-15T02:04:33.882" v="1339" actId="20577"/>
          <ac:spMkLst>
            <pc:docMk/>
            <pc:sldMk cId="2243228416" sldId="299"/>
            <ac:spMk id="3" creationId="{3857177C-4F12-41D1-AB93-6925069E5DB9}"/>
          </ac:spMkLst>
        </pc:spChg>
        <pc:spChg chg="mod">
          <ac:chgData name="Alfred Asterjadhi" userId="39de57b9-85c0-4fd1-aaac-8ca2b6560ad0" providerId="ADAL" clId="{9C4414ED-F8B6-408C-BFC4-C44AC56CAB54}" dt="2023-11-16T03:03:51.469" v="2779" actId="20577"/>
          <ac:spMkLst>
            <pc:docMk/>
            <pc:sldMk cId="2243228416" sldId="299"/>
            <ac:spMk id="17" creationId="{442A1050-6527-4B2E-A943-E125D6B48B52}"/>
          </ac:spMkLst>
        </pc:spChg>
      </pc:sldChg>
      <pc:sldChg chg="modSp add mod">
        <pc:chgData name="Alfred Asterjadhi" userId="39de57b9-85c0-4fd1-aaac-8ca2b6560ad0" providerId="ADAL" clId="{9C4414ED-F8B6-408C-BFC4-C44AC56CAB54}" dt="2023-11-16T20:53:30.313" v="2966" actId="20577"/>
        <pc:sldMkLst>
          <pc:docMk/>
          <pc:sldMk cId="2797489138" sldId="301"/>
        </pc:sldMkLst>
        <pc:spChg chg="mod">
          <ac:chgData name="Alfred Asterjadhi" userId="39de57b9-85c0-4fd1-aaac-8ca2b6560ad0" providerId="ADAL" clId="{9C4414ED-F8B6-408C-BFC4-C44AC56CAB54}" dt="2023-11-16T20:53:30.313" v="2966" actId="20577"/>
          <ac:spMkLst>
            <pc:docMk/>
            <pc:sldMk cId="2797489138" sldId="301"/>
            <ac:spMk id="3" creationId="{BA81CA66-36C1-4159-BDBE-897A4500503B}"/>
          </ac:spMkLst>
        </pc:spChg>
        <pc:spChg chg="mod">
          <ac:chgData name="Alfred Asterjadhi" userId="39de57b9-85c0-4fd1-aaac-8ca2b6560ad0" providerId="ADAL" clId="{9C4414ED-F8B6-408C-BFC4-C44AC56CAB54}" dt="2023-11-16T02:30:36.212" v="2084" actId="20577"/>
          <ac:spMkLst>
            <pc:docMk/>
            <pc:sldMk cId="2797489138" sldId="301"/>
            <ac:spMk id="6" creationId="{24F6BFB3-F3CC-4290-AD44-409A0CB3DC2A}"/>
          </ac:spMkLst>
        </pc:spChg>
      </pc:sldChg>
      <pc:sldChg chg="modSp add mod">
        <pc:chgData name="Alfred Asterjadhi" userId="39de57b9-85c0-4fd1-aaac-8ca2b6560ad0" providerId="ADAL" clId="{9C4414ED-F8B6-408C-BFC4-C44AC56CAB54}" dt="2023-11-16T21:04:31.690" v="3077" actId="13926"/>
        <pc:sldMkLst>
          <pc:docMk/>
          <pc:sldMk cId="40458766" sldId="302"/>
        </pc:sldMkLst>
        <pc:spChg chg="mod">
          <ac:chgData name="Alfred Asterjadhi" userId="39de57b9-85c0-4fd1-aaac-8ca2b6560ad0" providerId="ADAL" clId="{9C4414ED-F8B6-408C-BFC4-C44AC56CAB54}" dt="2023-11-16T02:43:57.169" v="2277" actId="20577"/>
          <ac:spMkLst>
            <pc:docMk/>
            <pc:sldMk cId="40458766" sldId="302"/>
            <ac:spMk id="2" creationId="{4AF72B65-374B-4C05-B0E2-23CE84EC74E2}"/>
          </ac:spMkLst>
        </pc:spChg>
        <pc:spChg chg="mod">
          <ac:chgData name="Alfred Asterjadhi" userId="39de57b9-85c0-4fd1-aaac-8ca2b6560ad0" providerId="ADAL" clId="{9C4414ED-F8B6-408C-BFC4-C44AC56CAB54}" dt="2023-11-16T21:04:31.690" v="3077" actId="13926"/>
          <ac:spMkLst>
            <pc:docMk/>
            <pc:sldMk cId="40458766" sldId="302"/>
            <ac:spMk id="3" creationId="{DD7A2A78-6606-4876-B528-2E87465C44BF}"/>
          </ac:spMkLst>
        </pc:spChg>
        <pc:spChg chg="mod">
          <ac:chgData name="Alfred Asterjadhi" userId="39de57b9-85c0-4fd1-aaac-8ca2b6560ad0" providerId="ADAL" clId="{9C4414ED-F8B6-408C-BFC4-C44AC56CAB54}" dt="2023-11-16T02:34:14.078" v="2232"/>
          <ac:spMkLst>
            <pc:docMk/>
            <pc:sldMk cId="40458766" sldId="302"/>
            <ac:spMk id="6" creationId="{6DB0654B-7099-4BC7-B432-DB45A3BA6A05}"/>
          </ac:spMkLst>
        </pc:spChg>
      </pc:sldChg>
      <pc:sldChg chg="modSp add mod">
        <pc:chgData name="Alfred Asterjadhi" userId="39de57b9-85c0-4fd1-aaac-8ca2b6560ad0" providerId="ADAL" clId="{9C4414ED-F8B6-408C-BFC4-C44AC56CAB54}" dt="2023-11-16T21:43:08.250" v="3595" actId="207"/>
        <pc:sldMkLst>
          <pc:docMk/>
          <pc:sldMk cId="3424331671" sldId="309"/>
        </pc:sldMkLst>
        <pc:spChg chg="mod">
          <ac:chgData name="Alfred Asterjadhi" userId="39de57b9-85c0-4fd1-aaac-8ca2b6560ad0" providerId="ADAL" clId="{9C4414ED-F8B6-408C-BFC4-C44AC56CAB54}" dt="2023-11-16T21:43:08.250" v="3595" actId="207"/>
          <ac:spMkLst>
            <pc:docMk/>
            <pc:sldMk cId="3424331671" sldId="309"/>
            <ac:spMk id="3" creationId="{39DA27EA-B4ED-41DE-B613-2353D3E3F678}"/>
          </ac:spMkLst>
        </pc:spChg>
        <pc:spChg chg="mod">
          <ac:chgData name="Alfred Asterjadhi" userId="39de57b9-85c0-4fd1-aaac-8ca2b6560ad0" providerId="ADAL" clId="{9C4414ED-F8B6-408C-BFC4-C44AC56CAB54}" dt="2023-11-16T02:54:26.397" v="2513"/>
          <ac:spMkLst>
            <pc:docMk/>
            <pc:sldMk cId="3424331671" sldId="309"/>
            <ac:spMk id="6" creationId="{30CD760C-E776-4674-BFC2-A6C452C90E95}"/>
          </ac:spMkLst>
        </pc:spChg>
      </pc:sldChg>
      <pc:sldChg chg="addSp delSp modSp add mod chgLayout">
        <pc:chgData name="Alfred Asterjadhi" userId="39de57b9-85c0-4fd1-aaac-8ca2b6560ad0" providerId="ADAL" clId="{9C4414ED-F8B6-408C-BFC4-C44AC56CAB54}" dt="2023-11-16T21:40:56.287" v="3534" actId="13926"/>
        <pc:sldMkLst>
          <pc:docMk/>
          <pc:sldMk cId="1909955060" sldId="315"/>
        </pc:sldMkLst>
        <pc:spChg chg="mod ord">
          <ac:chgData name="Alfred Asterjadhi" userId="39de57b9-85c0-4fd1-aaac-8ca2b6560ad0" providerId="ADAL" clId="{9C4414ED-F8B6-408C-BFC4-C44AC56CAB54}" dt="2023-11-16T21:34:56.532" v="3430" actId="6264"/>
          <ac:spMkLst>
            <pc:docMk/>
            <pc:sldMk cId="1909955060" sldId="315"/>
            <ac:spMk id="2" creationId="{8CBD6150-B5AA-4C79-B32B-D49BF01260D2}"/>
          </ac:spMkLst>
        </pc:spChg>
        <pc:spChg chg="mod ord">
          <ac:chgData name="Alfred Asterjadhi" userId="39de57b9-85c0-4fd1-aaac-8ca2b6560ad0" providerId="ADAL" clId="{9C4414ED-F8B6-408C-BFC4-C44AC56CAB54}" dt="2023-11-16T21:40:56.287" v="3534" actId="13926"/>
          <ac:spMkLst>
            <pc:docMk/>
            <pc:sldMk cId="1909955060" sldId="315"/>
            <ac:spMk id="3" creationId="{20CC051C-D187-46B0-9AE3-8EDB33957B79}"/>
          </ac:spMkLst>
        </pc:spChg>
        <pc:spChg chg="mod ord">
          <ac:chgData name="Alfred Asterjadhi" userId="39de57b9-85c0-4fd1-aaac-8ca2b6560ad0" providerId="ADAL" clId="{9C4414ED-F8B6-408C-BFC4-C44AC56CAB54}" dt="2023-11-16T21:34:56.532" v="3430" actId="6264"/>
          <ac:spMkLst>
            <pc:docMk/>
            <pc:sldMk cId="1909955060" sldId="315"/>
            <ac:spMk id="4" creationId="{39F4CEC6-FE4D-4BF3-B791-8C41318F7B4F}"/>
          </ac:spMkLst>
        </pc:spChg>
        <pc:spChg chg="mod ord">
          <ac:chgData name="Alfred Asterjadhi" userId="39de57b9-85c0-4fd1-aaac-8ca2b6560ad0" providerId="ADAL" clId="{9C4414ED-F8B6-408C-BFC4-C44AC56CAB54}" dt="2023-11-16T21:34:56.532" v="3430" actId="6264"/>
          <ac:spMkLst>
            <pc:docMk/>
            <pc:sldMk cId="1909955060" sldId="315"/>
            <ac:spMk id="5" creationId="{C877FCD2-3E00-48D4-982C-84F82AFD3397}"/>
          </ac:spMkLst>
        </pc:spChg>
        <pc:spChg chg="mod ord">
          <ac:chgData name="Alfred Asterjadhi" userId="39de57b9-85c0-4fd1-aaac-8ca2b6560ad0" providerId="ADAL" clId="{9C4414ED-F8B6-408C-BFC4-C44AC56CAB54}" dt="2023-11-16T21:34:56.532" v="3430" actId="6264"/>
          <ac:spMkLst>
            <pc:docMk/>
            <pc:sldMk cId="1909955060" sldId="315"/>
            <ac:spMk id="6" creationId="{CEBEA6D7-69C5-4556-9BB1-4591BCE7D572}"/>
          </ac:spMkLst>
        </pc:spChg>
        <pc:spChg chg="add del mod">
          <ac:chgData name="Alfred Asterjadhi" userId="39de57b9-85c0-4fd1-aaac-8ca2b6560ad0" providerId="ADAL" clId="{9C4414ED-F8B6-408C-BFC4-C44AC56CAB54}" dt="2023-11-16T21:34:56.532" v="3430" actId="6264"/>
          <ac:spMkLst>
            <pc:docMk/>
            <pc:sldMk cId="1909955060" sldId="315"/>
            <ac:spMk id="7" creationId="{40F56B5D-054D-61AC-67BF-62A557644573}"/>
          </ac:spMkLst>
        </pc:spChg>
        <pc:spChg chg="add del mod">
          <ac:chgData name="Alfred Asterjadhi" userId="39de57b9-85c0-4fd1-aaac-8ca2b6560ad0" providerId="ADAL" clId="{9C4414ED-F8B6-408C-BFC4-C44AC56CAB54}" dt="2023-11-16T21:34:56.532" v="3430" actId="6264"/>
          <ac:spMkLst>
            <pc:docMk/>
            <pc:sldMk cId="1909955060" sldId="315"/>
            <ac:spMk id="8" creationId="{47F64512-C93B-8AEA-2156-EC4F40CF22AF}"/>
          </ac:spMkLst>
        </pc:spChg>
        <pc:spChg chg="add del mod">
          <ac:chgData name="Alfred Asterjadhi" userId="39de57b9-85c0-4fd1-aaac-8ca2b6560ad0" providerId="ADAL" clId="{9C4414ED-F8B6-408C-BFC4-C44AC56CAB54}" dt="2023-11-16T21:34:56.532" v="3430" actId="6264"/>
          <ac:spMkLst>
            <pc:docMk/>
            <pc:sldMk cId="1909955060" sldId="315"/>
            <ac:spMk id="9" creationId="{95518B01-9B18-E058-428E-BE7196777E87}"/>
          </ac:spMkLst>
        </pc:spChg>
        <pc:spChg chg="add del mod">
          <ac:chgData name="Alfred Asterjadhi" userId="39de57b9-85c0-4fd1-aaac-8ca2b6560ad0" providerId="ADAL" clId="{9C4414ED-F8B6-408C-BFC4-C44AC56CAB54}" dt="2023-11-16T21:34:56.532" v="3430" actId="6264"/>
          <ac:spMkLst>
            <pc:docMk/>
            <pc:sldMk cId="1909955060" sldId="315"/>
            <ac:spMk id="10" creationId="{3BA63758-7DAF-76A5-7D07-2E1CA6E92C8C}"/>
          </ac:spMkLst>
        </pc:spChg>
        <pc:spChg chg="add del mod">
          <ac:chgData name="Alfred Asterjadhi" userId="39de57b9-85c0-4fd1-aaac-8ca2b6560ad0" providerId="ADAL" clId="{9C4414ED-F8B6-408C-BFC4-C44AC56CAB54}" dt="2023-11-16T21:34:56.532" v="3430" actId="6264"/>
          <ac:spMkLst>
            <pc:docMk/>
            <pc:sldMk cId="1909955060" sldId="315"/>
            <ac:spMk id="11" creationId="{410BBE6B-B94D-3325-3B9F-5DB300ED7BFF}"/>
          </ac:spMkLst>
        </pc:spChg>
      </pc:sldChg>
      <pc:sldChg chg="modSp add mod">
        <pc:chgData name="Alfred Asterjadhi" userId="39de57b9-85c0-4fd1-aaac-8ca2b6560ad0" providerId="ADAL" clId="{9C4414ED-F8B6-408C-BFC4-C44AC56CAB54}" dt="2023-11-16T21:42:49.578" v="3593"/>
        <pc:sldMkLst>
          <pc:docMk/>
          <pc:sldMk cId="2629402207" sldId="316"/>
        </pc:sldMkLst>
        <pc:spChg chg="mod">
          <ac:chgData name="Alfred Asterjadhi" userId="39de57b9-85c0-4fd1-aaac-8ca2b6560ad0" providerId="ADAL" clId="{9C4414ED-F8B6-408C-BFC4-C44AC56CAB54}" dt="2023-11-16T21:42:49.578" v="3593"/>
          <ac:spMkLst>
            <pc:docMk/>
            <pc:sldMk cId="2629402207" sldId="316"/>
            <ac:spMk id="3" creationId="{FA20663D-ABC9-4224-908E-120488311D17}"/>
          </ac:spMkLst>
        </pc:spChg>
        <pc:spChg chg="mod">
          <ac:chgData name="Alfred Asterjadhi" userId="39de57b9-85c0-4fd1-aaac-8ca2b6560ad0" providerId="ADAL" clId="{9C4414ED-F8B6-408C-BFC4-C44AC56CAB54}" dt="2023-11-16T02:59:52.258" v="2682" actId="20577"/>
          <ac:spMkLst>
            <pc:docMk/>
            <pc:sldMk cId="2629402207" sldId="316"/>
            <ac:spMk id="6" creationId="{9A295A35-999D-4710-8473-E91D00782EF7}"/>
          </ac:spMkLst>
        </pc:spChg>
      </pc:sldChg>
      <pc:sldChg chg="modSp add mod">
        <pc:chgData name="Alfred Asterjadhi" userId="39de57b9-85c0-4fd1-aaac-8ca2b6560ad0" providerId="ADAL" clId="{9C4414ED-F8B6-408C-BFC4-C44AC56CAB54}" dt="2023-11-16T20:40:42.825" v="2840" actId="13926"/>
        <pc:sldMkLst>
          <pc:docMk/>
          <pc:sldMk cId="3154911852" sldId="317"/>
        </pc:sldMkLst>
        <pc:spChg chg="mod">
          <ac:chgData name="Alfred Asterjadhi" userId="39de57b9-85c0-4fd1-aaac-8ca2b6560ad0" providerId="ADAL" clId="{9C4414ED-F8B6-408C-BFC4-C44AC56CAB54}" dt="2023-11-16T02:29:17.648" v="2024" actId="20577"/>
          <ac:spMkLst>
            <pc:docMk/>
            <pc:sldMk cId="3154911852" sldId="317"/>
            <ac:spMk id="2" creationId="{4FB2AFF9-EE91-4495-AD19-D176D326A64A}"/>
          </ac:spMkLst>
        </pc:spChg>
        <pc:spChg chg="mod">
          <ac:chgData name="Alfred Asterjadhi" userId="39de57b9-85c0-4fd1-aaac-8ca2b6560ad0" providerId="ADAL" clId="{9C4414ED-F8B6-408C-BFC4-C44AC56CAB54}" dt="2023-11-16T20:40:42.825" v="2840" actId="13926"/>
          <ac:spMkLst>
            <pc:docMk/>
            <pc:sldMk cId="3154911852" sldId="317"/>
            <ac:spMk id="3" creationId="{378C09F9-EFB3-46BE-A578-7E95656B8281}"/>
          </ac:spMkLst>
        </pc:spChg>
        <pc:spChg chg="mod">
          <ac:chgData name="Alfred Asterjadhi" userId="39de57b9-85c0-4fd1-aaac-8ca2b6560ad0" providerId="ADAL" clId="{9C4414ED-F8B6-408C-BFC4-C44AC56CAB54}" dt="2023-11-16T02:29:14.469" v="2023" actId="20577"/>
          <ac:spMkLst>
            <pc:docMk/>
            <pc:sldMk cId="3154911852" sldId="317"/>
            <ac:spMk id="6" creationId="{749B2D97-9126-488A-BF7F-FC356B5F806F}"/>
          </ac:spMkLst>
        </pc:spChg>
      </pc:sldChg>
      <pc:sldChg chg="modSp add mod">
        <pc:chgData name="Alfred Asterjadhi" userId="39de57b9-85c0-4fd1-aaac-8ca2b6560ad0" providerId="ADAL" clId="{9C4414ED-F8B6-408C-BFC4-C44AC56CAB54}" dt="2023-11-16T20:42:03.780" v="2898" actId="13926"/>
        <pc:sldMkLst>
          <pc:docMk/>
          <pc:sldMk cId="3139491951" sldId="318"/>
        </pc:sldMkLst>
        <pc:spChg chg="mod">
          <ac:chgData name="Alfred Asterjadhi" userId="39de57b9-85c0-4fd1-aaac-8ca2b6560ad0" providerId="ADAL" clId="{9C4414ED-F8B6-408C-BFC4-C44AC56CAB54}" dt="2023-11-16T02:29:48.346" v="2032" actId="20577"/>
          <ac:spMkLst>
            <pc:docMk/>
            <pc:sldMk cId="3139491951" sldId="318"/>
            <ac:spMk id="2" creationId="{4FB2AFF9-EE91-4495-AD19-D176D326A64A}"/>
          </ac:spMkLst>
        </pc:spChg>
        <pc:spChg chg="mod">
          <ac:chgData name="Alfred Asterjadhi" userId="39de57b9-85c0-4fd1-aaac-8ca2b6560ad0" providerId="ADAL" clId="{9C4414ED-F8B6-408C-BFC4-C44AC56CAB54}" dt="2023-11-16T20:42:03.780" v="2898" actId="13926"/>
          <ac:spMkLst>
            <pc:docMk/>
            <pc:sldMk cId="3139491951" sldId="318"/>
            <ac:spMk id="3" creationId="{378C09F9-EFB3-46BE-A578-7E95656B8281}"/>
          </ac:spMkLst>
        </pc:spChg>
        <pc:spChg chg="mod">
          <ac:chgData name="Alfred Asterjadhi" userId="39de57b9-85c0-4fd1-aaac-8ca2b6560ad0" providerId="ADAL" clId="{9C4414ED-F8B6-408C-BFC4-C44AC56CAB54}" dt="2023-11-16T02:30:09.431" v="2065" actId="20577"/>
          <ac:spMkLst>
            <pc:docMk/>
            <pc:sldMk cId="3139491951" sldId="318"/>
            <ac:spMk id="6" creationId="{749B2D97-9126-488A-BF7F-FC356B5F806F}"/>
          </ac:spMkLst>
        </pc:spChg>
      </pc:sldChg>
      <pc:sldChg chg="addSp delSp modSp add mod chgLayout">
        <pc:chgData name="Alfred Asterjadhi" userId="39de57b9-85c0-4fd1-aaac-8ca2b6560ad0" providerId="ADAL" clId="{9C4414ED-F8B6-408C-BFC4-C44AC56CAB54}" dt="2023-11-16T21:02:47.730" v="3019" actId="207"/>
        <pc:sldMkLst>
          <pc:docMk/>
          <pc:sldMk cId="3902314211" sldId="319"/>
        </pc:sldMkLst>
        <pc:spChg chg="mod ord">
          <ac:chgData name="Alfred Asterjadhi" userId="39de57b9-85c0-4fd1-aaac-8ca2b6560ad0" providerId="ADAL" clId="{9C4414ED-F8B6-408C-BFC4-C44AC56CAB54}" dt="2023-11-16T02:32:57.266" v="2190" actId="6264"/>
          <ac:spMkLst>
            <pc:docMk/>
            <pc:sldMk cId="3902314211" sldId="319"/>
            <ac:spMk id="2" creationId="{EE525AF4-37DB-4E29-AD72-7631882AA2E6}"/>
          </ac:spMkLst>
        </pc:spChg>
        <pc:spChg chg="mod ord">
          <ac:chgData name="Alfred Asterjadhi" userId="39de57b9-85c0-4fd1-aaac-8ca2b6560ad0" providerId="ADAL" clId="{9C4414ED-F8B6-408C-BFC4-C44AC56CAB54}" dt="2023-11-16T21:02:47.730" v="3019" actId="207"/>
          <ac:spMkLst>
            <pc:docMk/>
            <pc:sldMk cId="3902314211" sldId="319"/>
            <ac:spMk id="3" creationId="{6AF5FB04-E4D8-4FCF-BED4-5561E8929E9D}"/>
          </ac:spMkLst>
        </pc:spChg>
        <pc:spChg chg="mod ord">
          <ac:chgData name="Alfred Asterjadhi" userId="39de57b9-85c0-4fd1-aaac-8ca2b6560ad0" providerId="ADAL" clId="{9C4414ED-F8B6-408C-BFC4-C44AC56CAB54}" dt="2023-11-16T02:32:57.266" v="2190" actId="6264"/>
          <ac:spMkLst>
            <pc:docMk/>
            <pc:sldMk cId="3902314211" sldId="319"/>
            <ac:spMk id="4" creationId="{0477C608-959A-4343-A862-7F0AE3E7DC50}"/>
          </ac:spMkLst>
        </pc:spChg>
        <pc:spChg chg="mod ord">
          <ac:chgData name="Alfred Asterjadhi" userId="39de57b9-85c0-4fd1-aaac-8ca2b6560ad0" providerId="ADAL" clId="{9C4414ED-F8B6-408C-BFC4-C44AC56CAB54}" dt="2023-11-16T02:32:57.266" v="2190" actId="6264"/>
          <ac:spMkLst>
            <pc:docMk/>
            <pc:sldMk cId="3902314211" sldId="319"/>
            <ac:spMk id="5" creationId="{85245317-723B-42B2-A794-968C592B5BBB}"/>
          </ac:spMkLst>
        </pc:spChg>
        <pc:spChg chg="mod ord">
          <ac:chgData name="Alfred Asterjadhi" userId="39de57b9-85c0-4fd1-aaac-8ca2b6560ad0" providerId="ADAL" clId="{9C4414ED-F8B6-408C-BFC4-C44AC56CAB54}" dt="2023-11-16T02:33:18.703" v="2202"/>
          <ac:spMkLst>
            <pc:docMk/>
            <pc:sldMk cId="3902314211" sldId="319"/>
            <ac:spMk id="6" creationId="{71FA71E5-6162-469C-B001-42737D5D1DD6}"/>
          </ac:spMkLst>
        </pc:spChg>
        <pc:spChg chg="add del mod">
          <ac:chgData name="Alfred Asterjadhi" userId="39de57b9-85c0-4fd1-aaac-8ca2b6560ad0" providerId="ADAL" clId="{9C4414ED-F8B6-408C-BFC4-C44AC56CAB54}" dt="2023-11-16T02:32:57.266" v="2190" actId="6264"/>
          <ac:spMkLst>
            <pc:docMk/>
            <pc:sldMk cId="3902314211" sldId="319"/>
            <ac:spMk id="7" creationId="{252F49D4-F997-E204-03CF-F414D6ED101F}"/>
          </ac:spMkLst>
        </pc:spChg>
        <pc:spChg chg="add del mod">
          <ac:chgData name="Alfred Asterjadhi" userId="39de57b9-85c0-4fd1-aaac-8ca2b6560ad0" providerId="ADAL" clId="{9C4414ED-F8B6-408C-BFC4-C44AC56CAB54}" dt="2023-11-16T02:32:57.266" v="2190" actId="6264"/>
          <ac:spMkLst>
            <pc:docMk/>
            <pc:sldMk cId="3902314211" sldId="319"/>
            <ac:spMk id="8" creationId="{B6FA18E2-05C1-3261-0DD2-D16E4A713E2B}"/>
          </ac:spMkLst>
        </pc:spChg>
        <pc:spChg chg="add del mod">
          <ac:chgData name="Alfred Asterjadhi" userId="39de57b9-85c0-4fd1-aaac-8ca2b6560ad0" providerId="ADAL" clId="{9C4414ED-F8B6-408C-BFC4-C44AC56CAB54}" dt="2023-11-16T02:32:57.266" v="2190" actId="6264"/>
          <ac:spMkLst>
            <pc:docMk/>
            <pc:sldMk cId="3902314211" sldId="319"/>
            <ac:spMk id="9" creationId="{11555690-4B7C-09CC-1A84-0B4457E7A757}"/>
          </ac:spMkLst>
        </pc:spChg>
        <pc:spChg chg="add del mod">
          <ac:chgData name="Alfred Asterjadhi" userId="39de57b9-85c0-4fd1-aaac-8ca2b6560ad0" providerId="ADAL" clId="{9C4414ED-F8B6-408C-BFC4-C44AC56CAB54}" dt="2023-11-16T02:32:57.266" v="2190" actId="6264"/>
          <ac:spMkLst>
            <pc:docMk/>
            <pc:sldMk cId="3902314211" sldId="319"/>
            <ac:spMk id="10" creationId="{3CBEDF1D-FB8F-573F-029D-BC5626F293A3}"/>
          </ac:spMkLst>
        </pc:spChg>
        <pc:spChg chg="add del mod">
          <ac:chgData name="Alfred Asterjadhi" userId="39de57b9-85c0-4fd1-aaac-8ca2b6560ad0" providerId="ADAL" clId="{9C4414ED-F8B6-408C-BFC4-C44AC56CAB54}" dt="2023-11-16T02:32:57.266" v="2190" actId="6264"/>
          <ac:spMkLst>
            <pc:docMk/>
            <pc:sldMk cId="3902314211" sldId="319"/>
            <ac:spMk id="11" creationId="{4661B977-E203-CA45-AB97-1B0A4BB5039D}"/>
          </ac:spMkLst>
        </pc:spChg>
      </pc:sldChg>
      <pc:sldChg chg="modSp add mod">
        <pc:chgData name="Alfred Asterjadhi" userId="39de57b9-85c0-4fd1-aaac-8ca2b6560ad0" providerId="ADAL" clId="{9C4414ED-F8B6-408C-BFC4-C44AC56CAB54}" dt="2023-11-16T20:52:49.763" v="2937" actId="20577"/>
        <pc:sldMkLst>
          <pc:docMk/>
          <pc:sldMk cId="124678335" sldId="320"/>
        </pc:sldMkLst>
        <pc:spChg chg="mod">
          <ac:chgData name="Alfred Asterjadhi" userId="39de57b9-85c0-4fd1-aaac-8ca2b6560ad0" providerId="ADAL" clId="{9C4414ED-F8B6-408C-BFC4-C44AC56CAB54}" dt="2023-11-16T20:52:49.763" v="2937" actId="20577"/>
          <ac:spMkLst>
            <pc:docMk/>
            <pc:sldMk cId="124678335" sldId="320"/>
            <ac:spMk id="3" creationId="{51071C49-1A0A-4042-AC24-650B6E8F8906}"/>
          </ac:spMkLst>
        </pc:spChg>
        <pc:spChg chg="mod">
          <ac:chgData name="Alfred Asterjadhi" userId="39de57b9-85c0-4fd1-aaac-8ca2b6560ad0" providerId="ADAL" clId="{9C4414ED-F8B6-408C-BFC4-C44AC56CAB54}" dt="2023-11-16T02:31:40.748" v="2150" actId="20577"/>
          <ac:spMkLst>
            <pc:docMk/>
            <pc:sldMk cId="124678335" sldId="320"/>
            <ac:spMk id="6" creationId="{EE58CE14-50D0-4B4F-BDFA-A47EE0858BBD}"/>
          </ac:spMkLst>
        </pc:spChg>
      </pc:sldChg>
      <pc:sldChg chg="addSp delSp modSp add del mod chgLayout">
        <pc:chgData name="Alfred Asterjadhi" userId="39de57b9-85c0-4fd1-aaac-8ca2b6560ad0" providerId="ADAL" clId="{9C4414ED-F8B6-408C-BFC4-C44AC56CAB54}" dt="2023-11-16T02:33:16.852" v="2201"/>
        <pc:sldMkLst>
          <pc:docMk/>
          <pc:sldMk cId="1468641026" sldId="322"/>
        </pc:sldMkLst>
        <pc:spChg chg="mod ord">
          <ac:chgData name="Alfred Asterjadhi" userId="39de57b9-85c0-4fd1-aaac-8ca2b6560ad0" providerId="ADAL" clId="{9C4414ED-F8B6-408C-BFC4-C44AC56CAB54}" dt="2023-11-16T02:33:04.430" v="2193" actId="6264"/>
          <ac:spMkLst>
            <pc:docMk/>
            <pc:sldMk cId="1468641026" sldId="322"/>
            <ac:spMk id="2" creationId="{EE525AF4-37DB-4E29-AD72-7631882AA2E6}"/>
          </ac:spMkLst>
        </pc:spChg>
        <pc:spChg chg="mod ord">
          <ac:chgData name="Alfred Asterjadhi" userId="39de57b9-85c0-4fd1-aaac-8ca2b6560ad0" providerId="ADAL" clId="{9C4414ED-F8B6-408C-BFC4-C44AC56CAB54}" dt="2023-11-16T02:33:10.130" v="2200" actId="20577"/>
          <ac:spMkLst>
            <pc:docMk/>
            <pc:sldMk cId="1468641026" sldId="322"/>
            <ac:spMk id="3" creationId="{6AF5FB04-E4D8-4FCF-BED4-5561E8929E9D}"/>
          </ac:spMkLst>
        </pc:spChg>
        <pc:spChg chg="mod ord">
          <ac:chgData name="Alfred Asterjadhi" userId="39de57b9-85c0-4fd1-aaac-8ca2b6560ad0" providerId="ADAL" clId="{9C4414ED-F8B6-408C-BFC4-C44AC56CAB54}" dt="2023-11-16T02:33:04.430" v="2193" actId="6264"/>
          <ac:spMkLst>
            <pc:docMk/>
            <pc:sldMk cId="1468641026" sldId="322"/>
            <ac:spMk id="4" creationId="{0477C608-959A-4343-A862-7F0AE3E7DC50}"/>
          </ac:spMkLst>
        </pc:spChg>
        <pc:spChg chg="mod ord">
          <ac:chgData name="Alfred Asterjadhi" userId="39de57b9-85c0-4fd1-aaac-8ca2b6560ad0" providerId="ADAL" clId="{9C4414ED-F8B6-408C-BFC4-C44AC56CAB54}" dt="2023-11-16T02:33:04.430" v="2193" actId="6264"/>
          <ac:spMkLst>
            <pc:docMk/>
            <pc:sldMk cId="1468641026" sldId="322"/>
            <ac:spMk id="5" creationId="{85245317-723B-42B2-A794-968C592B5BBB}"/>
          </ac:spMkLst>
        </pc:spChg>
        <pc:spChg chg="mod ord">
          <ac:chgData name="Alfred Asterjadhi" userId="39de57b9-85c0-4fd1-aaac-8ca2b6560ad0" providerId="ADAL" clId="{9C4414ED-F8B6-408C-BFC4-C44AC56CAB54}" dt="2023-11-16T02:33:16.852" v="2201"/>
          <ac:spMkLst>
            <pc:docMk/>
            <pc:sldMk cId="1468641026" sldId="322"/>
            <ac:spMk id="6" creationId="{71FA71E5-6162-469C-B001-42737D5D1DD6}"/>
          </ac:spMkLst>
        </pc:spChg>
        <pc:spChg chg="add del mod">
          <ac:chgData name="Alfred Asterjadhi" userId="39de57b9-85c0-4fd1-aaac-8ca2b6560ad0" providerId="ADAL" clId="{9C4414ED-F8B6-408C-BFC4-C44AC56CAB54}" dt="2023-11-16T02:33:04.430" v="2193" actId="6264"/>
          <ac:spMkLst>
            <pc:docMk/>
            <pc:sldMk cId="1468641026" sldId="322"/>
            <ac:spMk id="7" creationId="{12132715-D9AF-CBE7-D5F4-98471B5D83D3}"/>
          </ac:spMkLst>
        </pc:spChg>
        <pc:spChg chg="add del mod">
          <ac:chgData name="Alfred Asterjadhi" userId="39de57b9-85c0-4fd1-aaac-8ca2b6560ad0" providerId="ADAL" clId="{9C4414ED-F8B6-408C-BFC4-C44AC56CAB54}" dt="2023-11-16T02:33:04.430" v="2193" actId="6264"/>
          <ac:spMkLst>
            <pc:docMk/>
            <pc:sldMk cId="1468641026" sldId="322"/>
            <ac:spMk id="8" creationId="{20730192-91CD-3E21-CCDA-99299B54551F}"/>
          </ac:spMkLst>
        </pc:spChg>
        <pc:spChg chg="add del mod">
          <ac:chgData name="Alfred Asterjadhi" userId="39de57b9-85c0-4fd1-aaac-8ca2b6560ad0" providerId="ADAL" clId="{9C4414ED-F8B6-408C-BFC4-C44AC56CAB54}" dt="2023-11-16T02:33:04.430" v="2193" actId="6264"/>
          <ac:spMkLst>
            <pc:docMk/>
            <pc:sldMk cId="1468641026" sldId="322"/>
            <ac:spMk id="9" creationId="{BF093E05-0E8F-6DAC-6EC4-6238358F946C}"/>
          </ac:spMkLst>
        </pc:spChg>
        <pc:spChg chg="add del mod">
          <ac:chgData name="Alfred Asterjadhi" userId="39de57b9-85c0-4fd1-aaac-8ca2b6560ad0" providerId="ADAL" clId="{9C4414ED-F8B6-408C-BFC4-C44AC56CAB54}" dt="2023-11-16T02:33:04.430" v="2193" actId="6264"/>
          <ac:spMkLst>
            <pc:docMk/>
            <pc:sldMk cId="1468641026" sldId="322"/>
            <ac:spMk id="10" creationId="{EE8ECEDB-7E61-AA0F-F8B8-590FCE0573E9}"/>
          </ac:spMkLst>
        </pc:spChg>
        <pc:spChg chg="add del mod">
          <ac:chgData name="Alfred Asterjadhi" userId="39de57b9-85c0-4fd1-aaac-8ca2b6560ad0" providerId="ADAL" clId="{9C4414ED-F8B6-408C-BFC4-C44AC56CAB54}" dt="2023-11-16T02:33:04.430" v="2193" actId="6264"/>
          <ac:spMkLst>
            <pc:docMk/>
            <pc:sldMk cId="1468641026" sldId="322"/>
            <ac:spMk id="11" creationId="{65DF372C-E2A7-BB30-FEC2-8D521E893FAA}"/>
          </ac:spMkLst>
        </pc:spChg>
      </pc:sldChg>
      <pc:sldChg chg="modSp mod">
        <pc:chgData name="Alfred Asterjadhi" userId="39de57b9-85c0-4fd1-aaac-8ca2b6560ad0" providerId="ADAL" clId="{9C4414ED-F8B6-408C-BFC4-C44AC56CAB54}" dt="2023-11-16T22:41:39.301" v="3778" actId="20577"/>
        <pc:sldMkLst>
          <pc:docMk/>
          <pc:sldMk cId="1677969607" sldId="323"/>
        </pc:sldMkLst>
        <pc:spChg chg="mod">
          <ac:chgData name="Alfred Asterjadhi" userId="39de57b9-85c0-4fd1-aaac-8ca2b6560ad0" providerId="ADAL" clId="{9C4414ED-F8B6-408C-BFC4-C44AC56CAB54}" dt="2023-11-16T22:41:39.301" v="3778" actId="20577"/>
          <ac:spMkLst>
            <pc:docMk/>
            <pc:sldMk cId="1677969607" sldId="323"/>
            <ac:spMk id="3" creationId="{AA3B5D18-A128-4C8A-9763-E97484452182}"/>
          </ac:spMkLst>
        </pc:spChg>
      </pc:sldChg>
      <pc:sldChg chg="modSp mod">
        <pc:chgData name="Alfred Asterjadhi" userId="39de57b9-85c0-4fd1-aaac-8ca2b6560ad0" providerId="ADAL" clId="{9C4414ED-F8B6-408C-BFC4-C44AC56CAB54}" dt="2023-11-17T01:58:50.035" v="4067" actId="20577"/>
        <pc:sldMkLst>
          <pc:docMk/>
          <pc:sldMk cId="1908471061" sldId="328"/>
        </pc:sldMkLst>
        <pc:spChg chg="mod">
          <ac:chgData name="Alfred Asterjadhi" userId="39de57b9-85c0-4fd1-aaac-8ca2b6560ad0" providerId="ADAL" clId="{9C4414ED-F8B6-408C-BFC4-C44AC56CAB54}" dt="2023-11-17T01:58:50.035" v="4067" actId="20577"/>
          <ac:spMkLst>
            <pc:docMk/>
            <pc:sldMk cId="1908471061" sldId="328"/>
            <ac:spMk id="3" creationId="{3EF9BE80-D462-4B64-8448-3B553445EDCF}"/>
          </ac:spMkLst>
        </pc:spChg>
      </pc:sldChg>
      <pc:sldChg chg="modSp mod">
        <pc:chgData name="Alfred Asterjadhi" userId="39de57b9-85c0-4fd1-aaac-8ca2b6560ad0" providerId="ADAL" clId="{9C4414ED-F8B6-408C-BFC4-C44AC56CAB54}" dt="2023-11-14T02:01:08.692" v="1212" actId="20577"/>
        <pc:sldMkLst>
          <pc:docMk/>
          <pc:sldMk cId="3843208451" sldId="333"/>
        </pc:sldMkLst>
        <pc:spChg chg="mod">
          <ac:chgData name="Alfred Asterjadhi" userId="39de57b9-85c0-4fd1-aaac-8ca2b6560ad0" providerId="ADAL" clId="{9C4414ED-F8B6-408C-BFC4-C44AC56CAB54}" dt="2023-11-14T02:01:08.692" v="1212" actId="20577"/>
          <ac:spMkLst>
            <pc:docMk/>
            <pc:sldMk cId="3843208451" sldId="333"/>
            <ac:spMk id="3" creationId="{918D7AE7-F661-4AD4-9210-88B6E5699ED9}"/>
          </ac:spMkLst>
        </pc:spChg>
      </pc:sldChg>
      <pc:sldChg chg="add del">
        <pc:chgData name="Alfred Asterjadhi" userId="39de57b9-85c0-4fd1-aaac-8ca2b6560ad0" providerId="ADAL" clId="{9C4414ED-F8B6-408C-BFC4-C44AC56CAB54}" dt="2023-11-16T03:08:47.732" v="2782" actId="47"/>
        <pc:sldMkLst>
          <pc:docMk/>
          <pc:sldMk cId="2143611147" sldId="352"/>
        </pc:sldMkLst>
      </pc:sldChg>
      <pc:sldChg chg="modSp add del mod">
        <pc:chgData name="Alfred Asterjadhi" userId="39de57b9-85c0-4fd1-aaac-8ca2b6560ad0" providerId="ADAL" clId="{9C4414ED-F8B6-408C-BFC4-C44AC56CAB54}" dt="2023-11-16T02:43:30.851" v="2272" actId="2696"/>
        <pc:sldMkLst>
          <pc:docMk/>
          <pc:sldMk cId="2586608742" sldId="352"/>
        </pc:sldMkLst>
        <pc:spChg chg="mod">
          <ac:chgData name="Alfred Asterjadhi" userId="39de57b9-85c0-4fd1-aaac-8ca2b6560ad0" providerId="ADAL" clId="{9C4414ED-F8B6-408C-BFC4-C44AC56CAB54}" dt="2023-11-16T02:42:41.668" v="2266" actId="207"/>
          <ac:spMkLst>
            <pc:docMk/>
            <pc:sldMk cId="2586608742" sldId="352"/>
            <ac:spMk id="2" creationId="{2D9C454F-3722-46B0-80B4-0B8C55FFDE76}"/>
          </ac:spMkLst>
        </pc:spChg>
      </pc:sldChg>
      <pc:sldChg chg="modSp mod">
        <pc:chgData name="Alfred Asterjadhi" userId="39de57b9-85c0-4fd1-aaac-8ca2b6560ad0" providerId="ADAL" clId="{9C4414ED-F8B6-408C-BFC4-C44AC56CAB54}" dt="2023-11-17T02:09:28.266" v="4099" actId="13926"/>
        <pc:sldMkLst>
          <pc:docMk/>
          <pc:sldMk cId="3930036297" sldId="356"/>
        </pc:sldMkLst>
        <pc:spChg chg="mod">
          <ac:chgData name="Alfred Asterjadhi" userId="39de57b9-85c0-4fd1-aaac-8ca2b6560ad0" providerId="ADAL" clId="{9C4414ED-F8B6-408C-BFC4-C44AC56CAB54}" dt="2023-11-17T02:09:28.266" v="4099" actId="13926"/>
          <ac:spMkLst>
            <pc:docMk/>
            <pc:sldMk cId="3930036297" sldId="356"/>
            <ac:spMk id="2" creationId="{4B5F0D0E-8BB7-48AB-9160-728B8B3399A2}"/>
          </ac:spMkLst>
        </pc:spChg>
      </pc:sldChg>
      <pc:sldChg chg="addSp delSp modSp mod chgLayout">
        <pc:chgData name="Alfred Asterjadhi" userId="39de57b9-85c0-4fd1-aaac-8ca2b6560ad0" providerId="ADAL" clId="{9C4414ED-F8B6-408C-BFC4-C44AC56CAB54}" dt="2023-11-17T03:27:32.725" v="4112" actId="20577"/>
        <pc:sldMkLst>
          <pc:docMk/>
          <pc:sldMk cId="3576977642" sldId="362"/>
        </pc:sldMkLst>
        <pc:spChg chg="mod ord">
          <ac:chgData name="Alfred Asterjadhi" userId="39de57b9-85c0-4fd1-aaac-8ca2b6560ad0" providerId="ADAL" clId="{9C4414ED-F8B6-408C-BFC4-C44AC56CAB54}" dt="2023-11-16T22:41:09.751" v="3738" actId="6264"/>
          <ac:spMkLst>
            <pc:docMk/>
            <pc:sldMk cId="3576977642" sldId="362"/>
            <ac:spMk id="2" creationId="{0EAF4D72-7EB5-22A3-403A-E095C87E6E26}"/>
          </ac:spMkLst>
        </pc:spChg>
        <pc:spChg chg="add del mod">
          <ac:chgData name="Alfred Asterjadhi" userId="39de57b9-85c0-4fd1-aaac-8ca2b6560ad0" providerId="ADAL" clId="{9C4414ED-F8B6-408C-BFC4-C44AC56CAB54}" dt="2023-11-16T22:41:09.751" v="3738" actId="6264"/>
          <ac:spMkLst>
            <pc:docMk/>
            <pc:sldMk cId="3576977642" sldId="362"/>
            <ac:spMk id="3" creationId="{C39CB9A4-8D39-C8D5-15A8-50DBBE238BA8}"/>
          </ac:spMkLst>
        </pc:spChg>
        <pc:spChg chg="mod ord">
          <ac:chgData name="Alfred Asterjadhi" userId="39de57b9-85c0-4fd1-aaac-8ca2b6560ad0" providerId="ADAL" clId="{9C4414ED-F8B6-408C-BFC4-C44AC56CAB54}" dt="2023-11-16T22:41:09.751" v="3738" actId="6264"/>
          <ac:spMkLst>
            <pc:docMk/>
            <pc:sldMk cId="3576977642" sldId="362"/>
            <ac:spMk id="4" creationId="{42DA2380-6213-B25D-B7D7-77DB25F18500}"/>
          </ac:spMkLst>
        </pc:spChg>
        <pc:spChg chg="mod ord">
          <ac:chgData name="Alfred Asterjadhi" userId="39de57b9-85c0-4fd1-aaac-8ca2b6560ad0" providerId="ADAL" clId="{9C4414ED-F8B6-408C-BFC4-C44AC56CAB54}" dt="2023-11-16T22:41:09.751" v="3738" actId="6264"/>
          <ac:spMkLst>
            <pc:docMk/>
            <pc:sldMk cId="3576977642" sldId="362"/>
            <ac:spMk id="5" creationId="{842B70E7-0012-CD41-8829-02BD81D114F8}"/>
          </ac:spMkLst>
        </pc:spChg>
        <pc:spChg chg="mod ord">
          <ac:chgData name="Alfred Asterjadhi" userId="39de57b9-85c0-4fd1-aaac-8ca2b6560ad0" providerId="ADAL" clId="{9C4414ED-F8B6-408C-BFC4-C44AC56CAB54}" dt="2023-11-16T22:41:09.751" v="3738" actId="6264"/>
          <ac:spMkLst>
            <pc:docMk/>
            <pc:sldMk cId="3576977642" sldId="362"/>
            <ac:spMk id="6" creationId="{3DD21102-AAEB-13F6-15EC-3CBBC04B5637}"/>
          </ac:spMkLst>
        </pc:spChg>
        <pc:spChg chg="add del mod">
          <ac:chgData name="Alfred Asterjadhi" userId="39de57b9-85c0-4fd1-aaac-8ca2b6560ad0" providerId="ADAL" clId="{9C4414ED-F8B6-408C-BFC4-C44AC56CAB54}" dt="2023-11-16T22:41:09.751" v="3738" actId="6264"/>
          <ac:spMkLst>
            <pc:docMk/>
            <pc:sldMk cId="3576977642" sldId="362"/>
            <ac:spMk id="7" creationId="{C84DC2E9-C7F7-C8AF-C9B8-0CFFEC505BBA}"/>
          </ac:spMkLst>
        </pc:spChg>
        <pc:spChg chg="add del mod">
          <ac:chgData name="Alfred Asterjadhi" userId="39de57b9-85c0-4fd1-aaac-8ca2b6560ad0" providerId="ADAL" clId="{9C4414ED-F8B6-408C-BFC4-C44AC56CAB54}" dt="2023-11-16T22:41:09.751" v="3738" actId="6264"/>
          <ac:spMkLst>
            <pc:docMk/>
            <pc:sldMk cId="3576977642" sldId="362"/>
            <ac:spMk id="8" creationId="{361F1176-8748-B01D-B627-920C57B7679E}"/>
          </ac:spMkLst>
        </pc:spChg>
        <pc:spChg chg="add del mod">
          <ac:chgData name="Alfred Asterjadhi" userId="39de57b9-85c0-4fd1-aaac-8ca2b6560ad0" providerId="ADAL" clId="{9C4414ED-F8B6-408C-BFC4-C44AC56CAB54}" dt="2023-11-16T22:41:09.751" v="3738" actId="6264"/>
          <ac:spMkLst>
            <pc:docMk/>
            <pc:sldMk cId="3576977642" sldId="362"/>
            <ac:spMk id="9" creationId="{80F8F0E4-40C3-9E4C-C28F-BCC2373A73F4}"/>
          </ac:spMkLst>
        </pc:spChg>
        <pc:spChg chg="add del mod">
          <ac:chgData name="Alfred Asterjadhi" userId="39de57b9-85c0-4fd1-aaac-8ca2b6560ad0" providerId="ADAL" clId="{9C4414ED-F8B6-408C-BFC4-C44AC56CAB54}" dt="2023-11-16T22:41:09.751" v="3738" actId="6264"/>
          <ac:spMkLst>
            <pc:docMk/>
            <pc:sldMk cId="3576977642" sldId="362"/>
            <ac:spMk id="10" creationId="{253A80BB-DE92-B951-86DB-20A894302137}"/>
          </ac:spMkLst>
        </pc:spChg>
        <pc:spChg chg="mod ord">
          <ac:chgData name="Alfred Asterjadhi" userId="39de57b9-85c0-4fd1-aaac-8ca2b6560ad0" providerId="ADAL" clId="{9C4414ED-F8B6-408C-BFC4-C44AC56CAB54}" dt="2023-11-17T03:27:32.725" v="4112" actId="20577"/>
          <ac:spMkLst>
            <pc:docMk/>
            <pc:sldMk cId="3576977642" sldId="362"/>
            <ac:spMk id="16" creationId="{CA1A1623-65F8-E7F3-860B-98677C489FFA}"/>
          </ac:spMkLst>
        </pc:spChg>
      </pc:sldChg>
      <pc:sldChg chg="modSp add mod">
        <pc:chgData name="Alfred Asterjadhi" userId="39de57b9-85c0-4fd1-aaac-8ca2b6560ad0" providerId="ADAL" clId="{9C4414ED-F8B6-408C-BFC4-C44AC56CAB54}" dt="2023-11-16T21:17:46.955" v="3249" actId="20577"/>
        <pc:sldMkLst>
          <pc:docMk/>
          <pc:sldMk cId="828299115" sldId="364"/>
        </pc:sldMkLst>
        <pc:spChg chg="mod">
          <ac:chgData name="Alfred Asterjadhi" userId="39de57b9-85c0-4fd1-aaac-8ca2b6560ad0" providerId="ADAL" clId="{9C4414ED-F8B6-408C-BFC4-C44AC56CAB54}" dt="2023-11-16T21:17:46.955" v="3249" actId="20577"/>
          <ac:spMkLst>
            <pc:docMk/>
            <pc:sldMk cId="828299115" sldId="364"/>
            <ac:spMk id="3" creationId="{45677BBF-DA2D-4151-83D0-1E20E0563726}"/>
          </ac:spMkLst>
        </pc:spChg>
        <pc:spChg chg="mod">
          <ac:chgData name="Alfred Asterjadhi" userId="39de57b9-85c0-4fd1-aaac-8ca2b6560ad0" providerId="ADAL" clId="{9C4414ED-F8B6-408C-BFC4-C44AC56CAB54}" dt="2023-11-16T02:46:17.384" v="2406"/>
          <ac:spMkLst>
            <pc:docMk/>
            <pc:sldMk cId="828299115" sldId="364"/>
            <ac:spMk id="6" creationId="{D5054911-A778-4412-9233-8D9EC955ABAE}"/>
          </ac:spMkLst>
        </pc:spChg>
      </pc:sldChg>
      <pc:sldChg chg="modSp add mod">
        <pc:chgData name="Alfred Asterjadhi" userId="39de57b9-85c0-4fd1-aaac-8ca2b6560ad0" providerId="ADAL" clId="{9C4414ED-F8B6-408C-BFC4-C44AC56CAB54}" dt="2023-11-16T21:30:35.470" v="3426" actId="13926"/>
        <pc:sldMkLst>
          <pc:docMk/>
          <pc:sldMk cId="2587766060" sldId="365"/>
        </pc:sldMkLst>
        <pc:spChg chg="mod">
          <ac:chgData name="Alfred Asterjadhi" userId="39de57b9-85c0-4fd1-aaac-8ca2b6560ad0" providerId="ADAL" clId="{9C4414ED-F8B6-408C-BFC4-C44AC56CAB54}" dt="2023-11-16T21:30:35.470" v="3426" actId="13926"/>
          <ac:spMkLst>
            <pc:docMk/>
            <pc:sldMk cId="2587766060" sldId="365"/>
            <ac:spMk id="3" creationId="{DBB0B390-25E0-4DCA-8553-05206AB88AA8}"/>
          </ac:spMkLst>
        </pc:spChg>
        <pc:spChg chg="mod">
          <ac:chgData name="Alfred Asterjadhi" userId="39de57b9-85c0-4fd1-aaac-8ca2b6560ad0" providerId="ADAL" clId="{9C4414ED-F8B6-408C-BFC4-C44AC56CAB54}" dt="2023-11-16T02:49:21.789" v="2490"/>
          <ac:spMkLst>
            <pc:docMk/>
            <pc:sldMk cId="2587766060" sldId="365"/>
            <ac:spMk id="6" creationId="{35F451C8-01D9-4EA1-9DC5-5D44A4E585A0}"/>
          </ac:spMkLst>
        </pc:spChg>
      </pc:sldChg>
      <pc:sldChg chg="modSp add mod">
        <pc:chgData name="Alfred Asterjadhi" userId="39de57b9-85c0-4fd1-aaac-8ca2b6560ad0" providerId="ADAL" clId="{9C4414ED-F8B6-408C-BFC4-C44AC56CAB54}" dt="2023-11-16T21:24:00.502" v="3308" actId="207"/>
        <pc:sldMkLst>
          <pc:docMk/>
          <pc:sldMk cId="4285484906" sldId="367"/>
        </pc:sldMkLst>
        <pc:spChg chg="mod">
          <ac:chgData name="Alfred Asterjadhi" userId="39de57b9-85c0-4fd1-aaac-8ca2b6560ad0" providerId="ADAL" clId="{9C4414ED-F8B6-408C-BFC4-C44AC56CAB54}" dt="2023-11-16T21:24:00.502" v="3308" actId="207"/>
          <ac:spMkLst>
            <pc:docMk/>
            <pc:sldMk cId="4285484906" sldId="367"/>
            <ac:spMk id="3" creationId="{2144E2DD-B4C9-4455-BF3D-11C5769871AF}"/>
          </ac:spMkLst>
        </pc:spChg>
        <pc:spChg chg="mod">
          <ac:chgData name="Alfred Asterjadhi" userId="39de57b9-85c0-4fd1-aaac-8ca2b6560ad0" providerId="ADAL" clId="{9C4414ED-F8B6-408C-BFC4-C44AC56CAB54}" dt="2023-11-16T02:46:55.034" v="2447"/>
          <ac:spMkLst>
            <pc:docMk/>
            <pc:sldMk cId="4285484906" sldId="367"/>
            <ac:spMk id="6" creationId="{FED88F75-1924-4CBC-91FE-4A60A3529046}"/>
          </ac:spMkLst>
        </pc:spChg>
      </pc:sldChg>
      <pc:sldChg chg="modSp mod">
        <pc:chgData name="Alfred Asterjadhi" userId="39de57b9-85c0-4fd1-aaac-8ca2b6560ad0" providerId="ADAL" clId="{9C4414ED-F8B6-408C-BFC4-C44AC56CAB54}" dt="2023-11-17T03:50:18.654" v="4128" actId="207"/>
        <pc:sldMkLst>
          <pc:docMk/>
          <pc:sldMk cId="2696761607" sldId="393"/>
        </pc:sldMkLst>
        <pc:graphicFrameChg chg="mod modGraphic">
          <ac:chgData name="Alfred Asterjadhi" userId="39de57b9-85c0-4fd1-aaac-8ca2b6560ad0" providerId="ADAL" clId="{9C4414ED-F8B6-408C-BFC4-C44AC56CAB54}" dt="2023-11-17T03:50:18.654" v="4128" actId="207"/>
          <ac:graphicFrameMkLst>
            <pc:docMk/>
            <pc:sldMk cId="2696761607" sldId="393"/>
            <ac:graphicFrameMk id="6" creationId="{5094FBC8-BB74-47F3-965D-16BC678F4D1D}"/>
          </ac:graphicFrameMkLst>
        </pc:graphicFrameChg>
      </pc:sldChg>
      <pc:sldChg chg="addSp delSp modSp mod">
        <pc:chgData name="Alfred Asterjadhi" userId="39de57b9-85c0-4fd1-aaac-8ca2b6560ad0" providerId="ADAL" clId="{9C4414ED-F8B6-408C-BFC4-C44AC56CAB54}" dt="2023-11-14T02:09:04.279" v="1214" actId="20577"/>
        <pc:sldMkLst>
          <pc:docMk/>
          <pc:sldMk cId="3233208257" sldId="1006"/>
        </pc:sldMkLst>
        <pc:spChg chg="mod">
          <ac:chgData name="Alfred Asterjadhi" userId="39de57b9-85c0-4fd1-aaac-8ca2b6560ad0" providerId="ADAL" clId="{9C4414ED-F8B6-408C-BFC4-C44AC56CAB54}" dt="2023-11-14T02:09:04.279" v="1214" actId="20577"/>
          <ac:spMkLst>
            <pc:docMk/>
            <pc:sldMk cId="3233208257" sldId="1006"/>
            <ac:spMk id="2" creationId="{4B5F0D0E-8BB7-48AB-9160-728B8B3399A2}"/>
          </ac:spMkLst>
        </pc:spChg>
        <pc:spChg chg="mod">
          <ac:chgData name="Alfred Asterjadhi" userId="39de57b9-85c0-4fd1-aaac-8ca2b6560ad0" providerId="ADAL" clId="{9C4414ED-F8B6-408C-BFC4-C44AC56CAB54}" dt="2023-11-13T07:42:46.068" v="320" actId="20577"/>
          <ac:spMkLst>
            <pc:docMk/>
            <pc:sldMk cId="3233208257" sldId="1006"/>
            <ac:spMk id="3" creationId="{DFB0BA47-D7B6-4F95-932E-A7AA615BC440}"/>
          </ac:spMkLst>
        </pc:spChg>
        <pc:graphicFrameChg chg="add del mod">
          <ac:chgData name="Alfred Asterjadhi" userId="39de57b9-85c0-4fd1-aaac-8ca2b6560ad0" providerId="ADAL" clId="{9C4414ED-F8B6-408C-BFC4-C44AC56CAB54}" dt="2023-11-13T07:40:15.625" v="261"/>
          <ac:graphicFrameMkLst>
            <pc:docMk/>
            <pc:sldMk cId="3233208257" sldId="1006"/>
            <ac:graphicFrameMk id="7" creationId="{DD01C5B5-B0D4-720B-B144-7684BA8C0FEA}"/>
          </ac:graphicFrameMkLst>
        </pc:graphicFrameChg>
      </pc:sldChg>
      <pc:sldChg chg="modSp mod">
        <pc:chgData name="Alfred Asterjadhi" userId="39de57b9-85c0-4fd1-aaac-8ca2b6560ad0" providerId="ADAL" clId="{9C4414ED-F8B6-408C-BFC4-C44AC56CAB54}" dt="2023-11-15T18:07:02.726" v="1607" actId="13926"/>
        <pc:sldMkLst>
          <pc:docMk/>
          <pc:sldMk cId="3869410219" sldId="1021"/>
        </pc:sldMkLst>
        <pc:spChg chg="mod">
          <ac:chgData name="Alfred Asterjadhi" userId="39de57b9-85c0-4fd1-aaac-8ca2b6560ad0" providerId="ADAL" clId="{9C4414ED-F8B6-408C-BFC4-C44AC56CAB54}" dt="2023-11-15T18:07:02.726" v="1607" actId="13926"/>
          <ac:spMkLst>
            <pc:docMk/>
            <pc:sldMk cId="3869410219" sldId="1021"/>
            <ac:spMk id="2" creationId="{4B5F0D0E-8BB7-48AB-9160-728B8B3399A2}"/>
          </ac:spMkLst>
        </pc:spChg>
        <pc:spChg chg="mod">
          <ac:chgData name="Alfred Asterjadhi" userId="39de57b9-85c0-4fd1-aaac-8ca2b6560ad0" providerId="ADAL" clId="{9C4414ED-F8B6-408C-BFC4-C44AC56CAB54}" dt="2023-11-14T18:03:02.403" v="1301" actId="20577"/>
          <ac:spMkLst>
            <pc:docMk/>
            <pc:sldMk cId="3869410219" sldId="1021"/>
            <ac:spMk id="3" creationId="{DFB0BA47-D7B6-4F95-932E-A7AA615BC440}"/>
          </ac:spMkLst>
        </pc:spChg>
      </pc:sldChg>
      <pc:sldChg chg="modSp mod">
        <pc:chgData name="Alfred Asterjadhi" userId="39de57b9-85c0-4fd1-aaac-8ca2b6560ad0" providerId="ADAL" clId="{9C4414ED-F8B6-408C-BFC4-C44AC56CAB54}" dt="2023-11-17T03:50:51.904" v="4160" actId="207"/>
        <pc:sldMkLst>
          <pc:docMk/>
          <pc:sldMk cId="2511602690" sldId="1022"/>
        </pc:sldMkLst>
        <pc:graphicFrameChg chg="mod modGraphic">
          <ac:chgData name="Alfred Asterjadhi" userId="39de57b9-85c0-4fd1-aaac-8ca2b6560ad0" providerId="ADAL" clId="{9C4414ED-F8B6-408C-BFC4-C44AC56CAB54}" dt="2023-11-17T03:50:51.904" v="4160" actId="207"/>
          <ac:graphicFrameMkLst>
            <pc:docMk/>
            <pc:sldMk cId="2511602690" sldId="1022"/>
            <ac:graphicFrameMk id="6" creationId="{5094FBC8-BB74-47F3-965D-16BC678F4D1D}"/>
          </ac:graphicFrameMkLst>
        </pc:graphicFrameChg>
      </pc:sldChg>
      <pc:sldChg chg="modSp mod">
        <pc:chgData name="Alfred Asterjadhi" userId="39de57b9-85c0-4fd1-aaac-8ca2b6560ad0" providerId="ADAL" clId="{9C4414ED-F8B6-408C-BFC4-C44AC56CAB54}" dt="2023-11-14T02:11:05.521" v="1289" actId="13926"/>
        <pc:sldMkLst>
          <pc:docMk/>
          <pc:sldMk cId="991138630" sldId="1024"/>
        </pc:sldMkLst>
        <pc:spChg chg="mod">
          <ac:chgData name="Alfred Asterjadhi" userId="39de57b9-85c0-4fd1-aaac-8ca2b6560ad0" providerId="ADAL" clId="{9C4414ED-F8B6-408C-BFC4-C44AC56CAB54}" dt="2023-11-14T02:11:05.521" v="1289" actId="13926"/>
          <ac:spMkLst>
            <pc:docMk/>
            <pc:sldMk cId="991138630" sldId="1024"/>
            <ac:spMk id="3" creationId="{E24D4002-4764-1FA7-1147-DE995417131A}"/>
          </ac:spMkLst>
        </pc:spChg>
      </pc:sldChg>
      <pc:sldChg chg="addSp delSp modSp mod">
        <pc:chgData name="Alfred Asterjadhi" userId="39de57b9-85c0-4fd1-aaac-8ca2b6560ad0" providerId="ADAL" clId="{9C4414ED-F8B6-408C-BFC4-C44AC56CAB54}" dt="2023-11-14T02:54:09.480" v="1292" actId="207"/>
        <pc:sldMkLst>
          <pc:docMk/>
          <pc:sldMk cId="267649941" sldId="1027"/>
        </pc:sldMkLst>
        <pc:spChg chg="mod">
          <ac:chgData name="Alfred Asterjadhi" userId="39de57b9-85c0-4fd1-aaac-8ca2b6560ad0" providerId="ADAL" clId="{9C4414ED-F8B6-408C-BFC4-C44AC56CAB54}" dt="2023-11-13T07:49:22.441" v="510" actId="20577"/>
          <ac:spMkLst>
            <pc:docMk/>
            <pc:sldMk cId="267649941" sldId="1027"/>
            <ac:spMk id="2" creationId="{826209EC-42B3-FF0D-ECCA-125A80DC904A}"/>
          </ac:spMkLst>
        </pc:spChg>
        <pc:spChg chg="mod">
          <ac:chgData name="Alfred Asterjadhi" userId="39de57b9-85c0-4fd1-aaac-8ca2b6560ad0" providerId="ADAL" clId="{9C4414ED-F8B6-408C-BFC4-C44AC56CAB54}" dt="2023-11-14T02:54:09.480" v="1292" actId="207"/>
          <ac:spMkLst>
            <pc:docMk/>
            <pc:sldMk cId="267649941" sldId="1027"/>
            <ac:spMk id="3" creationId="{4750E56A-D14B-EE31-8EFC-E472E5AB62EE}"/>
          </ac:spMkLst>
        </pc:spChg>
        <pc:spChg chg="add del mod">
          <ac:chgData name="Alfred Asterjadhi" userId="39de57b9-85c0-4fd1-aaac-8ca2b6560ad0" providerId="ADAL" clId="{9C4414ED-F8B6-408C-BFC4-C44AC56CAB54}" dt="2023-11-14T01:48:13.172" v="1202" actId="20577"/>
          <ac:spMkLst>
            <pc:docMk/>
            <pc:sldMk cId="267649941" sldId="1027"/>
            <ac:spMk id="6" creationId="{A2B6FD5B-BAC4-C7F5-8536-7C013E5D3FA2}"/>
          </ac:spMkLst>
        </pc:spChg>
        <pc:spChg chg="add del">
          <ac:chgData name="Alfred Asterjadhi" userId="39de57b9-85c0-4fd1-aaac-8ca2b6560ad0" providerId="ADAL" clId="{9C4414ED-F8B6-408C-BFC4-C44AC56CAB54}" dt="2023-11-14T01:48:07.281" v="1186" actId="22"/>
          <ac:spMkLst>
            <pc:docMk/>
            <pc:sldMk cId="267649941" sldId="1027"/>
            <ac:spMk id="8" creationId="{E3A6813B-BDB0-D6D4-2A8C-E89990242C93}"/>
          </ac:spMkLst>
        </pc:spChg>
        <pc:spChg chg="add del">
          <ac:chgData name="Alfred Asterjadhi" userId="39de57b9-85c0-4fd1-aaac-8ca2b6560ad0" providerId="ADAL" clId="{9C4414ED-F8B6-408C-BFC4-C44AC56CAB54}" dt="2023-11-14T01:48:09.116" v="1188" actId="22"/>
          <ac:spMkLst>
            <pc:docMk/>
            <pc:sldMk cId="267649941" sldId="1027"/>
            <ac:spMk id="10" creationId="{65CD99E4-97A5-D35D-2DD1-499ECE6D349C}"/>
          </ac:spMkLst>
        </pc:spChg>
      </pc:sldChg>
      <pc:sldChg chg="addSp delSp modSp mod chgLayout">
        <pc:chgData name="Alfred Asterjadhi" userId="39de57b9-85c0-4fd1-aaac-8ca2b6560ad0" providerId="ADAL" clId="{9C4414ED-F8B6-408C-BFC4-C44AC56CAB54}" dt="2023-11-14T03:50:40.323" v="1295" actId="207"/>
        <pc:sldMkLst>
          <pc:docMk/>
          <pc:sldMk cId="3287547131" sldId="1028"/>
        </pc:sldMkLst>
        <pc:spChg chg="mod ord">
          <ac:chgData name="Alfred Asterjadhi" userId="39de57b9-85c0-4fd1-aaac-8ca2b6560ad0" providerId="ADAL" clId="{9C4414ED-F8B6-408C-BFC4-C44AC56CAB54}" dt="2023-11-13T07:46:21.150" v="422" actId="6264"/>
          <ac:spMkLst>
            <pc:docMk/>
            <pc:sldMk cId="3287547131" sldId="1028"/>
            <ac:spMk id="2" creationId="{9EF97F5A-CE7F-7BBA-0DB4-CF87B031E7D4}"/>
          </ac:spMkLst>
        </pc:spChg>
        <pc:spChg chg="mod ord">
          <ac:chgData name="Alfred Asterjadhi" userId="39de57b9-85c0-4fd1-aaac-8ca2b6560ad0" providerId="ADAL" clId="{9C4414ED-F8B6-408C-BFC4-C44AC56CAB54}" dt="2023-11-14T03:50:40.323" v="1295" actId="207"/>
          <ac:spMkLst>
            <pc:docMk/>
            <pc:sldMk cId="3287547131" sldId="1028"/>
            <ac:spMk id="3" creationId="{2C08B101-42DC-1716-269A-5A07B06D62DE}"/>
          </ac:spMkLst>
        </pc:spChg>
        <pc:spChg chg="mod ord">
          <ac:chgData name="Alfred Asterjadhi" userId="39de57b9-85c0-4fd1-aaac-8ca2b6560ad0" providerId="ADAL" clId="{9C4414ED-F8B6-408C-BFC4-C44AC56CAB54}" dt="2023-11-13T07:46:21.150" v="422" actId="6264"/>
          <ac:spMkLst>
            <pc:docMk/>
            <pc:sldMk cId="3287547131" sldId="1028"/>
            <ac:spMk id="4" creationId="{8B684BB7-2D5A-055E-0295-767A7870AB10}"/>
          </ac:spMkLst>
        </pc:spChg>
        <pc:spChg chg="mod ord">
          <ac:chgData name="Alfred Asterjadhi" userId="39de57b9-85c0-4fd1-aaac-8ca2b6560ad0" providerId="ADAL" clId="{9C4414ED-F8B6-408C-BFC4-C44AC56CAB54}" dt="2023-11-13T07:46:21.150" v="422" actId="6264"/>
          <ac:spMkLst>
            <pc:docMk/>
            <pc:sldMk cId="3287547131" sldId="1028"/>
            <ac:spMk id="5" creationId="{D3F03832-0357-D3F4-5D78-9AEED64EAC6F}"/>
          </ac:spMkLst>
        </pc:spChg>
        <pc:spChg chg="mod ord">
          <ac:chgData name="Alfred Asterjadhi" userId="39de57b9-85c0-4fd1-aaac-8ca2b6560ad0" providerId="ADAL" clId="{9C4414ED-F8B6-408C-BFC4-C44AC56CAB54}" dt="2023-11-13T07:46:21.150" v="422" actId="6264"/>
          <ac:spMkLst>
            <pc:docMk/>
            <pc:sldMk cId="3287547131" sldId="1028"/>
            <ac:spMk id="6" creationId="{EC77C5EB-E20F-F01E-703C-08282E47E7DA}"/>
          </ac:spMkLst>
        </pc:spChg>
        <pc:spChg chg="add del mod">
          <ac:chgData name="Alfred Asterjadhi" userId="39de57b9-85c0-4fd1-aaac-8ca2b6560ad0" providerId="ADAL" clId="{9C4414ED-F8B6-408C-BFC4-C44AC56CAB54}" dt="2023-11-13T07:43:03.976" v="323" actId="6264"/>
          <ac:spMkLst>
            <pc:docMk/>
            <pc:sldMk cId="3287547131" sldId="1028"/>
            <ac:spMk id="7" creationId="{5B5BE034-4D4D-0C10-E876-E8541A8F81AA}"/>
          </ac:spMkLst>
        </pc:spChg>
        <pc:spChg chg="add del mod">
          <ac:chgData name="Alfred Asterjadhi" userId="39de57b9-85c0-4fd1-aaac-8ca2b6560ad0" providerId="ADAL" clId="{9C4414ED-F8B6-408C-BFC4-C44AC56CAB54}" dt="2023-11-13T07:43:03.976" v="323" actId="6264"/>
          <ac:spMkLst>
            <pc:docMk/>
            <pc:sldMk cId="3287547131" sldId="1028"/>
            <ac:spMk id="8" creationId="{082D1475-D880-D3BF-2A83-12BA79476FAC}"/>
          </ac:spMkLst>
        </pc:spChg>
        <pc:spChg chg="add del mod">
          <ac:chgData name="Alfred Asterjadhi" userId="39de57b9-85c0-4fd1-aaac-8ca2b6560ad0" providerId="ADAL" clId="{9C4414ED-F8B6-408C-BFC4-C44AC56CAB54}" dt="2023-11-13T07:43:03.976" v="323" actId="6264"/>
          <ac:spMkLst>
            <pc:docMk/>
            <pc:sldMk cId="3287547131" sldId="1028"/>
            <ac:spMk id="9" creationId="{AC639A7C-E14C-4EC8-03F4-9016F80D976E}"/>
          </ac:spMkLst>
        </pc:spChg>
        <pc:spChg chg="add del mod">
          <ac:chgData name="Alfred Asterjadhi" userId="39de57b9-85c0-4fd1-aaac-8ca2b6560ad0" providerId="ADAL" clId="{9C4414ED-F8B6-408C-BFC4-C44AC56CAB54}" dt="2023-11-13T07:43:03.976" v="323" actId="6264"/>
          <ac:spMkLst>
            <pc:docMk/>
            <pc:sldMk cId="3287547131" sldId="1028"/>
            <ac:spMk id="10" creationId="{6E14E5DE-62EB-68FB-A6F9-8EBF32B7828A}"/>
          </ac:spMkLst>
        </pc:spChg>
        <pc:spChg chg="add del mod">
          <ac:chgData name="Alfred Asterjadhi" userId="39de57b9-85c0-4fd1-aaac-8ca2b6560ad0" providerId="ADAL" clId="{9C4414ED-F8B6-408C-BFC4-C44AC56CAB54}" dt="2023-11-13T07:43:03.976" v="323" actId="6264"/>
          <ac:spMkLst>
            <pc:docMk/>
            <pc:sldMk cId="3287547131" sldId="1028"/>
            <ac:spMk id="11" creationId="{009A7F74-36D6-7CD5-89F0-42AABFF68D0E}"/>
          </ac:spMkLst>
        </pc:spChg>
        <pc:spChg chg="add del mod">
          <ac:chgData name="Alfred Asterjadhi" userId="39de57b9-85c0-4fd1-aaac-8ca2b6560ad0" providerId="ADAL" clId="{9C4414ED-F8B6-408C-BFC4-C44AC56CAB54}" dt="2023-11-13T07:45:27.180" v="352" actId="6264"/>
          <ac:spMkLst>
            <pc:docMk/>
            <pc:sldMk cId="3287547131" sldId="1028"/>
            <ac:spMk id="12" creationId="{EC845DB5-973C-F581-1DF2-C7D990432474}"/>
          </ac:spMkLst>
        </pc:spChg>
        <pc:spChg chg="add del mod">
          <ac:chgData name="Alfred Asterjadhi" userId="39de57b9-85c0-4fd1-aaac-8ca2b6560ad0" providerId="ADAL" clId="{9C4414ED-F8B6-408C-BFC4-C44AC56CAB54}" dt="2023-11-13T07:45:27.180" v="352" actId="6264"/>
          <ac:spMkLst>
            <pc:docMk/>
            <pc:sldMk cId="3287547131" sldId="1028"/>
            <ac:spMk id="13" creationId="{270C9020-BCCB-9443-5BE1-78B14ADCB9D1}"/>
          </ac:spMkLst>
        </pc:spChg>
        <pc:spChg chg="add del mod">
          <ac:chgData name="Alfred Asterjadhi" userId="39de57b9-85c0-4fd1-aaac-8ca2b6560ad0" providerId="ADAL" clId="{9C4414ED-F8B6-408C-BFC4-C44AC56CAB54}" dt="2023-11-13T07:45:27.180" v="352" actId="6264"/>
          <ac:spMkLst>
            <pc:docMk/>
            <pc:sldMk cId="3287547131" sldId="1028"/>
            <ac:spMk id="14" creationId="{863711B9-860C-39F1-0E28-CB71D34F203F}"/>
          </ac:spMkLst>
        </pc:spChg>
        <pc:spChg chg="add del mod">
          <ac:chgData name="Alfred Asterjadhi" userId="39de57b9-85c0-4fd1-aaac-8ca2b6560ad0" providerId="ADAL" clId="{9C4414ED-F8B6-408C-BFC4-C44AC56CAB54}" dt="2023-11-13T07:45:27.180" v="352" actId="6264"/>
          <ac:spMkLst>
            <pc:docMk/>
            <pc:sldMk cId="3287547131" sldId="1028"/>
            <ac:spMk id="15" creationId="{0873E208-CBD2-52EA-FCF1-E6ACFF9941CE}"/>
          </ac:spMkLst>
        </pc:spChg>
        <pc:spChg chg="add del mod">
          <ac:chgData name="Alfred Asterjadhi" userId="39de57b9-85c0-4fd1-aaac-8ca2b6560ad0" providerId="ADAL" clId="{9C4414ED-F8B6-408C-BFC4-C44AC56CAB54}" dt="2023-11-13T07:45:27.180" v="352" actId="6264"/>
          <ac:spMkLst>
            <pc:docMk/>
            <pc:sldMk cId="3287547131" sldId="1028"/>
            <ac:spMk id="16" creationId="{71EE94A9-40B1-5CD6-827E-8362219D064E}"/>
          </ac:spMkLst>
        </pc:spChg>
        <pc:spChg chg="add del mod">
          <ac:chgData name="Alfred Asterjadhi" userId="39de57b9-85c0-4fd1-aaac-8ca2b6560ad0" providerId="ADAL" clId="{9C4414ED-F8B6-408C-BFC4-C44AC56CAB54}" dt="2023-11-13T07:46:21.150" v="422" actId="6264"/>
          <ac:spMkLst>
            <pc:docMk/>
            <pc:sldMk cId="3287547131" sldId="1028"/>
            <ac:spMk id="17" creationId="{AC006586-C5E0-081C-0B89-EEFD94F3F9DE}"/>
          </ac:spMkLst>
        </pc:spChg>
        <pc:spChg chg="add del mod">
          <ac:chgData name="Alfred Asterjadhi" userId="39de57b9-85c0-4fd1-aaac-8ca2b6560ad0" providerId="ADAL" clId="{9C4414ED-F8B6-408C-BFC4-C44AC56CAB54}" dt="2023-11-13T07:46:21.150" v="422" actId="6264"/>
          <ac:spMkLst>
            <pc:docMk/>
            <pc:sldMk cId="3287547131" sldId="1028"/>
            <ac:spMk id="18" creationId="{0ACCC703-6AA4-AFF0-4144-8634649D7B74}"/>
          </ac:spMkLst>
        </pc:spChg>
        <pc:spChg chg="add del mod">
          <ac:chgData name="Alfred Asterjadhi" userId="39de57b9-85c0-4fd1-aaac-8ca2b6560ad0" providerId="ADAL" clId="{9C4414ED-F8B6-408C-BFC4-C44AC56CAB54}" dt="2023-11-13T07:46:21.150" v="422" actId="6264"/>
          <ac:spMkLst>
            <pc:docMk/>
            <pc:sldMk cId="3287547131" sldId="1028"/>
            <ac:spMk id="19" creationId="{5AF85884-5772-856D-2070-7DFCCF8D9C23}"/>
          </ac:spMkLst>
        </pc:spChg>
        <pc:spChg chg="add del mod">
          <ac:chgData name="Alfred Asterjadhi" userId="39de57b9-85c0-4fd1-aaac-8ca2b6560ad0" providerId="ADAL" clId="{9C4414ED-F8B6-408C-BFC4-C44AC56CAB54}" dt="2023-11-13T07:46:21.150" v="422" actId="6264"/>
          <ac:spMkLst>
            <pc:docMk/>
            <pc:sldMk cId="3287547131" sldId="1028"/>
            <ac:spMk id="20" creationId="{1BA7E921-5C73-A1CD-EFCB-5031AA44D65F}"/>
          </ac:spMkLst>
        </pc:spChg>
        <pc:spChg chg="add del mod">
          <ac:chgData name="Alfred Asterjadhi" userId="39de57b9-85c0-4fd1-aaac-8ca2b6560ad0" providerId="ADAL" clId="{9C4414ED-F8B6-408C-BFC4-C44AC56CAB54}" dt="2023-11-13T07:46:21.150" v="422" actId="6264"/>
          <ac:spMkLst>
            <pc:docMk/>
            <pc:sldMk cId="3287547131" sldId="1028"/>
            <ac:spMk id="21" creationId="{0F741B20-D2AC-ADA0-F4D2-542C632A36C1}"/>
          </ac:spMkLst>
        </pc:spChg>
      </pc:sldChg>
      <pc:sldChg chg="modSp mod">
        <pc:chgData name="Alfred Asterjadhi" userId="39de57b9-85c0-4fd1-aaac-8ca2b6560ad0" providerId="ADAL" clId="{9C4414ED-F8B6-408C-BFC4-C44AC56CAB54}" dt="2023-11-16T20:37:58.279" v="2786" actId="13926"/>
        <pc:sldMkLst>
          <pc:docMk/>
          <pc:sldMk cId="3095361314" sldId="1029"/>
        </pc:sldMkLst>
        <pc:spChg chg="mod">
          <ac:chgData name="Alfred Asterjadhi" userId="39de57b9-85c0-4fd1-aaac-8ca2b6560ad0" providerId="ADAL" clId="{9C4414ED-F8B6-408C-BFC4-C44AC56CAB54}" dt="2023-11-16T20:37:58.279" v="2786" actId="13926"/>
          <ac:spMkLst>
            <pc:docMk/>
            <pc:sldMk cId="3095361314" sldId="1029"/>
            <ac:spMk id="2" creationId="{4B5F0D0E-8BB7-48AB-9160-728B8B3399A2}"/>
          </ac:spMkLst>
        </pc:spChg>
        <pc:spChg chg="mod">
          <ac:chgData name="Alfred Asterjadhi" userId="39de57b9-85c0-4fd1-aaac-8ca2b6560ad0" providerId="ADAL" clId="{9C4414ED-F8B6-408C-BFC4-C44AC56CAB54}" dt="2023-11-16T02:52:26.051" v="2508" actId="20577"/>
          <ac:spMkLst>
            <pc:docMk/>
            <pc:sldMk cId="3095361314" sldId="1029"/>
            <ac:spMk id="3" creationId="{DFB0BA47-D7B6-4F95-932E-A7AA615BC440}"/>
          </ac:spMkLst>
        </pc:spChg>
      </pc:sldChg>
      <pc:sldChg chg="modSp mod">
        <pc:chgData name="Alfred Asterjadhi" userId="39de57b9-85c0-4fd1-aaac-8ca2b6560ad0" providerId="ADAL" clId="{9C4414ED-F8B6-408C-BFC4-C44AC56CAB54}" dt="2023-11-15T20:36:36.316" v="1655" actId="13926"/>
        <pc:sldMkLst>
          <pc:docMk/>
          <pc:sldMk cId="3959530559" sldId="1030"/>
        </pc:sldMkLst>
        <pc:spChg chg="mod">
          <ac:chgData name="Alfred Asterjadhi" userId="39de57b9-85c0-4fd1-aaac-8ca2b6560ad0" providerId="ADAL" clId="{9C4414ED-F8B6-408C-BFC4-C44AC56CAB54}" dt="2023-11-15T20:36:36.316" v="1655" actId="13926"/>
          <ac:spMkLst>
            <pc:docMk/>
            <pc:sldMk cId="3959530559" sldId="1030"/>
            <ac:spMk id="2" creationId="{4B5F0D0E-8BB7-48AB-9160-728B8B3399A2}"/>
          </ac:spMkLst>
        </pc:spChg>
        <pc:spChg chg="mod">
          <ac:chgData name="Alfred Asterjadhi" userId="39de57b9-85c0-4fd1-aaac-8ca2b6560ad0" providerId="ADAL" clId="{9C4414ED-F8B6-408C-BFC4-C44AC56CAB54}" dt="2023-11-13T08:00:05.332" v="625" actId="20577"/>
          <ac:spMkLst>
            <pc:docMk/>
            <pc:sldMk cId="3959530559" sldId="1030"/>
            <ac:spMk id="3" creationId="{DFB0BA47-D7B6-4F95-932E-A7AA615BC440}"/>
          </ac:spMkLst>
        </pc:spChg>
      </pc:sldChg>
      <pc:sldChg chg="modSp mod">
        <pc:chgData name="Alfred Asterjadhi" userId="39de57b9-85c0-4fd1-aaac-8ca2b6560ad0" providerId="ADAL" clId="{9C4414ED-F8B6-408C-BFC4-C44AC56CAB54}" dt="2023-11-15T20:37:35.576" v="1676" actId="14100"/>
        <pc:sldMkLst>
          <pc:docMk/>
          <pc:sldMk cId="3254695095" sldId="1031"/>
        </pc:sldMkLst>
        <pc:spChg chg="mod">
          <ac:chgData name="Alfred Asterjadhi" userId="39de57b9-85c0-4fd1-aaac-8ca2b6560ad0" providerId="ADAL" clId="{9C4414ED-F8B6-408C-BFC4-C44AC56CAB54}" dt="2023-11-15T20:37:35.576" v="1676" actId="14100"/>
          <ac:spMkLst>
            <pc:docMk/>
            <pc:sldMk cId="3254695095" sldId="1031"/>
            <ac:spMk id="3" creationId="{09FACBBB-F323-999C-C847-ACC3CF5DD8C6}"/>
          </ac:spMkLst>
        </pc:spChg>
      </pc:sldChg>
      <pc:sldChg chg="del">
        <pc:chgData name="Alfred Asterjadhi" userId="39de57b9-85c0-4fd1-aaac-8ca2b6560ad0" providerId="ADAL" clId="{9C4414ED-F8B6-408C-BFC4-C44AC56CAB54}" dt="2023-11-16T02:35:04.487" v="2241" actId="47"/>
        <pc:sldMkLst>
          <pc:docMk/>
          <pc:sldMk cId="2879375159" sldId="1032"/>
        </pc:sldMkLst>
      </pc:sldChg>
      <pc:sldChg chg="addSp delSp modSp mod chgLayout">
        <pc:chgData name="Alfred Asterjadhi" userId="39de57b9-85c0-4fd1-aaac-8ca2b6560ad0" providerId="ADAL" clId="{9C4414ED-F8B6-408C-BFC4-C44AC56CAB54}" dt="2023-11-17T03:28:35.573" v="4119" actId="20577"/>
        <pc:sldMkLst>
          <pc:docMk/>
          <pc:sldMk cId="3264548205" sldId="1033"/>
        </pc:sldMkLst>
        <pc:spChg chg="mod ord">
          <ac:chgData name="Alfred Asterjadhi" userId="39de57b9-85c0-4fd1-aaac-8ca2b6560ad0" providerId="ADAL" clId="{9C4414ED-F8B6-408C-BFC4-C44AC56CAB54}" dt="2023-11-17T01:37:26.971" v="3899" actId="6264"/>
          <ac:spMkLst>
            <pc:docMk/>
            <pc:sldMk cId="3264548205" sldId="1033"/>
            <ac:spMk id="2" creationId="{49F8D064-A777-11C0-5F89-1698A00508B3}"/>
          </ac:spMkLst>
        </pc:spChg>
        <pc:spChg chg="mod ord">
          <ac:chgData name="Alfred Asterjadhi" userId="39de57b9-85c0-4fd1-aaac-8ca2b6560ad0" providerId="ADAL" clId="{9C4414ED-F8B6-408C-BFC4-C44AC56CAB54}" dt="2023-11-17T03:28:35.573" v="4119" actId="20577"/>
          <ac:spMkLst>
            <pc:docMk/>
            <pc:sldMk cId="3264548205" sldId="1033"/>
            <ac:spMk id="3" creationId="{DCC8388E-FE00-2A65-26D0-2EB1B9882D2C}"/>
          </ac:spMkLst>
        </pc:spChg>
        <pc:spChg chg="mod ord">
          <ac:chgData name="Alfred Asterjadhi" userId="39de57b9-85c0-4fd1-aaac-8ca2b6560ad0" providerId="ADAL" clId="{9C4414ED-F8B6-408C-BFC4-C44AC56CAB54}" dt="2023-11-17T01:37:26.971" v="3899" actId="6264"/>
          <ac:spMkLst>
            <pc:docMk/>
            <pc:sldMk cId="3264548205" sldId="1033"/>
            <ac:spMk id="4" creationId="{96F4E98A-5C5C-1810-B34B-C6DEF5FD777F}"/>
          </ac:spMkLst>
        </pc:spChg>
        <pc:spChg chg="mod ord">
          <ac:chgData name="Alfred Asterjadhi" userId="39de57b9-85c0-4fd1-aaac-8ca2b6560ad0" providerId="ADAL" clId="{9C4414ED-F8B6-408C-BFC4-C44AC56CAB54}" dt="2023-11-17T01:37:26.971" v="3899" actId="6264"/>
          <ac:spMkLst>
            <pc:docMk/>
            <pc:sldMk cId="3264548205" sldId="1033"/>
            <ac:spMk id="5" creationId="{8FDCDCD0-5817-2A3F-B991-6FC0CB37AA6A}"/>
          </ac:spMkLst>
        </pc:spChg>
        <pc:spChg chg="mod ord">
          <ac:chgData name="Alfred Asterjadhi" userId="39de57b9-85c0-4fd1-aaac-8ca2b6560ad0" providerId="ADAL" clId="{9C4414ED-F8B6-408C-BFC4-C44AC56CAB54}" dt="2023-11-17T01:37:26.971" v="3899" actId="6264"/>
          <ac:spMkLst>
            <pc:docMk/>
            <pc:sldMk cId="3264548205" sldId="1033"/>
            <ac:spMk id="6" creationId="{DF5AF29D-AB4E-9F81-4744-1A4F81FFC3F8}"/>
          </ac:spMkLst>
        </pc:spChg>
        <pc:spChg chg="add del mod">
          <ac:chgData name="Alfred Asterjadhi" userId="39de57b9-85c0-4fd1-aaac-8ca2b6560ad0" providerId="ADAL" clId="{9C4414ED-F8B6-408C-BFC4-C44AC56CAB54}" dt="2023-11-17T01:37:26.971" v="3899" actId="6264"/>
          <ac:spMkLst>
            <pc:docMk/>
            <pc:sldMk cId="3264548205" sldId="1033"/>
            <ac:spMk id="7" creationId="{C0C78465-8121-5C42-21A8-F0F1B8F753CE}"/>
          </ac:spMkLst>
        </pc:spChg>
        <pc:spChg chg="add del mod">
          <ac:chgData name="Alfred Asterjadhi" userId="39de57b9-85c0-4fd1-aaac-8ca2b6560ad0" providerId="ADAL" clId="{9C4414ED-F8B6-408C-BFC4-C44AC56CAB54}" dt="2023-11-17T01:37:26.971" v="3899" actId="6264"/>
          <ac:spMkLst>
            <pc:docMk/>
            <pc:sldMk cId="3264548205" sldId="1033"/>
            <ac:spMk id="8" creationId="{635D6906-62CF-289A-0248-1E893C10EAAC}"/>
          </ac:spMkLst>
        </pc:spChg>
        <pc:spChg chg="add del mod">
          <ac:chgData name="Alfred Asterjadhi" userId="39de57b9-85c0-4fd1-aaac-8ca2b6560ad0" providerId="ADAL" clId="{9C4414ED-F8B6-408C-BFC4-C44AC56CAB54}" dt="2023-11-17T01:37:26.971" v="3899" actId="6264"/>
          <ac:spMkLst>
            <pc:docMk/>
            <pc:sldMk cId="3264548205" sldId="1033"/>
            <ac:spMk id="9" creationId="{716EC38F-C3A5-9489-EE2D-6BC2D56DD0F1}"/>
          </ac:spMkLst>
        </pc:spChg>
        <pc:spChg chg="add del mod">
          <ac:chgData name="Alfred Asterjadhi" userId="39de57b9-85c0-4fd1-aaac-8ca2b6560ad0" providerId="ADAL" clId="{9C4414ED-F8B6-408C-BFC4-C44AC56CAB54}" dt="2023-11-17T01:37:26.971" v="3899" actId="6264"/>
          <ac:spMkLst>
            <pc:docMk/>
            <pc:sldMk cId="3264548205" sldId="1033"/>
            <ac:spMk id="10" creationId="{22D123FA-4AB1-5C28-B0EF-D36FA932C9FE}"/>
          </ac:spMkLst>
        </pc:spChg>
        <pc:spChg chg="add del mod">
          <ac:chgData name="Alfred Asterjadhi" userId="39de57b9-85c0-4fd1-aaac-8ca2b6560ad0" providerId="ADAL" clId="{9C4414ED-F8B6-408C-BFC4-C44AC56CAB54}" dt="2023-11-17T01:37:26.971" v="3899" actId="6264"/>
          <ac:spMkLst>
            <pc:docMk/>
            <pc:sldMk cId="3264548205" sldId="1033"/>
            <ac:spMk id="11" creationId="{122CCF00-3DB3-049B-63EB-3CF2F298BE40}"/>
          </ac:spMkLst>
        </pc:spChg>
      </pc:sldChg>
      <pc:sldChg chg="addSp delSp modSp mod chgLayout">
        <pc:chgData name="Alfred Asterjadhi" userId="39de57b9-85c0-4fd1-aaac-8ca2b6560ad0" providerId="ADAL" clId="{9C4414ED-F8B6-408C-BFC4-C44AC56CAB54}" dt="2023-11-17T03:29:09.468" v="4124" actId="6264"/>
        <pc:sldMkLst>
          <pc:docMk/>
          <pc:sldMk cId="1865298196" sldId="1034"/>
        </pc:sldMkLst>
        <pc:spChg chg="mod ord">
          <ac:chgData name="Alfred Asterjadhi" userId="39de57b9-85c0-4fd1-aaac-8ca2b6560ad0" providerId="ADAL" clId="{9C4414ED-F8B6-408C-BFC4-C44AC56CAB54}" dt="2023-11-17T03:29:09.468" v="4124" actId="6264"/>
          <ac:spMkLst>
            <pc:docMk/>
            <pc:sldMk cId="1865298196" sldId="1034"/>
            <ac:spMk id="2" creationId="{0CD0357C-5349-AD40-1427-DDEE1C074C20}"/>
          </ac:spMkLst>
        </pc:spChg>
        <pc:spChg chg="mod ord">
          <ac:chgData name="Alfred Asterjadhi" userId="39de57b9-85c0-4fd1-aaac-8ca2b6560ad0" providerId="ADAL" clId="{9C4414ED-F8B6-408C-BFC4-C44AC56CAB54}" dt="2023-11-17T03:29:09.468" v="4124" actId="6264"/>
          <ac:spMkLst>
            <pc:docMk/>
            <pc:sldMk cId="1865298196" sldId="1034"/>
            <ac:spMk id="3" creationId="{32A82C14-015D-8818-0A3B-A5128A880F97}"/>
          </ac:spMkLst>
        </pc:spChg>
        <pc:spChg chg="mod ord">
          <ac:chgData name="Alfred Asterjadhi" userId="39de57b9-85c0-4fd1-aaac-8ca2b6560ad0" providerId="ADAL" clId="{9C4414ED-F8B6-408C-BFC4-C44AC56CAB54}" dt="2023-11-17T03:29:09.468" v="4124" actId="6264"/>
          <ac:spMkLst>
            <pc:docMk/>
            <pc:sldMk cId="1865298196" sldId="1034"/>
            <ac:spMk id="4" creationId="{3FA17E26-6C11-8EAD-8EAF-FA5A666E611B}"/>
          </ac:spMkLst>
        </pc:spChg>
        <pc:spChg chg="mod ord">
          <ac:chgData name="Alfred Asterjadhi" userId="39de57b9-85c0-4fd1-aaac-8ca2b6560ad0" providerId="ADAL" clId="{9C4414ED-F8B6-408C-BFC4-C44AC56CAB54}" dt="2023-11-17T03:29:09.468" v="4124" actId="6264"/>
          <ac:spMkLst>
            <pc:docMk/>
            <pc:sldMk cId="1865298196" sldId="1034"/>
            <ac:spMk id="5" creationId="{32A9649E-F81F-2F68-4850-9943ADECDAA4}"/>
          </ac:spMkLst>
        </pc:spChg>
        <pc:spChg chg="mod ord">
          <ac:chgData name="Alfred Asterjadhi" userId="39de57b9-85c0-4fd1-aaac-8ca2b6560ad0" providerId="ADAL" clId="{9C4414ED-F8B6-408C-BFC4-C44AC56CAB54}" dt="2023-11-17T03:29:09.468" v="4124" actId="6264"/>
          <ac:spMkLst>
            <pc:docMk/>
            <pc:sldMk cId="1865298196" sldId="1034"/>
            <ac:spMk id="6" creationId="{BFAF1548-C7B4-5F83-BD76-F4E3BAAA36B8}"/>
          </ac:spMkLst>
        </pc:spChg>
        <pc:spChg chg="add del mod">
          <ac:chgData name="Alfred Asterjadhi" userId="39de57b9-85c0-4fd1-aaac-8ca2b6560ad0" providerId="ADAL" clId="{9C4414ED-F8B6-408C-BFC4-C44AC56CAB54}" dt="2023-11-17T03:29:09.468" v="4124" actId="6264"/>
          <ac:spMkLst>
            <pc:docMk/>
            <pc:sldMk cId="1865298196" sldId="1034"/>
            <ac:spMk id="7" creationId="{190C9716-D4FC-3AB4-D070-D7B5CEC7C88F}"/>
          </ac:spMkLst>
        </pc:spChg>
        <pc:spChg chg="add del mod">
          <ac:chgData name="Alfred Asterjadhi" userId="39de57b9-85c0-4fd1-aaac-8ca2b6560ad0" providerId="ADAL" clId="{9C4414ED-F8B6-408C-BFC4-C44AC56CAB54}" dt="2023-11-17T03:29:09.468" v="4124" actId="6264"/>
          <ac:spMkLst>
            <pc:docMk/>
            <pc:sldMk cId="1865298196" sldId="1034"/>
            <ac:spMk id="8" creationId="{9E11017C-802E-AD65-85C1-859CDECE32C5}"/>
          </ac:spMkLst>
        </pc:spChg>
        <pc:spChg chg="add del mod">
          <ac:chgData name="Alfred Asterjadhi" userId="39de57b9-85c0-4fd1-aaac-8ca2b6560ad0" providerId="ADAL" clId="{9C4414ED-F8B6-408C-BFC4-C44AC56CAB54}" dt="2023-11-17T03:29:09.468" v="4124" actId="6264"/>
          <ac:spMkLst>
            <pc:docMk/>
            <pc:sldMk cId="1865298196" sldId="1034"/>
            <ac:spMk id="9" creationId="{87AC033E-6989-61D3-EDEA-59BF8CB90635}"/>
          </ac:spMkLst>
        </pc:spChg>
        <pc:spChg chg="add del mod">
          <ac:chgData name="Alfred Asterjadhi" userId="39de57b9-85c0-4fd1-aaac-8ca2b6560ad0" providerId="ADAL" clId="{9C4414ED-F8B6-408C-BFC4-C44AC56CAB54}" dt="2023-11-17T03:29:09.468" v="4124" actId="6264"/>
          <ac:spMkLst>
            <pc:docMk/>
            <pc:sldMk cId="1865298196" sldId="1034"/>
            <ac:spMk id="10" creationId="{107910F1-8325-A5AD-A82C-97793E3D7945}"/>
          </ac:spMkLst>
        </pc:spChg>
        <pc:spChg chg="add del mod">
          <ac:chgData name="Alfred Asterjadhi" userId="39de57b9-85c0-4fd1-aaac-8ca2b6560ad0" providerId="ADAL" clId="{9C4414ED-F8B6-408C-BFC4-C44AC56CAB54}" dt="2023-11-17T03:29:09.468" v="4124" actId="6264"/>
          <ac:spMkLst>
            <pc:docMk/>
            <pc:sldMk cId="1865298196" sldId="1034"/>
            <ac:spMk id="11" creationId="{287FC94C-9DE9-955F-F9A2-B151E80C0B79}"/>
          </ac:spMkLst>
        </pc:spChg>
      </pc:sldChg>
      <pc:sldChg chg="addSp delSp modSp mod ord">
        <pc:chgData name="Alfred Asterjadhi" userId="39de57b9-85c0-4fd1-aaac-8ca2b6560ad0" providerId="ADAL" clId="{9C4414ED-F8B6-408C-BFC4-C44AC56CAB54}" dt="2023-11-16T20:38:58.437" v="2789" actId="20577"/>
        <pc:sldMkLst>
          <pc:docMk/>
          <pc:sldMk cId="3456116423" sldId="1035"/>
        </pc:sldMkLst>
        <pc:spChg chg="mod">
          <ac:chgData name="Alfred Asterjadhi" userId="39de57b9-85c0-4fd1-aaac-8ca2b6560ad0" providerId="ADAL" clId="{9C4414ED-F8B6-408C-BFC4-C44AC56CAB54}" dt="2023-11-16T20:38:58.437" v="2789" actId="20577"/>
          <ac:spMkLst>
            <pc:docMk/>
            <pc:sldMk cId="3456116423" sldId="1035"/>
            <ac:spMk id="3" creationId="{7E162DB6-C4EE-DEDE-51EE-E544B03CE3D6}"/>
          </ac:spMkLst>
        </pc:spChg>
        <pc:spChg chg="add del mod">
          <ac:chgData name="Alfred Asterjadhi" userId="39de57b9-85c0-4fd1-aaac-8ca2b6560ad0" providerId="ADAL" clId="{9C4414ED-F8B6-408C-BFC4-C44AC56CAB54}" dt="2023-11-16T02:23:10.812" v="1868"/>
          <ac:spMkLst>
            <pc:docMk/>
            <pc:sldMk cId="3456116423" sldId="1035"/>
            <ac:spMk id="7" creationId="{6D7F7BA2-56B3-ACCF-165A-1A79D5FC8AB8}"/>
          </ac:spMkLst>
        </pc:spChg>
        <pc:spChg chg="add del mod">
          <ac:chgData name="Alfred Asterjadhi" userId="39de57b9-85c0-4fd1-aaac-8ca2b6560ad0" providerId="ADAL" clId="{9C4414ED-F8B6-408C-BFC4-C44AC56CAB54}" dt="2023-11-16T02:23:10.812" v="1868"/>
          <ac:spMkLst>
            <pc:docMk/>
            <pc:sldMk cId="3456116423" sldId="1035"/>
            <ac:spMk id="8" creationId="{9676BC61-DE7C-35A6-1E7F-AC9B6593E689}"/>
          </ac:spMkLst>
        </pc:spChg>
        <pc:spChg chg="add del mod">
          <ac:chgData name="Alfred Asterjadhi" userId="39de57b9-85c0-4fd1-aaac-8ca2b6560ad0" providerId="ADAL" clId="{9C4414ED-F8B6-408C-BFC4-C44AC56CAB54}" dt="2023-11-16T02:23:10.812" v="1868"/>
          <ac:spMkLst>
            <pc:docMk/>
            <pc:sldMk cId="3456116423" sldId="1035"/>
            <ac:spMk id="9" creationId="{4F0B5E21-7FA1-E09D-6DCC-64B579E3986A}"/>
          </ac:spMkLst>
        </pc:spChg>
        <pc:spChg chg="add del mod">
          <ac:chgData name="Alfred Asterjadhi" userId="39de57b9-85c0-4fd1-aaac-8ca2b6560ad0" providerId="ADAL" clId="{9C4414ED-F8B6-408C-BFC4-C44AC56CAB54}" dt="2023-11-16T02:23:10.812" v="1868"/>
          <ac:spMkLst>
            <pc:docMk/>
            <pc:sldMk cId="3456116423" sldId="1035"/>
            <ac:spMk id="10" creationId="{D63F45D8-7B56-BBD0-61F7-9018CF15FAB0}"/>
          </ac:spMkLst>
        </pc:spChg>
        <pc:spChg chg="add del mod">
          <ac:chgData name="Alfred Asterjadhi" userId="39de57b9-85c0-4fd1-aaac-8ca2b6560ad0" providerId="ADAL" clId="{9C4414ED-F8B6-408C-BFC4-C44AC56CAB54}" dt="2023-11-16T02:23:10.812" v="1868"/>
          <ac:spMkLst>
            <pc:docMk/>
            <pc:sldMk cId="3456116423" sldId="1035"/>
            <ac:spMk id="11" creationId="{C6463CE2-808F-08EB-602F-149CB6558013}"/>
          </ac:spMkLst>
        </pc:spChg>
        <pc:spChg chg="add del mod">
          <ac:chgData name="Alfred Asterjadhi" userId="39de57b9-85c0-4fd1-aaac-8ca2b6560ad0" providerId="ADAL" clId="{9C4414ED-F8B6-408C-BFC4-C44AC56CAB54}" dt="2023-11-16T02:23:10.812" v="1868"/>
          <ac:spMkLst>
            <pc:docMk/>
            <pc:sldMk cId="3456116423" sldId="1035"/>
            <ac:spMk id="19" creationId="{7CF5B925-1210-2E41-1378-A266A0485ADE}"/>
          </ac:spMkLst>
        </pc:spChg>
        <pc:spChg chg="add del mod">
          <ac:chgData name="Alfred Asterjadhi" userId="39de57b9-85c0-4fd1-aaac-8ca2b6560ad0" providerId="ADAL" clId="{9C4414ED-F8B6-408C-BFC4-C44AC56CAB54}" dt="2023-11-16T02:23:10.812" v="1868"/>
          <ac:spMkLst>
            <pc:docMk/>
            <pc:sldMk cId="3456116423" sldId="1035"/>
            <ac:spMk id="20" creationId="{B4F6D664-22C2-CC7D-CAB8-1E05FFEBAEBC}"/>
          </ac:spMkLst>
        </pc:spChg>
        <pc:spChg chg="add del mod">
          <ac:chgData name="Alfred Asterjadhi" userId="39de57b9-85c0-4fd1-aaac-8ca2b6560ad0" providerId="ADAL" clId="{9C4414ED-F8B6-408C-BFC4-C44AC56CAB54}" dt="2023-11-16T02:23:10.812" v="1868"/>
          <ac:spMkLst>
            <pc:docMk/>
            <pc:sldMk cId="3456116423" sldId="1035"/>
            <ac:spMk id="21" creationId="{19733B83-C7A2-DEE4-ACF3-20A8E8913515}"/>
          </ac:spMkLst>
        </pc:spChg>
        <pc:spChg chg="add del mod">
          <ac:chgData name="Alfred Asterjadhi" userId="39de57b9-85c0-4fd1-aaac-8ca2b6560ad0" providerId="ADAL" clId="{9C4414ED-F8B6-408C-BFC4-C44AC56CAB54}" dt="2023-11-16T02:23:10.812" v="1868"/>
          <ac:spMkLst>
            <pc:docMk/>
            <pc:sldMk cId="3456116423" sldId="1035"/>
            <ac:spMk id="22" creationId="{F87F7403-8968-AA99-89D9-FECEED470D43}"/>
          </ac:spMkLst>
        </pc:spChg>
        <pc:spChg chg="add del mod">
          <ac:chgData name="Alfred Asterjadhi" userId="39de57b9-85c0-4fd1-aaac-8ca2b6560ad0" providerId="ADAL" clId="{9C4414ED-F8B6-408C-BFC4-C44AC56CAB54}" dt="2023-11-16T02:23:10.812" v="1868"/>
          <ac:spMkLst>
            <pc:docMk/>
            <pc:sldMk cId="3456116423" sldId="1035"/>
            <ac:spMk id="23" creationId="{A6389BD4-200A-26CF-A1C4-9F8A2342DF01}"/>
          </ac:spMkLst>
        </pc:spChg>
        <pc:spChg chg="add del mod">
          <ac:chgData name="Alfred Asterjadhi" userId="39de57b9-85c0-4fd1-aaac-8ca2b6560ad0" providerId="ADAL" clId="{9C4414ED-F8B6-408C-BFC4-C44AC56CAB54}" dt="2023-11-16T02:23:10.812" v="1868"/>
          <ac:spMkLst>
            <pc:docMk/>
            <pc:sldMk cId="3456116423" sldId="1035"/>
            <ac:spMk id="24" creationId="{90F24230-6E15-4726-C7A1-9CBA08BB71C1}"/>
          </ac:spMkLst>
        </pc:spChg>
        <pc:spChg chg="add del mod">
          <ac:chgData name="Alfred Asterjadhi" userId="39de57b9-85c0-4fd1-aaac-8ca2b6560ad0" providerId="ADAL" clId="{9C4414ED-F8B6-408C-BFC4-C44AC56CAB54}" dt="2023-11-16T02:23:10.812" v="1868"/>
          <ac:spMkLst>
            <pc:docMk/>
            <pc:sldMk cId="3456116423" sldId="1035"/>
            <ac:spMk id="25" creationId="{4F9EFD0D-F4F4-78E9-DAEA-D4E235B2BFB7}"/>
          </ac:spMkLst>
        </pc:spChg>
        <pc:spChg chg="add del mod">
          <ac:chgData name="Alfred Asterjadhi" userId="39de57b9-85c0-4fd1-aaac-8ca2b6560ad0" providerId="ADAL" clId="{9C4414ED-F8B6-408C-BFC4-C44AC56CAB54}" dt="2023-11-16T02:23:10.812" v="1868"/>
          <ac:spMkLst>
            <pc:docMk/>
            <pc:sldMk cId="3456116423" sldId="1035"/>
            <ac:spMk id="26" creationId="{ABAB68EE-AABF-7D4E-C945-3A82FCE20623}"/>
          </ac:spMkLst>
        </pc:spChg>
        <pc:spChg chg="add mod">
          <ac:chgData name="Alfred Asterjadhi" userId="39de57b9-85c0-4fd1-aaac-8ca2b6560ad0" providerId="ADAL" clId="{9C4414ED-F8B6-408C-BFC4-C44AC56CAB54}" dt="2023-11-16T02:23:18.218" v="1872" actId="1076"/>
          <ac:spMkLst>
            <pc:docMk/>
            <pc:sldMk cId="3456116423" sldId="1035"/>
            <ac:spMk id="27" creationId="{AD164314-5698-B432-9DAF-F810082BC987}"/>
          </ac:spMkLst>
        </pc:spChg>
        <pc:spChg chg="add mod">
          <ac:chgData name="Alfred Asterjadhi" userId="39de57b9-85c0-4fd1-aaac-8ca2b6560ad0" providerId="ADAL" clId="{9C4414ED-F8B6-408C-BFC4-C44AC56CAB54}" dt="2023-11-16T02:23:18.218" v="1872" actId="1076"/>
          <ac:spMkLst>
            <pc:docMk/>
            <pc:sldMk cId="3456116423" sldId="1035"/>
            <ac:spMk id="28" creationId="{3EC9BE70-49C4-81A3-FBC0-C006755770B4}"/>
          </ac:spMkLst>
        </pc:spChg>
        <pc:spChg chg="add mod">
          <ac:chgData name="Alfred Asterjadhi" userId="39de57b9-85c0-4fd1-aaac-8ca2b6560ad0" providerId="ADAL" clId="{9C4414ED-F8B6-408C-BFC4-C44AC56CAB54}" dt="2023-11-16T02:38:14.263" v="2242" actId="114"/>
          <ac:spMkLst>
            <pc:docMk/>
            <pc:sldMk cId="3456116423" sldId="1035"/>
            <ac:spMk id="29" creationId="{0174FD4B-0062-38F9-7952-472B4809E829}"/>
          </ac:spMkLst>
        </pc:spChg>
        <pc:spChg chg="add mod">
          <ac:chgData name="Alfred Asterjadhi" userId="39de57b9-85c0-4fd1-aaac-8ca2b6560ad0" providerId="ADAL" clId="{9C4414ED-F8B6-408C-BFC4-C44AC56CAB54}" dt="2023-11-16T02:23:18.218" v="1872" actId="1076"/>
          <ac:spMkLst>
            <pc:docMk/>
            <pc:sldMk cId="3456116423" sldId="1035"/>
            <ac:spMk id="30" creationId="{CEA92E66-B76B-6E11-E40B-3442555451EB}"/>
          </ac:spMkLst>
        </pc:spChg>
        <pc:spChg chg="add mod">
          <ac:chgData name="Alfred Asterjadhi" userId="39de57b9-85c0-4fd1-aaac-8ca2b6560ad0" providerId="ADAL" clId="{9C4414ED-F8B6-408C-BFC4-C44AC56CAB54}" dt="2023-11-16T02:23:18.218" v="1872" actId="1076"/>
          <ac:spMkLst>
            <pc:docMk/>
            <pc:sldMk cId="3456116423" sldId="1035"/>
            <ac:spMk id="31" creationId="{DF467BB2-7CAF-5571-92AC-6957755B822E}"/>
          </ac:spMkLst>
        </pc:spChg>
        <pc:spChg chg="add mod">
          <ac:chgData name="Alfred Asterjadhi" userId="39de57b9-85c0-4fd1-aaac-8ca2b6560ad0" providerId="ADAL" clId="{9C4414ED-F8B6-408C-BFC4-C44AC56CAB54}" dt="2023-11-16T02:23:18.218" v="1872" actId="1076"/>
          <ac:spMkLst>
            <pc:docMk/>
            <pc:sldMk cId="3456116423" sldId="1035"/>
            <ac:spMk id="39" creationId="{80E7BD7A-CCAB-E170-653E-16F6FA46B5F7}"/>
          </ac:spMkLst>
        </pc:spChg>
        <pc:spChg chg="add mod">
          <ac:chgData name="Alfred Asterjadhi" userId="39de57b9-85c0-4fd1-aaac-8ca2b6560ad0" providerId="ADAL" clId="{9C4414ED-F8B6-408C-BFC4-C44AC56CAB54}" dt="2023-11-16T02:23:18.218" v="1872" actId="1076"/>
          <ac:spMkLst>
            <pc:docMk/>
            <pc:sldMk cId="3456116423" sldId="1035"/>
            <ac:spMk id="40" creationId="{70D9DA70-EDF6-2461-3828-F54206DD8F5A}"/>
          </ac:spMkLst>
        </pc:spChg>
        <pc:spChg chg="add mod">
          <ac:chgData name="Alfred Asterjadhi" userId="39de57b9-85c0-4fd1-aaac-8ca2b6560ad0" providerId="ADAL" clId="{9C4414ED-F8B6-408C-BFC4-C44AC56CAB54}" dt="2023-11-16T02:23:18.218" v="1872" actId="1076"/>
          <ac:spMkLst>
            <pc:docMk/>
            <pc:sldMk cId="3456116423" sldId="1035"/>
            <ac:spMk id="41" creationId="{D1AB0E8F-D130-F15E-78A3-253DA0FD6DE8}"/>
          </ac:spMkLst>
        </pc:spChg>
        <pc:spChg chg="add mod">
          <ac:chgData name="Alfred Asterjadhi" userId="39de57b9-85c0-4fd1-aaac-8ca2b6560ad0" providerId="ADAL" clId="{9C4414ED-F8B6-408C-BFC4-C44AC56CAB54}" dt="2023-11-16T02:23:18.218" v="1872" actId="1076"/>
          <ac:spMkLst>
            <pc:docMk/>
            <pc:sldMk cId="3456116423" sldId="1035"/>
            <ac:spMk id="42" creationId="{97465CAD-A08D-6D49-C0F3-BC6E639BF40F}"/>
          </ac:spMkLst>
        </pc:spChg>
        <pc:spChg chg="add mod">
          <ac:chgData name="Alfred Asterjadhi" userId="39de57b9-85c0-4fd1-aaac-8ca2b6560ad0" providerId="ADAL" clId="{9C4414ED-F8B6-408C-BFC4-C44AC56CAB54}" dt="2023-11-16T02:23:18.218" v="1872" actId="1076"/>
          <ac:spMkLst>
            <pc:docMk/>
            <pc:sldMk cId="3456116423" sldId="1035"/>
            <ac:spMk id="43" creationId="{EE251143-074F-73AE-DD32-8546830D6706}"/>
          </ac:spMkLst>
        </pc:spChg>
        <pc:spChg chg="add mod">
          <ac:chgData name="Alfred Asterjadhi" userId="39de57b9-85c0-4fd1-aaac-8ca2b6560ad0" providerId="ADAL" clId="{9C4414ED-F8B6-408C-BFC4-C44AC56CAB54}" dt="2023-11-16T02:23:18.218" v="1872" actId="1076"/>
          <ac:spMkLst>
            <pc:docMk/>
            <pc:sldMk cId="3456116423" sldId="1035"/>
            <ac:spMk id="44" creationId="{54566CFA-0C3A-5FEF-1CED-C8BBF389DD84}"/>
          </ac:spMkLst>
        </pc:spChg>
        <pc:spChg chg="add mod">
          <ac:chgData name="Alfred Asterjadhi" userId="39de57b9-85c0-4fd1-aaac-8ca2b6560ad0" providerId="ADAL" clId="{9C4414ED-F8B6-408C-BFC4-C44AC56CAB54}" dt="2023-11-16T02:23:18.218" v="1872" actId="1076"/>
          <ac:spMkLst>
            <pc:docMk/>
            <pc:sldMk cId="3456116423" sldId="1035"/>
            <ac:spMk id="45" creationId="{D4431F83-3116-1D1F-FAC6-C14F94A4ED37}"/>
          </ac:spMkLst>
        </pc:spChg>
        <pc:spChg chg="add mod">
          <ac:chgData name="Alfred Asterjadhi" userId="39de57b9-85c0-4fd1-aaac-8ca2b6560ad0" providerId="ADAL" clId="{9C4414ED-F8B6-408C-BFC4-C44AC56CAB54}" dt="2023-11-16T02:23:18.218" v="1872" actId="1076"/>
          <ac:spMkLst>
            <pc:docMk/>
            <pc:sldMk cId="3456116423" sldId="1035"/>
            <ac:spMk id="46" creationId="{D67EA743-2364-4D74-191A-0CF53044F85C}"/>
          </ac:spMkLst>
        </pc:spChg>
        <pc:cxnChg chg="add del mod">
          <ac:chgData name="Alfred Asterjadhi" userId="39de57b9-85c0-4fd1-aaac-8ca2b6560ad0" providerId="ADAL" clId="{9C4414ED-F8B6-408C-BFC4-C44AC56CAB54}" dt="2023-11-16T02:23:10.812" v="1868"/>
          <ac:cxnSpMkLst>
            <pc:docMk/>
            <pc:sldMk cId="3456116423" sldId="1035"/>
            <ac:cxnSpMk id="12" creationId="{017C257E-D951-94DF-A32E-D64C480C5367}"/>
          </ac:cxnSpMkLst>
        </pc:cxnChg>
        <pc:cxnChg chg="add del mod">
          <ac:chgData name="Alfred Asterjadhi" userId="39de57b9-85c0-4fd1-aaac-8ca2b6560ad0" providerId="ADAL" clId="{9C4414ED-F8B6-408C-BFC4-C44AC56CAB54}" dt="2023-11-16T02:23:10.812" v="1868"/>
          <ac:cxnSpMkLst>
            <pc:docMk/>
            <pc:sldMk cId="3456116423" sldId="1035"/>
            <ac:cxnSpMk id="13" creationId="{45EE0896-BE99-7F90-26A5-9E9FFF280DC0}"/>
          </ac:cxnSpMkLst>
        </pc:cxnChg>
        <pc:cxnChg chg="add del mod">
          <ac:chgData name="Alfred Asterjadhi" userId="39de57b9-85c0-4fd1-aaac-8ca2b6560ad0" providerId="ADAL" clId="{9C4414ED-F8B6-408C-BFC4-C44AC56CAB54}" dt="2023-11-16T02:23:10.812" v="1868"/>
          <ac:cxnSpMkLst>
            <pc:docMk/>
            <pc:sldMk cId="3456116423" sldId="1035"/>
            <ac:cxnSpMk id="14" creationId="{5BA94C8C-00FD-E252-BC5E-87E17C4A154A}"/>
          </ac:cxnSpMkLst>
        </pc:cxnChg>
        <pc:cxnChg chg="add del mod">
          <ac:chgData name="Alfred Asterjadhi" userId="39de57b9-85c0-4fd1-aaac-8ca2b6560ad0" providerId="ADAL" clId="{9C4414ED-F8B6-408C-BFC4-C44AC56CAB54}" dt="2023-11-16T02:23:10.812" v="1868"/>
          <ac:cxnSpMkLst>
            <pc:docMk/>
            <pc:sldMk cId="3456116423" sldId="1035"/>
            <ac:cxnSpMk id="15" creationId="{421046AA-53AE-6807-3A8E-0505219F3FE2}"/>
          </ac:cxnSpMkLst>
        </pc:cxnChg>
        <pc:cxnChg chg="add del mod">
          <ac:chgData name="Alfred Asterjadhi" userId="39de57b9-85c0-4fd1-aaac-8ca2b6560ad0" providerId="ADAL" clId="{9C4414ED-F8B6-408C-BFC4-C44AC56CAB54}" dt="2023-11-16T02:23:10.812" v="1868"/>
          <ac:cxnSpMkLst>
            <pc:docMk/>
            <pc:sldMk cId="3456116423" sldId="1035"/>
            <ac:cxnSpMk id="16" creationId="{59728521-3B34-74F8-29C5-8692BD6B1D48}"/>
          </ac:cxnSpMkLst>
        </pc:cxnChg>
        <pc:cxnChg chg="add del mod">
          <ac:chgData name="Alfred Asterjadhi" userId="39de57b9-85c0-4fd1-aaac-8ca2b6560ad0" providerId="ADAL" clId="{9C4414ED-F8B6-408C-BFC4-C44AC56CAB54}" dt="2023-11-16T02:23:10.812" v="1868"/>
          <ac:cxnSpMkLst>
            <pc:docMk/>
            <pc:sldMk cId="3456116423" sldId="1035"/>
            <ac:cxnSpMk id="17" creationId="{E5B5F468-4D60-375C-F59B-DE10F59E8D94}"/>
          </ac:cxnSpMkLst>
        </pc:cxnChg>
        <pc:cxnChg chg="add del mod">
          <ac:chgData name="Alfred Asterjadhi" userId="39de57b9-85c0-4fd1-aaac-8ca2b6560ad0" providerId="ADAL" clId="{9C4414ED-F8B6-408C-BFC4-C44AC56CAB54}" dt="2023-11-16T02:23:10.812" v="1868"/>
          <ac:cxnSpMkLst>
            <pc:docMk/>
            <pc:sldMk cId="3456116423" sldId="1035"/>
            <ac:cxnSpMk id="18" creationId="{18DEE666-636D-5EFB-9879-7B4E62A4D6F3}"/>
          </ac:cxnSpMkLst>
        </pc:cxnChg>
        <pc:cxnChg chg="add mod">
          <ac:chgData name="Alfred Asterjadhi" userId="39de57b9-85c0-4fd1-aaac-8ca2b6560ad0" providerId="ADAL" clId="{9C4414ED-F8B6-408C-BFC4-C44AC56CAB54}" dt="2023-11-16T02:23:18.218" v="1872" actId="1076"/>
          <ac:cxnSpMkLst>
            <pc:docMk/>
            <pc:sldMk cId="3456116423" sldId="1035"/>
            <ac:cxnSpMk id="32" creationId="{12144DC9-D6CE-7844-CC6E-934966071850}"/>
          </ac:cxnSpMkLst>
        </pc:cxnChg>
        <pc:cxnChg chg="add mod">
          <ac:chgData name="Alfred Asterjadhi" userId="39de57b9-85c0-4fd1-aaac-8ca2b6560ad0" providerId="ADAL" clId="{9C4414ED-F8B6-408C-BFC4-C44AC56CAB54}" dt="2023-11-16T02:23:18.218" v="1872" actId="1076"/>
          <ac:cxnSpMkLst>
            <pc:docMk/>
            <pc:sldMk cId="3456116423" sldId="1035"/>
            <ac:cxnSpMk id="33" creationId="{8A821D82-C5D5-167D-80A9-CE2FA1BF75B1}"/>
          </ac:cxnSpMkLst>
        </pc:cxnChg>
        <pc:cxnChg chg="add mod">
          <ac:chgData name="Alfred Asterjadhi" userId="39de57b9-85c0-4fd1-aaac-8ca2b6560ad0" providerId="ADAL" clId="{9C4414ED-F8B6-408C-BFC4-C44AC56CAB54}" dt="2023-11-16T02:23:18.218" v="1872" actId="1076"/>
          <ac:cxnSpMkLst>
            <pc:docMk/>
            <pc:sldMk cId="3456116423" sldId="1035"/>
            <ac:cxnSpMk id="34" creationId="{BC80FA6D-4DA0-7E85-BCB4-9671DFD9EC79}"/>
          </ac:cxnSpMkLst>
        </pc:cxnChg>
        <pc:cxnChg chg="add mod">
          <ac:chgData name="Alfred Asterjadhi" userId="39de57b9-85c0-4fd1-aaac-8ca2b6560ad0" providerId="ADAL" clId="{9C4414ED-F8B6-408C-BFC4-C44AC56CAB54}" dt="2023-11-16T02:23:18.218" v="1872" actId="1076"/>
          <ac:cxnSpMkLst>
            <pc:docMk/>
            <pc:sldMk cId="3456116423" sldId="1035"/>
            <ac:cxnSpMk id="35" creationId="{1B7A5278-8512-9BB0-B924-1C672EA6DEFB}"/>
          </ac:cxnSpMkLst>
        </pc:cxnChg>
        <pc:cxnChg chg="add mod">
          <ac:chgData name="Alfred Asterjadhi" userId="39de57b9-85c0-4fd1-aaac-8ca2b6560ad0" providerId="ADAL" clId="{9C4414ED-F8B6-408C-BFC4-C44AC56CAB54}" dt="2023-11-16T02:23:18.218" v="1872" actId="1076"/>
          <ac:cxnSpMkLst>
            <pc:docMk/>
            <pc:sldMk cId="3456116423" sldId="1035"/>
            <ac:cxnSpMk id="36" creationId="{90602702-43E6-BBC6-D77B-A9522C75FC90}"/>
          </ac:cxnSpMkLst>
        </pc:cxnChg>
        <pc:cxnChg chg="add mod">
          <ac:chgData name="Alfred Asterjadhi" userId="39de57b9-85c0-4fd1-aaac-8ca2b6560ad0" providerId="ADAL" clId="{9C4414ED-F8B6-408C-BFC4-C44AC56CAB54}" dt="2023-11-16T02:23:18.218" v="1872" actId="1076"/>
          <ac:cxnSpMkLst>
            <pc:docMk/>
            <pc:sldMk cId="3456116423" sldId="1035"/>
            <ac:cxnSpMk id="37" creationId="{091E4C38-F72E-F81D-1F7E-338C7BA89085}"/>
          </ac:cxnSpMkLst>
        </pc:cxnChg>
        <pc:cxnChg chg="add mod">
          <ac:chgData name="Alfred Asterjadhi" userId="39de57b9-85c0-4fd1-aaac-8ca2b6560ad0" providerId="ADAL" clId="{9C4414ED-F8B6-408C-BFC4-C44AC56CAB54}" dt="2023-11-16T02:23:18.218" v="1872" actId="1076"/>
          <ac:cxnSpMkLst>
            <pc:docMk/>
            <pc:sldMk cId="3456116423" sldId="1035"/>
            <ac:cxnSpMk id="38" creationId="{3B6899DB-ED58-B255-A561-7917FB042564}"/>
          </ac:cxnSpMkLst>
        </pc:cxnChg>
      </pc:sldChg>
      <pc:sldChg chg="addSp delSp modSp mod chgLayout">
        <pc:chgData name="Alfred Asterjadhi" userId="39de57b9-85c0-4fd1-aaac-8ca2b6560ad0" providerId="ADAL" clId="{9C4414ED-F8B6-408C-BFC4-C44AC56CAB54}" dt="2023-11-15T20:09:31.198" v="1614" actId="207"/>
        <pc:sldMkLst>
          <pc:docMk/>
          <pc:sldMk cId="603264867" sldId="1036"/>
        </pc:sldMkLst>
        <pc:spChg chg="mod ord">
          <ac:chgData name="Alfred Asterjadhi" userId="39de57b9-85c0-4fd1-aaac-8ca2b6560ad0" providerId="ADAL" clId="{9C4414ED-F8B6-408C-BFC4-C44AC56CAB54}" dt="2023-11-13T08:06:17.878" v="704" actId="6264"/>
          <ac:spMkLst>
            <pc:docMk/>
            <pc:sldMk cId="603264867" sldId="1036"/>
            <ac:spMk id="2" creationId="{9EF97F5A-CE7F-7BBA-0DB4-CF87B031E7D4}"/>
          </ac:spMkLst>
        </pc:spChg>
        <pc:spChg chg="mod ord">
          <ac:chgData name="Alfred Asterjadhi" userId="39de57b9-85c0-4fd1-aaac-8ca2b6560ad0" providerId="ADAL" clId="{9C4414ED-F8B6-408C-BFC4-C44AC56CAB54}" dt="2023-11-15T20:09:31.198" v="1614" actId="207"/>
          <ac:spMkLst>
            <pc:docMk/>
            <pc:sldMk cId="603264867" sldId="1036"/>
            <ac:spMk id="3" creationId="{2C08B101-42DC-1716-269A-5A07B06D62DE}"/>
          </ac:spMkLst>
        </pc:spChg>
        <pc:spChg chg="mod ord">
          <ac:chgData name="Alfred Asterjadhi" userId="39de57b9-85c0-4fd1-aaac-8ca2b6560ad0" providerId="ADAL" clId="{9C4414ED-F8B6-408C-BFC4-C44AC56CAB54}" dt="2023-11-13T08:06:17.878" v="704" actId="6264"/>
          <ac:spMkLst>
            <pc:docMk/>
            <pc:sldMk cId="603264867" sldId="1036"/>
            <ac:spMk id="4" creationId="{8B684BB7-2D5A-055E-0295-767A7870AB10}"/>
          </ac:spMkLst>
        </pc:spChg>
        <pc:spChg chg="mod ord">
          <ac:chgData name="Alfred Asterjadhi" userId="39de57b9-85c0-4fd1-aaac-8ca2b6560ad0" providerId="ADAL" clId="{9C4414ED-F8B6-408C-BFC4-C44AC56CAB54}" dt="2023-11-13T08:06:17.878" v="704" actId="6264"/>
          <ac:spMkLst>
            <pc:docMk/>
            <pc:sldMk cId="603264867" sldId="1036"/>
            <ac:spMk id="5" creationId="{D3F03832-0357-D3F4-5D78-9AEED64EAC6F}"/>
          </ac:spMkLst>
        </pc:spChg>
        <pc:spChg chg="mod ord">
          <ac:chgData name="Alfred Asterjadhi" userId="39de57b9-85c0-4fd1-aaac-8ca2b6560ad0" providerId="ADAL" clId="{9C4414ED-F8B6-408C-BFC4-C44AC56CAB54}" dt="2023-11-13T08:06:17.878" v="704" actId="6264"/>
          <ac:spMkLst>
            <pc:docMk/>
            <pc:sldMk cId="603264867" sldId="1036"/>
            <ac:spMk id="6" creationId="{EC77C5EB-E20F-F01E-703C-08282E47E7DA}"/>
          </ac:spMkLst>
        </pc:spChg>
        <pc:spChg chg="add del mod">
          <ac:chgData name="Alfred Asterjadhi" userId="39de57b9-85c0-4fd1-aaac-8ca2b6560ad0" providerId="ADAL" clId="{9C4414ED-F8B6-408C-BFC4-C44AC56CAB54}" dt="2023-11-13T07:58:19.392" v="582" actId="6264"/>
          <ac:spMkLst>
            <pc:docMk/>
            <pc:sldMk cId="603264867" sldId="1036"/>
            <ac:spMk id="7" creationId="{144078C3-C38C-18BF-1811-8E23CE7906C7}"/>
          </ac:spMkLst>
        </pc:spChg>
        <pc:spChg chg="add del mod">
          <ac:chgData name="Alfred Asterjadhi" userId="39de57b9-85c0-4fd1-aaac-8ca2b6560ad0" providerId="ADAL" clId="{9C4414ED-F8B6-408C-BFC4-C44AC56CAB54}" dt="2023-11-13T07:58:19.392" v="582" actId="6264"/>
          <ac:spMkLst>
            <pc:docMk/>
            <pc:sldMk cId="603264867" sldId="1036"/>
            <ac:spMk id="8" creationId="{81D2BF40-BA78-0DF0-0DF9-A7A61992F9BB}"/>
          </ac:spMkLst>
        </pc:spChg>
        <pc:spChg chg="add del mod">
          <ac:chgData name="Alfred Asterjadhi" userId="39de57b9-85c0-4fd1-aaac-8ca2b6560ad0" providerId="ADAL" clId="{9C4414ED-F8B6-408C-BFC4-C44AC56CAB54}" dt="2023-11-13T07:58:19.392" v="582" actId="6264"/>
          <ac:spMkLst>
            <pc:docMk/>
            <pc:sldMk cId="603264867" sldId="1036"/>
            <ac:spMk id="9" creationId="{24C0BADE-1A74-CDF9-F390-B2B5BEAFF53C}"/>
          </ac:spMkLst>
        </pc:spChg>
        <pc:spChg chg="add del mod">
          <ac:chgData name="Alfred Asterjadhi" userId="39de57b9-85c0-4fd1-aaac-8ca2b6560ad0" providerId="ADAL" clId="{9C4414ED-F8B6-408C-BFC4-C44AC56CAB54}" dt="2023-11-13T07:58:19.392" v="582" actId="6264"/>
          <ac:spMkLst>
            <pc:docMk/>
            <pc:sldMk cId="603264867" sldId="1036"/>
            <ac:spMk id="10" creationId="{B7F8A312-8002-005F-602A-E927F6355F5A}"/>
          </ac:spMkLst>
        </pc:spChg>
        <pc:spChg chg="add del mod">
          <ac:chgData name="Alfred Asterjadhi" userId="39de57b9-85c0-4fd1-aaac-8ca2b6560ad0" providerId="ADAL" clId="{9C4414ED-F8B6-408C-BFC4-C44AC56CAB54}" dt="2023-11-13T07:58:19.392" v="582" actId="6264"/>
          <ac:spMkLst>
            <pc:docMk/>
            <pc:sldMk cId="603264867" sldId="1036"/>
            <ac:spMk id="11" creationId="{EAECB6F4-C312-9B30-3C6E-1BAA791AB6F1}"/>
          </ac:spMkLst>
        </pc:spChg>
        <pc:spChg chg="add del mod">
          <ac:chgData name="Alfred Asterjadhi" userId="39de57b9-85c0-4fd1-aaac-8ca2b6560ad0" providerId="ADAL" clId="{9C4414ED-F8B6-408C-BFC4-C44AC56CAB54}" dt="2023-11-13T08:06:17.878" v="704" actId="6264"/>
          <ac:spMkLst>
            <pc:docMk/>
            <pc:sldMk cId="603264867" sldId="1036"/>
            <ac:spMk id="12" creationId="{0A4E4646-F434-2DC5-BF83-01BD6AFF304E}"/>
          </ac:spMkLst>
        </pc:spChg>
        <pc:spChg chg="add del mod">
          <ac:chgData name="Alfred Asterjadhi" userId="39de57b9-85c0-4fd1-aaac-8ca2b6560ad0" providerId="ADAL" clId="{9C4414ED-F8B6-408C-BFC4-C44AC56CAB54}" dt="2023-11-13T08:06:17.878" v="704" actId="6264"/>
          <ac:spMkLst>
            <pc:docMk/>
            <pc:sldMk cId="603264867" sldId="1036"/>
            <ac:spMk id="13" creationId="{CBF25FA1-098E-6297-EFC3-51F43F17889C}"/>
          </ac:spMkLst>
        </pc:spChg>
        <pc:spChg chg="add del mod">
          <ac:chgData name="Alfred Asterjadhi" userId="39de57b9-85c0-4fd1-aaac-8ca2b6560ad0" providerId="ADAL" clId="{9C4414ED-F8B6-408C-BFC4-C44AC56CAB54}" dt="2023-11-13T08:06:17.878" v="704" actId="6264"/>
          <ac:spMkLst>
            <pc:docMk/>
            <pc:sldMk cId="603264867" sldId="1036"/>
            <ac:spMk id="14" creationId="{92ECCBB4-4B14-F3AA-E5B9-312A1329DE34}"/>
          </ac:spMkLst>
        </pc:spChg>
        <pc:spChg chg="add del mod">
          <ac:chgData name="Alfred Asterjadhi" userId="39de57b9-85c0-4fd1-aaac-8ca2b6560ad0" providerId="ADAL" clId="{9C4414ED-F8B6-408C-BFC4-C44AC56CAB54}" dt="2023-11-13T08:06:17.878" v="704" actId="6264"/>
          <ac:spMkLst>
            <pc:docMk/>
            <pc:sldMk cId="603264867" sldId="1036"/>
            <ac:spMk id="15" creationId="{23DE1232-9422-D9BA-2298-AA5AD3BEE2AF}"/>
          </ac:spMkLst>
        </pc:spChg>
        <pc:spChg chg="add del mod">
          <ac:chgData name="Alfred Asterjadhi" userId="39de57b9-85c0-4fd1-aaac-8ca2b6560ad0" providerId="ADAL" clId="{9C4414ED-F8B6-408C-BFC4-C44AC56CAB54}" dt="2023-11-13T08:06:17.878" v="704" actId="6264"/>
          <ac:spMkLst>
            <pc:docMk/>
            <pc:sldMk cId="603264867" sldId="1036"/>
            <ac:spMk id="16" creationId="{03732F69-BFDF-8C9C-50AF-2C425AD6FEE6}"/>
          </ac:spMkLst>
        </pc:spChg>
      </pc:sldChg>
      <pc:sldChg chg="addSp delSp modSp mod chgLayout">
        <pc:chgData name="Alfred Asterjadhi" userId="39de57b9-85c0-4fd1-aaac-8ca2b6560ad0" providerId="ADAL" clId="{9C4414ED-F8B6-408C-BFC4-C44AC56CAB54}" dt="2023-11-15T22:18:41.446" v="1688" actId="207"/>
        <pc:sldMkLst>
          <pc:docMk/>
          <pc:sldMk cId="4147590439" sldId="1037"/>
        </pc:sldMkLst>
        <pc:spChg chg="mod ord">
          <ac:chgData name="Alfred Asterjadhi" userId="39de57b9-85c0-4fd1-aaac-8ca2b6560ad0" providerId="ADAL" clId="{9C4414ED-F8B6-408C-BFC4-C44AC56CAB54}" dt="2023-11-13T08:00:17.324" v="628" actId="6264"/>
          <ac:spMkLst>
            <pc:docMk/>
            <pc:sldMk cId="4147590439" sldId="1037"/>
            <ac:spMk id="2" creationId="{9EF97F5A-CE7F-7BBA-0DB4-CF87B031E7D4}"/>
          </ac:spMkLst>
        </pc:spChg>
        <pc:spChg chg="mod ord">
          <ac:chgData name="Alfred Asterjadhi" userId="39de57b9-85c0-4fd1-aaac-8ca2b6560ad0" providerId="ADAL" clId="{9C4414ED-F8B6-408C-BFC4-C44AC56CAB54}" dt="2023-11-15T22:18:41.446" v="1688" actId="207"/>
          <ac:spMkLst>
            <pc:docMk/>
            <pc:sldMk cId="4147590439" sldId="1037"/>
            <ac:spMk id="3" creationId="{2C08B101-42DC-1716-269A-5A07B06D62DE}"/>
          </ac:spMkLst>
        </pc:spChg>
        <pc:spChg chg="mod ord">
          <ac:chgData name="Alfred Asterjadhi" userId="39de57b9-85c0-4fd1-aaac-8ca2b6560ad0" providerId="ADAL" clId="{9C4414ED-F8B6-408C-BFC4-C44AC56CAB54}" dt="2023-11-13T08:00:17.324" v="628" actId="6264"/>
          <ac:spMkLst>
            <pc:docMk/>
            <pc:sldMk cId="4147590439" sldId="1037"/>
            <ac:spMk id="4" creationId="{8B684BB7-2D5A-055E-0295-767A7870AB10}"/>
          </ac:spMkLst>
        </pc:spChg>
        <pc:spChg chg="mod ord">
          <ac:chgData name="Alfred Asterjadhi" userId="39de57b9-85c0-4fd1-aaac-8ca2b6560ad0" providerId="ADAL" clId="{9C4414ED-F8B6-408C-BFC4-C44AC56CAB54}" dt="2023-11-13T08:00:17.324" v="628" actId="6264"/>
          <ac:spMkLst>
            <pc:docMk/>
            <pc:sldMk cId="4147590439" sldId="1037"/>
            <ac:spMk id="5" creationId="{D3F03832-0357-D3F4-5D78-9AEED64EAC6F}"/>
          </ac:spMkLst>
        </pc:spChg>
        <pc:spChg chg="mod ord">
          <ac:chgData name="Alfred Asterjadhi" userId="39de57b9-85c0-4fd1-aaac-8ca2b6560ad0" providerId="ADAL" clId="{9C4414ED-F8B6-408C-BFC4-C44AC56CAB54}" dt="2023-11-13T08:00:17.324" v="628" actId="6264"/>
          <ac:spMkLst>
            <pc:docMk/>
            <pc:sldMk cId="4147590439" sldId="1037"/>
            <ac:spMk id="6" creationId="{EC77C5EB-E20F-F01E-703C-08282E47E7DA}"/>
          </ac:spMkLst>
        </pc:spChg>
        <pc:spChg chg="add del mod">
          <ac:chgData name="Alfred Asterjadhi" userId="39de57b9-85c0-4fd1-aaac-8ca2b6560ad0" providerId="ADAL" clId="{9C4414ED-F8B6-408C-BFC4-C44AC56CAB54}" dt="2023-11-13T08:00:17.324" v="628" actId="6264"/>
          <ac:spMkLst>
            <pc:docMk/>
            <pc:sldMk cId="4147590439" sldId="1037"/>
            <ac:spMk id="7" creationId="{AF3E947D-6034-0784-4E29-76365D547621}"/>
          </ac:spMkLst>
        </pc:spChg>
        <pc:spChg chg="add del mod">
          <ac:chgData name="Alfred Asterjadhi" userId="39de57b9-85c0-4fd1-aaac-8ca2b6560ad0" providerId="ADAL" clId="{9C4414ED-F8B6-408C-BFC4-C44AC56CAB54}" dt="2023-11-13T08:00:17.324" v="628" actId="6264"/>
          <ac:spMkLst>
            <pc:docMk/>
            <pc:sldMk cId="4147590439" sldId="1037"/>
            <ac:spMk id="8" creationId="{DE522314-DEAB-2F8E-4791-7F7B68BF4D7E}"/>
          </ac:spMkLst>
        </pc:spChg>
        <pc:spChg chg="add del mod">
          <ac:chgData name="Alfred Asterjadhi" userId="39de57b9-85c0-4fd1-aaac-8ca2b6560ad0" providerId="ADAL" clId="{9C4414ED-F8B6-408C-BFC4-C44AC56CAB54}" dt="2023-11-13T08:00:17.324" v="628" actId="6264"/>
          <ac:spMkLst>
            <pc:docMk/>
            <pc:sldMk cId="4147590439" sldId="1037"/>
            <ac:spMk id="9" creationId="{0A797D5C-C14E-1B2A-A0AE-5DA161704856}"/>
          </ac:spMkLst>
        </pc:spChg>
        <pc:spChg chg="add del mod">
          <ac:chgData name="Alfred Asterjadhi" userId="39de57b9-85c0-4fd1-aaac-8ca2b6560ad0" providerId="ADAL" clId="{9C4414ED-F8B6-408C-BFC4-C44AC56CAB54}" dt="2023-11-13T08:00:17.324" v="628" actId="6264"/>
          <ac:spMkLst>
            <pc:docMk/>
            <pc:sldMk cId="4147590439" sldId="1037"/>
            <ac:spMk id="10" creationId="{39AA8CB1-BD2E-B8DE-4914-F564AE5C21C5}"/>
          </ac:spMkLst>
        </pc:spChg>
        <pc:spChg chg="add del mod">
          <ac:chgData name="Alfred Asterjadhi" userId="39de57b9-85c0-4fd1-aaac-8ca2b6560ad0" providerId="ADAL" clId="{9C4414ED-F8B6-408C-BFC4-C44AC56CAB54}" dt="2023-11-13T08:00:17.324" v="628" actId="6264"/>
          <ac:spMkLst>
            <pc:docMk/>
            <pc:sldMk cId="4147590439" sldId="1037"/>
            <ac:spMk id="11" creationId="{AB388E89-D234-06B1-E019-DF22C7F65D14}"/>
          </ac:spMkLst>
        </pc:spChg>
      </pc:sldChg>
      <pc:sldChg chg="addSp delSp modSp mod chgLayout">
        <pc:chgData name="Alfred Asterjadhi" userId="39de57b9-85c0-4fd1-aaac-8ca2b6560ad0" providerId="ADAL" clId="{9C4414ED-F8B6-408C-BFC4-C44AC56CAB54}" dt="2023-11-16T22:40:27.363" v="3657" actId="207"/>
        <pc:sldMkLst>
          <pc:docMk/>
          <pc:sldMk cId="1819786892" sldId="1038"/>
        </pc:sldMkLst>
        <pc:spChg chg="mod ord">
          <ac:chgData name="Alfred Asterjadhi" userId="39de57b9-85c0-4fd1-aaac-8ca2b6560ad0" providerId="ADAL" clId="{9C4414ED-F8B6-408C-BFC4-C44AC56CAB54}" dt="2023-11-13T08:08:34.019" v="749" actId="6264"/>
          <ac:spMkLst>
            <pc:docMk/>
            <pc:sldMk cId="1819786892" sldId="1038"/>
            <ac:spMk id="2" creationId="{9EF97F5A-CE7F-7BBA-0DB4-CF87B031E7D4}"/>
          </ac:spMkLst>
        </pc:spChg>
        <pc:spChg chg="mod ord">
          <ac:chgData name="Alfred Asterjadhi" userId="39de57b9-85c0-4fd1-aaac-8ca2b6560ad0" providerId="ADAL" clId="{9C4414ED-F8B6-408C-BFC4-C44AC56CAB54}" dt="2023-11-16T22:40:27.363" v="3657" actId="207"/>
          <ac:spMkLst>
            <pc:docMk/>
            <pc:sldMk cId="1819786892" sldId="1038"/>
            <ac:spMk id="3" creationId="{2C08B101-42DC-1716-269A-5A07B06D62DE}"/>
          </ac:spMkLst>
        </pc:spChg>
        <pc:spChg chg="mod ord">
          <ac:chgData name="Alfred Asterjadhi" userId="39de57b9-85c0-4fd1-aaac-8ca2b6560ad0" providerId="ADAL" clId="{9C4414ED-F8B6-408C-BFC4-C44AC56CAB54}" dt="2023-11-13T08:08:34.019" v="749" actId="6264"/>
          <ac:spMkLst>
            <pc:docMk/>
            <pc:sldMk cId="1819786892" sldId="1038"/>
            <ac:spMk id="4" creationId="{8B684BB7-2D5A-055E-0295-767A7870AB10}"/>
          </ac:spMkLst>
        </pc:spChg>
        <pc:spChg chg="mod ord">
          <ac:chgData name="Alfred Asterjadhi" userId="39de57b9-85c0-4fd1-aaac-8ca2b6560ad0" providerId="ADAL" clId="{9C4414ED-F8B6-408C-BFC4-C44AC56CAB54}" dt="2023-11-13T08:08:34.019" v="749" actId="6264"/>
          <ac:spMkLst>
            <pc:docMk/>
            <pc:sldMk cId="1819786892" sldId="1038"/>
            <ac:spMk id="5" creationId="{D3F03832-0357-D3F4-5D78-9AEED64EAC6F}"/>
          </ac:spMkLst>
        </pc:spChg>
        <pc:spChg chg="mod ord">
          <ac:chgData name="Alfred Asterjadhi" userId="39de57b9-85c0-4fd1-aaac-8ca2b6560ad0" providerId="ADAL" clId="{9C4414ED-F8B6-408C-BFC4-C44AC56CAB54}" dt="2023-11-13T08:08:34.019" v="749" actId="6264"/>
          <ac:spMkLst>
            <pc:docMk/>
            <pc:sldMk cId="1819786892" sldId="1038"/>
            <ac:spMk id="6" creationId="{EC77C5EB-E20F-F01E-703C-08282E47E7DA}"/>
          </ac:spMkLst>
        </pc:spChg>
        <pc:spChg chg="add del mod">
          <ac:chgData name="Alfred Asterjadhi" userId="39de57b9-85c0-4fd1-aaac-8ca2b6560ad0" providerId="ADAL" clId="{9C4414ED-F8B6-408C-BFC4-C44AC56CAB54}" dt="2023-11-13T08:08:34.019" v="749" actId="6264"/>
          <ac:spMkLst>
            <pc:docMk/>
            <pc:sldMk cId="1819786892" sldId="1038"/>
            <ac:spMk id="7" creationId="{B500B261-6254-C01E-9A15-DAA0F21D6095}"/>
          </ac:spMkLst>
        </pc:spChg>
        <pc:spChg chg="add del mod">
          <ac:chgData name="Alfred Asterjadhi" userId="39de57b9-85c0-4fd1-aaac-8ca2b6560ad0" providerId="ADAL" clId="{9C4414ED-F8B6-408C-BFC4-C44AC56CAB54}" dt="2023-11-13T08:08:34.019" v="749" actId="6264"/>
          <ac:spMkLst>
            <pc:docMk/>
            <pc:sldMk cId="1819786892" sldId="1038"/>
            <ac:spMk id="8" creationId="{B6491C3F-3295-86AC-7DB6-B25B875D6685}"/>
          </ac:spMkLst>
        </pc:spChg>
        <pc:spChg chg="add del mod">
          <ac:chgData name="Alfred Asterjadhi" userId="39de57b9-85c0-4fd1-aaac-8ca2b6560ad0" providerId="ADAL" clId="{9C4414ED-F8B6-408C-BFC4-C44AC56CAB54}" dt="2023-11-13T08:08:34.019" v="749" actId="6264"/>
          <ac:spMkLst>
            <pc:docMk/>
            <pc:sldMk cId="1819786892" sldId="1038"/>
            <ac:spMk id="9" creationId="{16F513EF-DF8B-3E8F-E7A8-7DFD42E84D77}"/>
          </ac:spMkLst>
        </pc:spChg>
        <pc:spChg chg="add del mod">
          <ac:chgData name="Alfred Asterjadhi" userId="39de57b9-85c0-4fd1-aaac-8ca2b6560ad0" providerId="ADAL" clId="{9C4414ED-F8B6-408C-BFC4-C44AC56CAB54}" dt="2023-11-13T08:08:34.019" v="749" actId="6264"/>
          <ac:spMkLst>
            <pc:docMk/>
            <pc:sldMk cId="1819786892" sldId="1038"/>
            <ac:spMk id="10" creationId="{8816D9BA-E123-D9D1-0688-CB2CDA42B275}"/>
          </ac:spMkLst>
        </pc:spChg>
        <pc:spChg chg="add del mod">
          <ac:chgData name="Alfred Asterjadhi" userId="39de57b9-85c0-4fd1-aaac-8ca2b6560ad0" providerId="ADAL" clId="{9C4414ED-F8B6-408C-BFC4-C44AC56CAB54}" dt="2023-11-13T08:08:34.019" v="749" actId="6264"/>
          <ac:spMkLst>
            <pc:docMk/>
            <pc:sldMk cId="1819786892" sldId="1038"/>
            <ac:spMk id="11" creationId="{054853D7-8022-347E-A456-8CCF35F1AE26}"/>
          </ac:spMkLst>
        </pc:spChg>
      </pc:sldChg>
      <pc:sldChg chg="addSp delSp modSp mod chgLayout">
        <pc:chgData name="Alfred Asterjadhi" userId="39de57b9-85c0-4fd1-aaac-8ca2b6560ad0" providerId="ADAL" clId="{9C4414ED-F8B6-408C-BFC4-C44AC56CAB54}" dt="2023-11-17T03:25:46.487" v="4110" actId="400"/>
        <pc:sldMkLst>
          <pc:docMk/>
          <pc:sldMk cId="3814028870" sldId="1039"/>
        </pc:sldMkLst>
        <pc:spChg chg="mod ord">
          <ac:chgData name="Alfred Asterjadhi" userId="39de57b9-85c0-4fd1-aaac-8ca2b6560ad0" providerId="ADAL" clId="{9C4414ED-F8B6-408C-BFC4-C44AC56CAB54}" dt="2023-11-17T02:07:57.945" v="4078" actId="6264"/>
          <ac:spMkLst>
            <pc:docMk/>
            <pc:sldMk cId="3814028870" sldId="1039"/>
            <ac:spMk id="2" creationId="{9EF97F5A-CE7F-7BBA-0DB4-CF87B031E7D4}"/>
          </ac:spMkLst>
        </pc:spChg>
        <pc:spChg chg="mod ord">
          <ac:chgData name="Alfred Asterjadhi" userId="39de57b9-85c0-4fd1-aaac-8ca2b6560ad0" providerId="ADAL" clId="{9C4414ED-F8B6-408C-BFC4-C44AC56CAB54}" dt="2023-11-17T03:25:46.487" v="4110" actId="400"/>
          <ac:spMkLst>
            <pc:docMk/>
            <pc:sldMk cId="3814028870" sldId="1039"/>
            <ac:spMk id="3" creationId="{2C08B101-42DC-1716-269A-5A07B06D62DE}"/>
          </ac:spMkLst>
        </pc:spChg>
        <pc:spChg chg="mod ord">
          <ac:chgData name="Alfred Asterjadhi" userId="39de57b9-85c0-4fd1-aaac-8ca2b6560ad0" providerId="ADAL" clId="{9C4414ED-F8B6-408C-BFC4-C44AC56CAB54}" dt="2023-11-17T02:07:57.945" v="4078" actId="6264"/>
          <ac:spMkLst>
            <pc:docMk/>
            <pc:sldMk cId="3814028870" sldId="1039"/>
            <ac:spMk id="4" creationId="{8B684BB7-2D5A-055E-0295-767A7870AB10}"/>
          </ac:spMkLst>
        </pc:spChg>
        <pc:spChg chg="mod ord">
          <ac:chgData name="Alfred Asterjadhi" userId="39de57b9-85c0-4fd1-aaac-8ca2b6560ad0" providerId="ADAL" clId="{9C4414ED-F8B6-408C-BFC4-C44AC56CAB54}" dt="2023-11-17T02:07:57.945" v="4078" actId="6264"/>
          <ac:spMkLst>
            <pc:docMk/>
            <pc:sldMk cId="3814028870" sldId="1039"/>
            <ac:spMk id="5" creationId="{D3F03832-0357-D3F4-5D78-9AEED64EAC6F}"/>
          </ac:spMkLst>
        </pc:spChg>
        <pc:spChg chg="mod ord">
          <ac:chgData name="Alfred Asterjadhi" userId="39de57b9-85c0-4fd1-aaac-8ca2b6560ad0" providerId="ADAL" clId="{9C4414ED-F8B6-408C-BFC4-C44AC56CAB54}" dt="2023-11-17T02:07:57.945" v="4078" actId="6264"/>
          <ac:spMkLst>
            <pc:docMk/>
            <pc:sldMk cId="3814028870" sldId="1039"/>
            <ac:spMk id="6" creationId="{EC77C5EB-E20F-F01E-703C-08282E47E7DA}"/>
          </ac:spMkLst>
        </pc:spChg>
        <pc:spChg chg="add del mod">
          <ac:chgData name="Alfred Asterjadhi" userId="39de57b9-85c0-4fd1-aaac-8ca2b6560ad0" providerId="ADAL" clId="{9C4414ED-F8B6-408C-BFC4-C44AC56CAB54}" dt="2023-11-17T02:07:57.945" v="4078" actId="6264"/>
          <ac:spMkLst>
            <pc:docMk/>
            <pc:sldMk cId="3814028870" sldId="1039"/>
            <ac:spMk id="7" creationId="{EE680B7A-1F70-1F0D-DAB9-02A2D74D44C5}"/>
          </ac:spMkLst>
        </pc:spChg>
        <pc:spChg chg="add del mod">
          <ac:chgData name="Alfred Asterjadhi" userId="39de57b9-85c0-4fd1-aaac-8ca2b6560ad0" providerId="ADAL" clId="{9C4414ED-F8B6-408C-BFC4-C44AC56CAB54}" dt="2023-11-17T02:07:57.945" v="4078" actId="6264"/>
          <ac:spMkLst>
            <pc:docMk/>
            <pc:sldMk cId="3814028870" sldId="1039"/>
            <ac:spMk id="8" creationId="{B59C3251-192A-3CBC-F793-111BBCDA669B}"/>
          </ac:spMkLst>
        </pc:spChg>
        <pc:spChg chg="add del mod">
          <ac:chgData name="Alfred Asterjadhi" userId="39de57b9-85c0-4fd1-aaac-8ca2b6560ad0" providerId="ADAL" clId="{9C4414ED-F8B6-408C-BFC4-C44AC56CAB54}" dt="2023-11-17T02:07:57.945" v="4078" actId="6264"/>
          <ac:spMkLst>
            <pc:docMk/>
            <pc:sldMk cId="3814028870" sldId="1039"/>
            <ac:spMk id="9" creationId="{24D42647-A8D9-5B8F-8331-CEC676B14A5E}"/>
          </ac:spMkLst>
        </pc:spChg>
        <pc:spChg chg="add del mod">
          <ac:chgData name="Alfred Asterjadhi" userId="39de57b9-85c0-4fd1-aaac-8ca2b6560ad0" providerId="ADAL" clId="{9C4414ED-F8B6-408C-BFC4-C44AC56CAB54}" dt="2023-11-17T02:07:57.945" v="4078" actId="6264"/>
          <ac:spMkLst>
            <pc:docMk/>
            <pc:sldMk cId="3814028870" sldId="1039"/>
            <ac:spMk id="10" creationId="{83FC5F2C-9B40-2728-12E8-35D74296DC8E}"/>
          </ac:spMkLst>
        </pc:spChg>
        <pc:spChg chg="add del mod">
          <ac:chgData name="Alfred Asterjadhi" userId="39de57b9-85c0-4fd1-aaac-8ca2b6560ad0" providerId="ADAL" clId="{9C4414ED-F8B6-408C-BFC4-C44AC56CAB54}" dt="2023-11-17T02:07:57.945" v="4078" actId="6264"/>
          <ac:spMkLst>
            <pc:docMk/>
            <pc:sldMk cId="3814028870" sldId="1039"/>
            <ac:spMk id="11" creationId="{A1E685D4-484C-10B5-52D5-68E164AADA09}"/>
          </ac:spMkLst>
        </pc:spChg>
      </pc:sldChg>
      <pc:sldChg chg="modSp add mod">
        <pc:chgData name="Alfred Asterjadhi" userId="39de57b9-85c0-4fd1-aaac-8ca2b6560ad0" providerId="ADAL" clId="{9C4414ED-F8B6-408C-BFC4-C44AC56CAB54}" dt="2023-11-13T08:11:42.569" v="779" actId="207"/>
        <pc:sldMkLst>
          <pc:docMk/>
          <pc:sldMk cId="853388523" sldId="1040"/>
        </pc:sldMkLst>
        <pc:spChg chg="mod">
          <ac:chgData name="Alfred Asterjadhi" userId="39de57b9-85c0-4fd1-aaac-8ca2b6560ad0" providerId="ADAL" clId="{9C4414ED-F8B6-408C-BFC4-C44AC56CAB54}" dt="2023-11-13T07:57:36.280" v="574" actId="20577"/>
          <ac:spMkLst>
            <pc:docMk/>
            <pc:sldMk cId="853388523" sldId="1040"/>
            <ac:spMk id="2" creationId="{F2762690-C15C-4839-B40F-0AF3A4D89457}"/>
          </ac:spMkLst>
        </pc:spChg>
        <pc:graphicFrameChg chg="mod modGraphic">
          <ac:chgData name="Alfred Asterjadhi" userId="39de57b9-85c0-4fd1-aaac-8ca2b6560ad0" providerId="ADAL" clId="{9C4414ED-F8B6-408C-BFC4-C44AC56CAB54}" dt="2023-11-13T08:11:42.569" v="779" actId="207"/>
          <ac:graphicFrameMkLst>
            <pc:docMk/>
            <pc:sldMk cId="853388523" sldId="1040"/>
            <ac:graphicFrameMk id="6" creationId="{5094FBC8-BB74-47F3-965D-16BC678F4D1D}"/>
          </ac:graphicFrameMkLst>
        </pc:graphicFrameChg>
      </pc:sldChg>
      <pc:sldChg chg="modSp add mod">
        <pc:chgData name="Alfred Asterjadhi" userId="39de57b9-85c0-4fd1-aaac-8ca2b6560ad0" providerId="ADAL" clId="{9C4414ED-F8B6-408C-BFC4-C44AC56CAB54}" dt="2023-11-13T08:02:27.106" v="686"/>
        <pc:sldMkLst>
          <pc:docMk/>
          <pc:sldMk cId="2846313192" sldId="1041"/>
        </pc:sldMkLst>
        <pc:spChg chg="mod">
          <ac:chgData name="Alfred Asterjadhi" userId="39de57b9-85c0-4fd1-aaac-8ca2b6560ad0" providerId="ADAL" clId="{9C4414ED-F8B6-408C-BFC4-C44AC56CAB54}" dt="2023-11-13T07:57:38.072" v="575" actId="20577"/>
          <ac:spMkLst>
            <pc:docMk/>
            <pc:sldMk cId="2846313192" sldId="1041"/>
            <ac:spMk id="2" creationId="{F2762690-C15C-4839-B40F-0AF3A4D89457}"/>
          </ac:spMkLst>
        </pc:spChg>
        <pc:graphicFrameChg chg="mod modGraphic">
          <ac:chgData name="Alfred Asterjadhi" userId="39de57b9-85c0-4fd1-aaac-8ca2b6560ad0" providerId="ADAL" clId="{9C4414ED-F8B6-408C-BFC4-C44AC56CAB54}" dt="2023-11-13T08:02:27.106" v="686"/>
          <ac:graphicFrameMkLst>
            <pc:docMk/>
            <pc:sldMk cId="2846313192" sldId="1041"/>
            <ac:graphicFrameMk id="6" creationId="{5094FBC8-BB74-47F3-965D-16BC678F4D1D}"/>
          </ac:graphicFrameMkLst>
        </pc:graphicFrameChg>
      </pc:sldChg>
      <pc:sldChg chg="modSp add mod">
        <pc:chgData name="Alfred Asterjadhi" userId="39de57b9-85c0-4fd1-aaac-8ca2b6560ad0" providerId="ADAL" clId="{9C4414ED-F8B6-408C-BFC4-C44AC56CAB54}" dt="2023-11-16T02:14:50.703" v="1795" actId="207"/>
        <pc:sldMkLst>
          <pc:docMk/>
          <pc:sldMk cId="2488498920" sldId="1042"/>
        </pc:sldMkLst>
        <pc:spChg chg="mod">
          <ac:chgData name="Alfred Asterjadhi" userId="39de57b9-85c0-4fd1-aaac-8ca2b6560ad0" providerId="ADAL" clId="{9C4414ED-F8B6-408C-BFC4-C44AC56CAB54}" dt="2023-11-13T07:57:40.014" v="576" actId="20577"/>
          <ac:spMkLst>
            <pc:docMk/>
            <pc:sldMk cId="2488498920" sldId="1042"/>
            <ac:spMk id="2" creationId="{F2762690-C15C-4839-B40F-0AF3A4D89457}"/>
          </ac:spMkLst>
        </pc:spChg>
        <pc:graphicFrameChg chg="mod modGraphic">
          <ac:chgData name="Alfred Asterjadhi" userId="39de57b9-85c0-4fd1-aaac-8ca2b6560ad0" providerId="ADAL" clId="{9C4414ED-F8B6-408C-BFC4-C44AC56CAB54}" dt="2023-11-16T02:14:50.703" v="1795" actId="207"/>
          <ac:graphicFrameMkLst>
            <pc:docMk/>
            <pc:sldMk cId="2488498920" sldId="1042"/>
            <ac:graphicFrameMk id="6" creationId="{5094FBC8-BB74-47F3-965D-16BC678F4D1D}"/>
          </ac:graphicFrameMkLst>
        </pc:graphicFrameChg>
      </pc:sldChg>
      <pc:sldChg chg="modSp add mod">
        <pc:chgData name="Alfred Asterjadhi" userId="39de57b9-85c0-4fd1-aaac-8ca2b6560ad0" providerId="ADAL" clId="{9C4414ED-F8B6-408C-BFC4-C44AC56CAB54}" dt="2023-11-13T08:02:32.512" v="688"/>
        <pc:sldMkLst>
          <pc:docMk/>
          <pc:sldMk cId="2275702997" sldId="1043"/>
        </pc:sldMkLst>
        <pc:spChg chg="mod">
          <ac:chgData name="Alfred Asterjadhi" userId="39de57b9-85c0-4fd1-aaac-8ca2b6560ad0" providerId="ADAL" clId="{9C4414ED-F8B6-408C-BFC4-C44AC56CAB54}" dt="2023-11-13T07:57:43.289" v="577" actId="20577"/>
          <ac:spMkLst>
            <pc:docMk/>
            <pc:sldMk cId="2275702997" sldId="1043"/>
            <ac:spMk id="2" creationId="{F2762690-C15C-4839-B40F-0AF3A4D89457}"/>
          </ac:spMkLst>
        </pc:spChg>
        <pc:graphicFrameChg chg="mod modGraphic">
          <ac:chgData name="Alfred Asterjadhi" userId="39de57b9-85c0-4fd1-aaac-8ca2b6560ad0" providerId="ADAL" clId="{9C4414ED-F8B6-408C-BFC4-C44AC56CAB54}" dt="2023-11-13T08:02:32.512" v="688"/>
          <ac:graphicFrameMkLst>
            <pc:docMk/>
            <pc:sldMk cId="2275702997" sldId="1043"/>
            <ac:graphicFrameMk id="6" creationId="{5094FBC8-BB74-47F3-965D-16BC678F4D1D}"/>
          </ac:graphicFrameMkLst>
        </pc:graphicFrameChg>
      </pc:sldChg>
      <pc:sldChg chg="modSp add mod">
        <pc:chgData name="Alfred Asterjadhi" userId="39de57b9-85c0-4fd1-aaac-8ca2b6560ad0" providerId="ADAL" clId="{9C4414ED-F8B6-408C-BFC4-C44AC56CAB54}" dt="2023-11-13T08:02:34.942" v="689"/>
        <pc:sldMkLst>
          <pc:docMk/>
          <pc:sldMk cId="3030068099" sldId="1044"/>
        </pc:sldMkLst>
        <pc:spChg chg="mod">
          <ac:chgData name="Alfred Asterjadhi" userId="39de57b9-85c0-4fd1-aaac-8ca2b6560ad0" providerId="ADAL" clId="{9C4414ED-F8B6-408C-BFC4-C44AC56CAB54}" dt="2023-11-13T07:57:45.183" v="578" actId="20577"/>
          <ac:spMkLst>
            <pc:docMk/>
            <pc:sldMk cId="3030068099" sldId="1044"/>
            <ac:spMk id="2" creationId="{F2762690-C15C-4839-B40F-0AF3A4D89457}"/>
          </ac:spMkLst>
        </pc:spChg>
        <pc:graphicFrameChg chg="mod modGraphic">
          <ac:chgData name="Alfred Asterjadhi" userId="39de57b9-85c0-4fd1-aaac-8ca2b6560ad0" providerId="ADAL" clId="{9C4414ED-F8B6-408C-BFC4-C44AC56CAB54}" dt="2023-11-13T08:02:34.942" v="689"/>
          <ac:graphicFrameMkLst>
            <pc:docMk/>
            <pc:sldMk cId="3030068099" sldId="1044"/>
            <ac:graphicFrameMk id="6" creationId="{5094FBC8-BB74-47F3-965D-16BC678F4D1D}"/>
          </ac:graphicFrameMkLst>
        </pc:graphicFrameChg>
      </pc:sldChg>
      <pc:sldChg chg="modSp add mod">
        <pc:chgData name="Alfred Asterjadhi" userId="39de57b9-85c0-4fd1-aaac-8ca2b6560ad0" providerId="ADAL" clId="{9C4414ED-F8B6-408C-BFC4-C44AC56CAB54}" dt="2023-11-16T02:16:14.107" v="1803" actId="207"/>
        <pc:sldMkLst>
          <pc:docMk/>
          <pc:sldMk cId="1439753108" sldId="1045"/>
        </pc:sldMkLst>
        <pc:spChg chg="mod">
          <ac:chgData name="Alfred Asterjadhi" userId="39de57b9-85c0-4fd1-aaac-8ca2b6560ad0" providerId="ADAL" clId="{9C4414ED-F8B6-408C-BFC4-C44AC56CAB54}" dt="2023-11-13T07:57:47.240" v="579" actId="20577"/>
          <ac:spMkLst>
            <pc:docMk/>
            <pc:sldMk cId="1439753108" sldId="1045"/>
            <ac:spMk id="2" creationId="{F2762690-C15C-4839-B40F-0AF3A4D89457}"/>
          </ac:spMkLst>
        </pc:spChg>
        <pc:graphicFrameChg chg="mod modGraphic">
          <ac:chgData name="Alfred Asterjadhi" userId="39de57b9-85c0-4fd1-aaac-8ca2b6560ad0" providerId="ADAL" clId="{9C4414ED-F8B6-408C-BFC4-C44AC56CAB54}" dt="2023-11-16T02:16:14.107" v="1803" actId="207"/>
          <ac:graphicFrameMkLst>
            <pc:docMk/>
            <pc:sldMk cId="1439753108" sldId="1045"/>
            <ac:graphicFrameMk id="6" creationId="{5094FBC8-BB74-47F3-965D-16BC678F4D1D}"/>
          </ac:graphicFrameMkLst>
        </pc:graphicFrameChg>
      </pc:sldChg>
      <pc:sldChg chg="modSp add mod">
        <pc:chgData name="Alfred Asterjadhi" userId="39de57b9-85c0-4fd1-aaac-8ca2b6560ad0" providerId="ADAL" clId="{9C4414ED-F8B6-408C-BFC4-C44AC56CAB54}" dt="2023-11-16T02:16:59.861" v="1819" actId="20577"/>
        <pc:sldMkLst>
          <pc:docMk/>
          <pc:sldMk cId="4255386338" sldId="1046"/>
        </pc:sldMkLst>
        <pc:spChg chg="mod">
          <ac:chgData name="Alfred Asterjadhi" userId="39de57b9-85c0-4fd1-aaac-8ca2b6560ad0" providerId="ADAL" clId="{9C4414ED-F8B6-408C-BFC4-C44AC56CAB54}" dt="2023-11-13T07:57:50.377" v="580" actId="20577"/>
          <ac:spMkLst>
            <pc:docMk/>
            <pc:sldMk cId="4255386338" sldId="1046"/>
            <ac:spMk id="2" creationId="{F2762690-C15C-4839-B40F-0AF3A4D89457}"/>
          </ac:spMkLst>
        </pc:spChg>
        <pc:graphicFrameChg chg="mod modGraphic">
          <ac:chgData name="Alfred Asterjadhi" userId="39de57b9-85c0-4fd1-aaac-8ca2b6560ad0" providerId="ADAL" clId="{9C4414ED-F8B6-408C-BFC4-C44AC56CAB54}" dt="2023-11-16T02:16:59.861" v="1819" actId="20577"/>
          <ac:graphicFrameMkLst>
            <pc:docMk/>
            <pc:sldMk cId="4255386338" sldId="1046"/>
            <ac:graphicFrameMk id="6" creationId="{5094FBC8-BB74-47F3-965D-16BC678F4D1D}"/>
          </ac:graphicFrameMkLst>
        </pc:graphicFrameChg>
      </pc:sldChg>
      <pc:sldChg chg="modSp add mod">
        <pc:chgData name="Alfred Asterjadhi" userId="39de57b9-85c0-4fd1-aaac-8ca2b6560ad0" providerId="ADAL" clId="{9C4414ED-F8B6-408C-BFC4-C44AC56CAB54}" dt="2023-11-16T00:07:19.790" v="1738" actId="20577"/>
        <pc:sldMkLst>
          <pc:docMk/>
          <pc:sldMk cId="1258431245" sldId="1047"/>
        </pc:sldMkLst>
        <pc:spChg chg="mod">
          <ac:chgData name="Alfred Asterjadhi" userId="39de57b9-85c0-4fd1-aaac-8ca2b6560ad0" providerId="ADAL" clId="{9C4414ED-F8B6-408C-BFC4-C44AC56CAB54}" dt="2023-11-13T21:32:58.754" v="861" actId="20577"/>
          <ac:spMkLst>
            <pc:docMk/>
            <pc:sldMk cId="1258431245" sldId="1047"/>
            <ac:spMk id="2" creationId="{F2762690-C15C-4839-B40F-0AF3A4D89457}"/>
          </ac:spMkLst>
        </pc:spChg>
        <pc:graphicFrameChg chg="mod modGraphic">
          <ac:chgData name="Alfred Asterjadhi" userId="39de57b9-85c0-4fd1-aaac-8ca2b6560ad0" providerId="ADAL" clId="{9C4414ED-F8B6-408C-BFC4-C44AC56CAB54}" dt="2023-11-16T00:07:19.790" v="1738" actId="20577"/>
          <ac:graphicFrameMkLst>
            <pc:docMk/>
            <pc:sldMk cId="1258431245" sldId="1047"/>
            <ac:graphicFrameMk id="6" creationId="{5094FBC8-BB74-47F3-965D-16BC678F4D1D}"/>
          </ac:graphicFrameMkLst>
        </pc:graphicFrameChg>
      </pc:sldChg>
      <pc:sldChg chg="new del">
        <pc:chgData name="Alfred Asterjadhi" userId="39de57b9-85c0-4fd1-aaac-8ca2b6560ad0" providerId="ADAL" clId="{9C4414ED-F8B6-408C-BFC4-C44AC56CAB54}" dt="2023-11-16T02:35:01.817" v="2240" actId="47"/>
        <pc:sldMkLst>
          <pc:docMk/>
          <pc:sldMk cId="65902324" sldId="1048"/>
        </pc:sldMkLst>
      </pc:sldChg>
      <pc:sldChg chg="new del">
        <pc:chgData name="Alfred Asterjadhi" userId="39de57b9-85c0-4fd1-aaac-8ca2b6560ad0" providerId="ADAL" clId="{9C4414ED-F8B6-408C-BFC4-C44AC56CAB54}" dt="2023-11-16T02:29:40.346" v="2030" actId="47"/>
        <pc:sldMkLst>
          <pc:docMk/>
          <pc:sldMk cId="3362007103" sldId="1048"/>
        </pc:sldMkLst>
      </pc:sldChg>
      <pc:sldChg chg="new del">
        <pc:chgData name="Alfred Asterjadhi" userId="39de57b9-85c0-4fd1-aaac-8ca2b6560ad0" providerId="ADAL" clId="{9C4414ED-F8B6-408C-BFC4-C44AC56CAB54}" dt="2023-11-16T02:34:46.364" v="2239" actId="47"/>
        <pc:sldMkLst>
          <pc:docMk/>
          <pc:sldMk cId="2064949425" sldId="1049"/>
        </pc:sldMkLst>
      </pc:sldChg>
      <pc:sldChg chg="new del">
        <pc:chgData name="Alfred Asterjadhi" userId="39de57b9-85c0-4fd1-aaac-8ca2b6560ad0" providerId="ADAL" clId="{9C4414ED-F8B6-408C-BFC4-C44AC56CAB54}" dt="2023-11-16T02:34:44.440" v="2238" actId="47"/>
        <pc:sldMkLst>
          <pc:docMk/>
          <pc:sldMk cId="1261302807" sldId="1050"/>
        </pc:sldMkLst>
      </pc:sldChg>
      <pc:sldChg chg="modSp add mod">
        <pc:chgData name="Alfred Asterjadhi" userId="39de57b9-85c0-4fd1-aaac-8ca2b6560ad0" providerId="ADAL" clId="{9C4414ED-F8B6-408C-BFC4-C44AC56CAB54}" dt="2023-11-16T21:06:31.502" v="3153" actId="13926"/>
        <pc:sldMkLst>
          <pc:docMk/>
          <pc:sldMk cId="330771405" sldId="1051"/>
        </pc:sldMkLst>
        <pc:spChg chg="mod">
          <ac:chgData name="Alfred Asterjadhi" userId="39de57b9-85c0-4fd1-aaac-8ca2b6560ad0" providerId="ADAL" clId="{9C4414ED-F8B6-408C-BFC4-C44AC56CAB54}" dt="2023-11-16T21:04:45.515" v="3083" actId="6549"/>
          <ac:spMkLst>
            <pc:docMk/>
            <pc:sldMk cId="330771405" sldId="1051"/>
            <ac:spMk id="2" creationId="{4AF72B65-374B-4C05-B0E2-23CE84EC74E2}"/>
          </ac:spMkLst>
        </pc:spChg>
        <pc:spChg chg="mod">
          <ac:chgData name="Alfred Asterjadhi" userId="39de57b9-85c0-4fd1-aaac-8ca2b6560ad0" providerId="ADAL" clId="{9C4414ED-F8B6-408C-BFC4-C44AC56CAB54}" dt="2023-11-16T21:06:31.502" v="3153" actId="13926"/>
          <ac:spMkLst>
            <pc:docMk/>
            <pc:sldMk cId="330771405" sldId="1051"/>
            <ac:spMk id="3" creationId="{DD7A2A78-6606-4876-B528-2E87465C44BF}"/>
          </ac:spMkLst>
        </pc:spChg>
      </pc:sldChg>
      <pc:sldChg chg="modSp new del mod">
        <pc:chgData name="Alfred Asterjadhi" userId="39de57b9-85c0-4fd1-aaac-8ca2b6560ad0" providerId="ADAL" clId="{9C4414ED-F8B6-408C-BFC4-C44AC56CAB54}" dt="2023-11-16T02:43:24.205" v="2271" actId="47"/>
        <pc:sldMkLst>
          <pc:docMk/>
          <pc:sldMk cId="2148464460" sldId="1052"/>
        </pc:sldMkLst>
        <pc:spChg chg="mod">
          <ac:chgData name="Alfred Asterjadhi" userId="39de57b9-85c0-4fd1-aaac-8ca2b6560ad0" providerId="ADAL" clId="{9C4414ED-F8B6-408C-BFC4-C44AC56CAB54}" dt="2023-11-16T02:39:07.286" v="2264" actId="20577"/>
          <ac:spMkLst>
            <pc:docMk/>
            <pc:sldMk cId="2148464460" sldId="1052"/>
            <ac:spMk id="2" creationId="{8AB9A29D-1EE4-3C7E-2D60-889DABBF7AA9}"/>
          </ac:spMkLst>
        </pc:spChg>
      </pc:sldChg>
      <pc:sldChg chg="modSp add mod">
        <pc:chgData name="Alfred Asterjadhi" userId="39de57b9-85c0-4fd1-aaac-8ca2b6560ad0" providerId="ADAL" clId="{9C4414ED-F8B6-408C-BFC4-C44AC56CAB54}" dt="2023-11-16T02:46:15.420" v="2405"/>
        <pc:sldMkLst>
          <pc:docMk/>
          <pc:sldMk cId="3238388333" sldId="1053"/>
        </pc:sldMkLst>
        <pc:spChg chg="mod">
          <ac:chgData name="Alfred Asterjadhi" userId="39de57b9-85c0-4fd1-aaac-8ca2b6560ad0" providerId="ADAL" clId="{9C4414ED-F8B6-408C-BFC4-C44AC56CAB54}" dt="2023-11-16T02:46:04.754" v="2404" actId="6549"/>
          <ac:spMkLst>
            <pc:docMk/>
            <pc:sldMk cId="3238388333" sldId="1053"/>
            <ac:spMk id="3" creationId="{BA81CA66-36C1-4159-BDBE-897A4500503B}"/>
          </ac:spMkLst>
        </pc:spChg>
        <pc:spChg chg="mod">
          <ac:chgData name="Alfred Asterjadhi" userId="39de57b9-85c0-4fd1-aaac-8ca2b6560ad0" providerId="ADAL" clId="{9C4414ED-F8B6-408C-BFC4-C44AC56CAB54}" dt="2023-11-16T02:46:15.420" v="2405"/>
          <ac:spMkLst>
            <pc:docMk/>
            <pc:sldMk cId="3238388333" sldId="1053"/>
            <ac:spMk id="6" creationId="{24F6BFB3-F3CC-4290-AD44-409A0CB3DC2A}"/>
          </ac:spMkLst>
        </pc:spChg>
        <pc:spChg chg="mod">
          <ac:chgData name="Alfred Asterjadhi" userId="39de57b9-85c0-4fd1-aaac-8ca2b6560ad0" providerId="ADAL" clId="{9C4414ED-F8B6-408C-BFC4-C44AC56CAB54}" dt="2023-11-16T02:44:59.668" v="2344" actId="20577"/>
          <ac:spMkLst>
            <pc:docMk/>
            <pc:sldMk cId="3238388333" sldId="1053"/>
            <ac:spMk id="7" creationId="{7078CCF3-0DFD-474F-84F0-A806A2715779}"/>
          </ac:spMkLst>
        </pc:spChg>
        <pc:spChg chg="mod">
          <ac:chgData name="Alfred Asterjadhi" userId="39de57b9-85c0-4fd1-aaac-8ca2b6560ad0" providerId="ADAL" clId="{9C4414ED-F8B6-408C-BFC4-C44AC56CAB54}" dt="2023-11-16T02:45:23.131" v="2347" actId="114"/>
          <ac:spMkLst>
            <pc:docMk/>
            <pc:sldMk cId="3238388333" sldId="1053"/>
            <ac:spMk id="16" creationId="{224458F6-EF79-44A1-AB52-DED774BAB2B1}"/>
          </ac:spMkLst>
        </pc:spChg>
      </pc:sldChg>
      <pc:sldChg chg="new del">
        <pc:chgData name="Alfred Asterjadhi" userId="39de57b9-85c0-4fd1-aaac-8ca2b6560ad0" providerId="ADAL" clId="{9C4414ED-F8B6-408C-BFC4-C44AC56CAB54}" dt="2023-11-16T03:02:27.965" v="2748" actId="47"/>
        <pc:sldMkLst>
          <pc:docMk/>
          <pc:sldMk cId="4212998042" sldId="1054"/>
        </pc:sldMkLst>
      </pc:sldChg>
      <pc:sldChg chg="modSp add mod">
        <pc:chgData name="Alfred Asterjadhi" userId="39de57b9-85c0-4fd1-aaac-8ca2b6560ad0" providerId="ADAL" clId="{9C4414ED-F8B6-408C-BFC4-C44AC56CAB54}" dt="2023-11-16T21:47:22.056" v="3639"/>
        <pc:sldMkLst>
          <pc:docMk/>
          <pc:sldMk cId="2586608742" sldId="1055"/>
        </pc:sldMkLst>
        <pc:spChg chg="mod">
          <ac:chgData name="Alfred Asterjadhi" userId="39de57b9-85c0-4fd1-aaac-8ca2b6560ad0" providerId="ADAL" clId="{9C4414ED-F8B6-408C-BFC4-C44AC56CAB54}" dt="2023-11-16T21:47:22.056" v="3639"/>
          <ac:spMkLst>
            <pc:docMk/>
            <pc:sldMk cId="2586608742" sldId="1055"/>
            <ac:spMk id="3" creationId="{02BA561B-8BAF-4EA4-A797-850374784F0E}"/>
          </ac:spMkLst>
        </pc:spChg>
        <pc:spChg chg="mod">
          <ac:chgData name="Alfred Asterjadhi" userId="39de57b9-85c0-4fd1-aaac-8ca2b6560ad0" providerId="ADAL" clId="{9C4414ED-F8B6-408C-BFC4-C44AC56CAB54}" dt="2023-11-16T03:02:23.283" v="2747" actId="20577"/>
          <ac:spMkLst>
            <pc:docMk/>
            <pc:sldMk cId="2586608742" sldId="1055"/>
            <ac:spMk id="6" creationId="{E9119043-A33A-4FCD-8445-EFEC606B0FF2}"/>
          </ac:spMkLst>
        </pc:spChg>
      </pc:sldChg>
      <pc:sldChg chg="new del">
        <pc:chgData name="Alfred Asterjadhi" userId="39de57b9-85c0-4fd1-aaac-8ca2b6560ad0" providerId="ADAL" clId="{9C4414ED-F8B6-408C-BFC4-C44AC56CAB54}" dt="2023-11-16T21:05:31.693" v="3085" actId="47"/>
        <pc:sldMkLst>
          <pc:docMk/>
          <pc:sldMk cId="1419247988" sldId="1056"/>
        </pc:sldMkLst>
      </pc:sldChg>
      <pc:sldChg chg="modSp add mod">
        <pc:chgData name="Alfred Asterjadhi" userId="39de57b9-85c0-4fd1-aaac-8ca2b6560ad0" providerId="ADAL" clId="{9C4414ED-F8B6-408C-BFC4-C44AC56CAB54}" dt="2023-11-16T21:08:03.070" v="3202"/>
        <pc:sldMkLst>
          <pc:docMk/>
          <pc:sldMk cId="4289060853" sldId="1056"/>
        </pc:sldMkLst>
        <pc:spChg chg="mod">
          <ac:chgData name="Alfred Asterjadhi" userId="39de57b9-85c0-4fd1-aaac-8ca2b6560ad0" providerId="ADAL" clId="{9C4414ED-F8B6-408C-BFC4-C44AC56CAB54}" dt="2023-11-16T21:06:42.035" v="3160" actId="6549"/>
          <ac:spMkLst>
            <pc:docMk/>
            <pc:sldMk cId="4289060853" sldId="1056"/>
            <ac:spMk id="2" creationId="{4AF72B65-374B-4C05-B0E2-23CE84EC74E2}"/>
          </ac:spMkLst>
        </pc:spChg>
        <pc:spChg chg="mod">
          <ac:chgData name="Alfred Asterjadhi" userId="39de57b9-85c0-4fd1-aaac-8ca2b6560ad0" providerId="ADAL" clId="{9C4414ED-F8B6-408C-BFC4-C44AC56CAB54}" dt="2023-11-16T21:08:03.070" v="3202"/>
          <ac:spMkLst>
            <pc:docMk/>
            <pc:sldMk cId="4289060853" sldId="1056"/>
            <ac:spMk id="3" creationId="{DD7A2A78-6606-4876-B528-2E87465C44BF}"/>
          </ac:spMkLst>
        </pc:spChg>
      </pc:sldChg>
      <pc:sldChg chg="modSp add mod">
        <pc:chgData name="Alfred Asterjadhi" userId="39de57b9-85c0-4fd1-aaac-8ca2b6560ad0" providerId="ADAL" clId="{9C4414ED-F8B6-408C-BFC4-C44AC56CAB54}" dt="2023-11-16T21:29:19.207" v="3364" actId="20577"/>
        <pc:sldMkLst>
          <pc:docMk/>
          <pc:sldMk cId="783774361" sldId="1057"/>
        </pc:sldMkLst>
        <pc:spChg chg="mod">
          <ac:chgData name="Alfred Asterjadhi" userId="39de57b9-85c0-4fd1-aaac-8ca2b6560ad0" providerId="ADAL" clId="{9C4414ED-F8B6-408C-BFC4-C44AC56CAB54}" dt="2023-11-16T21:26:26.421" v="3335" actId="20577"/>
          <ac:spMkLst>
            <pc:docMk/>
            <pc:sldMk cId="783774361" sldId="1057"/>
            <ac:spMk id="2" creationId="{86201023-D319-47E9-A40B-77186EAD192A}"/>
          </ac:spMkLst>
        </pc:spChg>
        <pc:spChg chg="mod">
          <ac:chgData name="Alfred Asterjadhi" userId="39de57b9-85c0-4fd1-aaac-8ca2b6560ad0" providerId="ADAL" clId="{9C4414ED-F8B6-408C-BFC4-C44AC56CAB54}" dt="2023-11-16T21:29:19.207" v="3364" actId="20577"/>
          <ac:spMkLst>
            <pc:docMk/>
            <pc:sldMk cId="783774361" sldId="1057"/>
            <ac:spMk id="3" creationId="{2144E2DD-B4C9-4455-BF3D-11C5769871AF}"/>
          </ac:spMkLst>
        </pc:spChg>
      </pc:sldChg>
      <pc:sldMasterChg chg="modSp mod">
        <pc:chgData name="Alfred Asterjadhi" userId="39de57b9-85c0-4fd1-aaac-8ca2b6560ad0" providerId="ADAL" clId="{9C4414ED-F8B6-408C-BFC4-C44AC56CAB54}" dt="2023-11-17T03:51:27.188" v="4162" actId="20577"/>
        <pc:sldMasterMkLst>
          <pc:docMk/>
          <pc:sldMasterMk cId="0" sldId="2147483656"/>
        </pc:sldMasterMkLst>
        <pc:spChg chg="mod">
          <ac:chgData name="Alfred Asterjadhi" userId="39de57b9-85c0-4fd1-aaac-8ca2b6560ad0" providerId="ADAL" clId="{9C4414ED-F8B6-408C-BFC4-C44AC56CAB54}" dt="2023-11-17T03:51:27.188" v="4162" actId="20577"/>
          <ac:spMkLst>
            <pc:docMk/>
            <pc:sldMasterMk cId="0" sldId="2147483656"/>
            <ac:spMk id="10" creationId="{00000000-0000-0000-0000-000000000000}"/>
          </ac:spMkLst>
        </pc:spChg>
      </pc:sldMasterChg>
    </pc:docChg>
  </pc:docChgLst>
  <pc:docChgLst>
    <pc:chgData name="Alfred Asterjadhi" userId="39de57b9-85c0-4fd1-aaac-8ca2b6560ad0" providerId="ADAL" clId="{C53A20C5-FDA7-4285-8A5B-272F9E17572C}"/>
    <pc:docChg chg="modSld">
      <pc:chgData name="Alfred Asterjadhi" userId="39de57b9-85c0-4fd1-aaac-8ca2b6560ad0" providerId="ADAL" clId="{C53A20C5-FDA7-4285-8A5B-272F9E17572C}" dt="2024-02-21T18:55:56.316" v="1" actId="2711"/>
      <pc:docMkLst>
        <pc:docMk/>
      </pc:docMkLst>
      <pc:sldChg chg="modSp mod">
        <pc:chgData name="Alfred Asterjadhi" userId="39de57b9-85c0-4fd1-aaac-8ca2b6560ad0" providerId="ADAL" clId="{C53A20C5-FDA7-4285-8A5B-272F9E17572C}" dt="2024-02-21T18:55:56.316" v="1" actId="2711"/>
        <pc:sldMkLst>
          <pc:docMk/>
          <pc:sldMk cId="1677969607" sldId="323"/>
        </pc:sldMkLst>
        <pc:spChg chg="mod">
          <ac:chgData name="Alfred Asterjadhi" userId="39de57b9-85c0-4fd1-aaac-8ca2b6560ad0" providerId="ADAL" clId="{C53A20C5-FDA7-4285-8A5B-272F9E17572C}" dt="2024-02-21T18:55:56.316" v="1" actId="2711"/>
          <ac:spMkLst>
            <pc:docMk/>
            <pc:sldMk cId="1677969607" sldId="323"/>
            <ac:spMk id="3" creationId="{AA3B5D18-A128-4C8A-9763-E97484452182}"/>
          </ac:spMkLst>
        </pc:spChg>
      </pc:sldChg>
    </pc:docChg>
  </pc:docChgLst>
  <pc:docChgLst>
    <pc:chgData name="Alfred Asterjadhi" userId="39de57b9-85c0-4fd1-aaac-8ca2b6560ad0" providerId="ADAL" clId="{E98B568D-11B1-47B0-93A8-869740506C63}"/>
    <pc:docChg chg="custSel addSld delSld modSld modMainMaster">
      <pc:chgData name="Alfred Asterjadhi" userId="39de57b9-85c0-4fd1-aaac-8ca2b6560ad0" providerId="ADAL" clId="{E98B568D-11B1-47B0-93A8-869740506C63}" dt="2023-10-06T23:44:52.485" v="611" actId="207"/>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6T23:32:44.937" v="368" actId="20577"/>
        <pc:sldMkLst>
          <pc:docMk/>
          <pc:sldMk cId="1908471061" sldId="328"/>
        </pc:sldMkLst>
        <pc:spChg chg="mod">
          <ac:chgData name="Alfred Asterjadhi" userId="39de57b9-85c0-4fd1-aaac-8ca2b6560ad0" providerId="ADAL" clId="{E98B568D-11B1-47B0-93A8-869740506C63}" dt="2023-10-06T23:32:44.937" v="368" actId="20577"/>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modSp mod">
        <pc:chgData name="Alfred Asterjadhi" userId="39de57b9-85c0-4fd1-aaac-8ca2b6560ad0" providerId="ADAL" clId="{E98B568D-11B1-47B0-93A8-869740506C63}" dt="2023-10-06T23:15:31.341" v="115" actId="207"/>
        <pc:sldMkLst>
          <pc:docMk/>
          <pc:sldMk cId="3843208451" sldId="333"/>
        </pc:sldMkLst>
        <pc:spChg chg="mod">
          <ac:chgData name="Alfred Asterjadhi" userId="39de57b9-85c0-4fd1-aaac-8ca2b6560ad0" providerId="ADAL" clId="{E98B568D-11B1-47B0-93A8-869740506C63}" dt="2023-10-06T23:15:31.341" v="115" actId="207"/>
          <ac:spMkLst>
            <pc:docMk/>
            <pc:sldMk cId="3843208451" sldId="333"/>
            <ac:spMk id="2" creationId="{1790C6A9-20C4-440F-BC51-97DC4C9B7E71}"/>
          </ac:spMkLst>
        </pc:spChg>
        <pc:spChg chg="mod">
          <ac:chgData name="Alfred Asterjadhi" userId="39de57b9-85c0-4fd1-aaac-8ca2b6560ad0" providerId="ADAL" clId="{E98B568D-11B1-47B0-93A8-869740506C63}" dt="2023-10-06T23:15:28.797" v="114" actId="20577"/>
          <ac:spMkLst>
            <pc:docMk/>
            <pc:sldMk cId="3843208451" sldId="333"/>
            <ac:spMk id="3" creationId="{918D7AE7-F661-4AD4-9210-88B6E5699ED9}"/>
          </ac:spMkLst>
        </pc:spChg>
        <pc:spChg chg="mod">
          <ac:chgData name="Alfred Asterjadhi" userId="39de57b9-85c0-4fd1-aaac-8ca2b6560ad0" providerId="ADAL" clId="{E98B568D-11B1-47B0-93A8-869740506C63}" dt="2023-10-06T23:11:36.486" v="25"/>
          <ac:spMkLst>
            <pc:docMk/>
            <pc:sldMk cId="3843208451" sldId="333"/>
            <ac:spMk id="6" creationId="{A8221584-6364-48AC-B1C3-833137C81726}"/>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6T23:41:09.184" v="557"/>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6T23:41:09.184" v="557"/>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6T23:35:47.686" v="431" actId="478"/>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6T23:35:40.614" v="430" actId="6264"/>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6T23:41:19.533" v="565" actId="404"/>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6T23:41:19.533" v="565" actId="404"/>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6T23:44:52.485" v="611" actId="207"/>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6T23:44:52.485" v="611" actId="207"/>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6T23:40:52.529" v="551" actId="207"/>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6T23:40:52.529" v="551" actId="207"/>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6T23:34:46.757" v="419" actId="20577"/>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6T23:34:46.757" v="419" actId="20577"/>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6T23:36:58.066" v="446" actId="20577"/>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6T23:36:58.066" v="446" actId="20577"/>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6T23:34:14.894" v="384" actId="20577"/>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6T23:34:14.894" v="384" actId="20577"/>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6T23:36:49.134" v="445" actId="20577"/>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6T23:36:41.822" v="441" actId="20577"/>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6T23:38:24.973" v="489" actId="20577"/>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6T23:38:24.973" v="489" actId="20577"/>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56"/>
        </pc:sldMasterMkLst>
        <pc:spChg chg="mod">
          <ac:chgData name="Alfred Asterjadhi" userId="39de57b9-85c0-4fd1-aaac-8ca2b6560ad0" providerId="ADAL" clId="{E98B568D-11B1-47B0-93A8-869740506C63}" dt="2023-10-06T23:11:14.221" v="5" actId="20577"/>
          <ac:spMkLst>
            <pc:docMk/>
            <pc:sldMasterMk cId="0" sldId="2147483656"/>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56"/>
            <ac:spMk id="1027" creationId="{00000000-0000-0000-0000-000000000000}"/>
          </ac:spMkLst>
        </pc:spChg>
      </pc:sldMasterChg>
    </pc:docChg>
  </pc:docChgLst>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56"/>
        </pc:sldMasterMkLst>
        <pc:spChg chg="mod">
          <ac:chgData name="Alfred Asterjadhi" userId="39de57b9-85c0-4fd1-aaac-8ca2b6560ad0" providerId="ADAL" clId="{CA824CB9-4AE0-466A-AE2E-7FF6F0AF6FC8}" dt="2023-09-14T14:20:53.702" v="5288" actId="20577"/>
          <ac:spMkLst>
            <pc:docMk/>
            <pc:sldMasterMk cId="0" sldId="2147483656"/>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56"/>
            <ac:spMk id="1027" creationId="{00000000-0000-0000-0000-000000000000}"/>
          </ac:spMkLst>
        </pc:spChg>
      </pc:sldMasterChg>
    </pc:docChg>
  </pc:docChgLst>
  <pc:docChgLst>
    <pc:chgData name="Alfred Asterjadhi" userId="39de57b9-85c0-4fd1-aaac-8ca2b6560ad0" providerId="ADAL" clId="{2761FCC1-4A6E-4EF5-91BC-E3C73DA579E7}"/>
    <pc:docChg chg="undo redo custSel addSld delSld modSld modMainMaster">
      <pc:chgData name="Alfred Asterjadhi" userId="39de57b9-85c0-4fd1-aaac-8ca2b6560ad0" providerId="ADAL" clId="{2761FCC1-4A6E-4EF5-91BC-E3C73DA579E7}" dt="2024-01-22T19:25:14.023" v="4947" actId="6549"/>
      <pc:docMkLst>
        <pc:docMk/>
      </pc:docMkLst>
      <pc:sldChg chg="modSp mod">
        <pc:chgData name="Alfred Asterjadhi" userId="39de57b9-85c0-4fd1-aaac-8ca2b6560ad0" providerId="ADAL" clId="{2761FCC1-4A6E-4EF5-91BC-E3C73DA579E7}" dt="2024-01-16T04:15:22.919" v="3894" actId="20577"/>
        <pc:sldMkLst>
          <pc:docMk/>
          <pc:sldMk cId="0" sldId="257"/>
        </pc:sldMkLst>
        <pc:spChg chg="mod">
          <ac:chgData name="Alfred Asterjadhi" userId="39de57b9-85c0-4fd1-aaac-8ca2b6560ad0" providerId="ADAL" clId="{2761FCC1-4A6E-4EF5-91BC-E3C73DA579E7}" dt="2024-01-16T04:15:22.919" v="3894" actId="20577"/>
          <ac:spMkLst>
            <pc:docMk/>
            <pc:sldMk cId="0" sldId="257"/>
            <ac:spMk id="4098" creationId="{00000000-0000-0000-0000-000000000000}"/>
          </ac:spMkLst>
        </pc:spChg>
      </pc:sldChg>
      <pc:sldChg chg="modSp mod">
        <pc:chgData name="Alfred Asterjadhi" userId="39de57b9-85c0-4fd1-aaac-8ca2b6560ad0" providerId="ADAL" clId="{2761FCC1-4A6E-4EF5-91BC-E3C73DA579E7}" dt="2024-01-15T02:49:12.944" v="2926" actId="20577"/>
        <pc:sldMkLst>
          <pc:docMk/>
          <pc:sldMk cId="3976818858" sldId="269"/>
        </pc:sldMkLst>
        <pc:graphicFrameChg chg="mod modGraphic">
          <ac:chgData name="Alfred Asterjadhi" userId="39de57b9-85c0-4fd1-aaac-8ca2b6560ad0" providerId="ADAL" clId="{2761FCC1-4A6E-4EF5-91BC-E3C73DA579E7}" dt="2024-01-15T02:49:12.944" v="2926"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2761FCC1-4A6E-4EF5-91BC-E3C73DA579E7}" dt="2024-01-16T04:03:11.467" v="3629"/>
        <pc:sldMkLst>
          <pc:docMk/>
          <pc:sldMk cId="2243228416" sldId="299"/>
        </pc:sldMkLst>
        <pc:spChg chg="mod">
          <ac:chgData name="Alfred Asterjadhi" userId="39de57b9-85c0-4fd1-aaac-8ca2b6560ad0" providerId="ADAL" clId="{2761FCC1-4A6E-4EF5-91BC-E3C73DA579E7}" dt="2024-01-16T04:03:01.974" v="3626" actId="20577"/>
          <ac:spMkLst>
            <pc:docMk/>
            <pc:sldMk cId="2243228416" sldId="299"/>
            <ac:spMk id="3" creationId="{3857177C-4F12-41D1-AB93-6925069E5DB9}"/>
          </ac:spMkLst>
        </pc:spChg>
        <pc:spChg chg="mod">
          <ac:chgData name="Alfred Asterjadhi" userId="39de57b9-85c0-4fd1-aaac-8ca2b6560ad0" providerId="ADAL" clId="{2761FCC1-4A6E-4EF5-91BC-E3C73DA579E7}" dt="2024-01-16T04:03:11.467" v="3629"/>
          <ac:spMkLst>
            <pc:docMk/>
            <pc:sldMk cId="2243228416" sldId="299"/>
            <ac:spMk id="17" creationId="{442A1050-6527-4B2E-A943-E125D6B48B52}"/>
          </ac:spMkLst>
        </pc:spChg>
      </pc:sldChg>
      <pc:sldChg chg="del">
        <pc:chgData name="Alfred Asterjadhi" userId="39de57b9-85c0-4fd1-aaac-8ca2b6560ad0" providerId="ADAL" clId="{2761FCC1-4A6E-4EF5-91BC-E3C73DA579E7}" dt="2024-01-15T20:34:07.387" v="3214" actId="47"/>
        <pc:sldMkLst>
          <pc:docMk/>
          <pc:sldMk cId="2980831737" sldId="319"/>
        </pc:sldMkLst>
      </pc:sldChg>
      <pc:sldChg chg="modSp mod">
        <pc:chgData name="Alfred Asterjadhi" userId="39de57b9-85c0-4fd1-aaac-8ca2b6560ad0" providerId="ADAL" clId="{2761FCC1-4A6E-4EF5-91BC-E3C73DA579E7}" dt="2024-01-15T20:33:50.455" v="3213" actId="5793"/>
        <pc:sldMkLst>
          <pc:docMk/>
          <pc:sldMk cId="782085236" sldId="322"/>
        </pc:sldMkLst>
        <pc:spChg chg="mod">
          <ac:chgData name="Alfred Asterjadhi" userId="39de57b9-85c0-4fd1-aaac-8ca2b6560ad0" providerId="ADAL" clId="{2761FCC1-4A6E-4EF5-91BC-E3C73DA579E7}" dt="2024-01-15T20:33:50.455" v="3213" actId="5793"/>
          <ac:spMkLst>
            <pc:docMk/>
            <pc:sldMk cId="782085236" sldId="322"/>
            <ac:spMk id="3" creationId="{6AF5FB04-E4D8-4FCF-BED4-5561E8929E9D}"/>
          </ac:spMkLst>
        </pc:spChg>
      </pc:sldChg>
      <pc:sldChg chg="modSp mod">
        <pc:chgData name="Alfred Asterjadhi" userId="39de57b9-85c0-4fd1-aaac-8ca2b6560ad0" providerId="ADAL" clId="{2761FCC1-4A6E-4EF5-91BC-E3C73DA579E7}" dt="2024-01-16T04:09:26.065" v="3760" actId="403"/>
        <pc:sldMkLst>
          <pc:docMk/>
          <pc:sldMk cId="1908471061" sldId="328"/>
        </pc:sldMkLst>
        <pc:spChg chg="mod">
          <ac:chgData name="Alfred Asterjadhi" userId="39de57b9-85c0-4fd1-aaac-8ca2b6560ad0" providerId="ADAL" clId="{2761FCC1-4A6E-4EF5-91BC-E3C73DA579E7}" dt="2024-01-16T04:09:26.065" v="3760" actId="403"/>
          <ac:spMkLst>
            <pc:docMk/>
            <pc:sldMk cId="1908471061" sldId="328"/>
            <ac:spMk id="3" creationId="{3EF9BE80-D462-4B64-8448-3B553445EDCF}"/>
          </ac:spMkLst>
        </pc:spChg>
      </pc:sldChg>
      <pc:sldChg chg="modSp mod">
        <pc:chgData name="Alfred Asterjadhi" userId="39de57b9-85c0-4fd1-aaac-8ca2b6560ad0" providerId="ADAL" clId="{2761FCC1-4A6E-4EF5-91BC-E3C73DA579E7}" dt="2024-01-18T21:07:44.894" v="4712" actId="13926"/>
        <pc:sldMkLst>
          <pc:docMk/>
          <pc:sldMk cId="3930036297" sldId="356"/>
        </pc:sldMkLst>
        <pc:spChg chg="mod">
          <ac:chgData name="Alfred Asterjadhi" userId="39de57b9-85c0-4fd1-aaac-8ca2b6560ad0" providerId="ADAL" clId="{2761FCC1-4A6E-4EF5-91BC-E3C73DA579E7}" dt="2024-01-18T21:07:44.894" v="4712" actId="13926"/>
          <ac:spMkLst>
            <pc:docMk/>
            <pc:sldMk cId="3930036297" sldId="356"/>
            <ac:spMk id="2" creationId="{4B5F0D0E-8BB7-48AB-9160-728B8B3399A2}"/>
          </ac:spMkLst>
        </pc:spChg>
      </pc:sldChg>
      <pc:sldChg chg="modSp mod">
        <pc:chgData name="Alfred Asterjadhi" userId="39de57b9-85c0-4fd1-aaac-8ca2b6560ad0" providerId="ADAL" clId="{2761FCC1-4A6E-4EF5-91BC-E3C73DA579E7}" dt="2024-01-18T19:45:00.529" v="4701" actId="12"/>
        <pc:sldMkLst>
          <pc:docMk/>
          <pc:sldMk cId="3576977642" sldId="362"/>
        </pc:sldMkLst>
        <pc:spChg chg="mod">
          <ac:chgData name="Alfred Asterjadhi" userId="39de57b9-85c0-4fd1-aaac-8ca2b6560ad0" providerId="ADAL" clId="{2761FCC1-4A6E-4EF5-91BC-E3C73DA579E7}" dt="2024-01-18T19:45:00.529" v="4701" actId="12"/>
          <ac:spMkLst>
            <pc:docMk/>
            <pc:sldMk cId="3576977642" sldId="362"/>
            <ac:spMk id="16" creationId="{CA1A1623-65F8-E7F3-860B-98677C489FFA}"/>
          </ac:spMkLst>
        </pc:spChg>
      </pc:sldChg>
      <pc:sldChg chg="modSp mod">
        <pc:chgData name="Alfred Asterjadhi" userId="39de57b9-85c0-4fd1-aaac-8ca2b6560ad0" providerId="ADAL" clId="{2761FCC1-4A6E-4EF5-91BC-E3C73DA579E7}" dt="2024-01-15T21:08:38.015" v="3304" actId="13926"/>
        <pc:sldMkLst>
          <pc:docMk/>
          <pc:sldMk cId="3831805578" sldId="365"/>
        </pc:sldMkLst>
        <pc:spChg chg="mod">
          <ac:chgData name="Alfred Asterjadhi" userId="39de57b9-85c0-4fd1-aaac-8ca2b6560ad0" providerId="ADAL" clId="{2761FCC1-4A6E-4EF5-91BC-E3C73DA579E7}" dt="2024-01-15T21:08:38.015" v="3304" actId="13926"/>
          <ac:spMkLst>
            <pc:docMk/>
            <pc:sldMk cId="3831805578" sldId="365"/>
            <ac:spMk id="3" creationId="{DBB0B390-25E0-4DCA-8553-05206AB88AA8}"/>
          </ac:spMkLst>
        </pc:spChg>
      </pc:sldChg>
      <pc:sldChg chg="modSp mod">
        <pc:chgData name="Alfred Asterjadhi" userId="39de57b9-85c0-4fd1-aaac-8ca2b6560ad0" providerId="ADAL" clId="{2761FCC1-4A6E-4EF5-91BC-E3C73DA579E7}" dt="2024-01-22T19:23:15.244" v="4926" actId="207"/>
        <pc:sldMkLst>
          <pc:docMk/>
          <pc:sldMk cId="2696761607" sldId="393"/>
        </pc:sldMkLst>
        <pc:graphicFrameChg chg="mod modGraphic">
          <ac:chgData name="Alfred Asterjadhi" userId="39de57b9-85c0-4fd1-aaac-8ca2b6560ad0" providerId="ADAL" clId="{2761FCC1-4A6E-4EF5-91BC-E3C73DA579E7}" dt="2024-01-22T19:23:15.244" v="4926"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2761FCC1-4A6E-4EF5-91BC-E3C73DA579E7}" dt="2024-01-18T22:23:23.426" v="4726" actId="6549"/>
        <pc:sldMkLst>
          <pc:docMk/>
          <pc:sldMk cId="3140364693" sldId="997"/>
        </pc:sldMkLst>
        <pc:spChg chg="mod">
          <ac:chgData name="Alfred Asterjadhi" userId="39de57b9-85c0-4fd1-aaac-8ca2b6560ad0" providerId="ADAL" clId="{2761FCC1-4A6E-4EF5-91BC-E3C73DA579E7}" dt="2024-01-18T22:23:23.426" v="4726" actId="6549"/>
          <ac:spMkLst>
            <pc:docMk/>
            <pc:sldMk cId="3140364693" sldId="997"/>
            <ac:spMk id="7" creationId="{0310814A-1E2F-57F2-C9EF-3805BE6E5DAB}"/>
          </ac:spMkLst>
        </pc:spChg>
      </pc:sldChg>
      <pc:sldChg chg="modSp mod">
        <pc:chgData name="Alfred Asterjadhi" userId="39de57b9-85c0-4fd1-aaac-8ca2b6560ad0" providerId="ADAL" clId="{2761FCC1-4A6E-4EF5-91BC-E3C73DA579E7}" dt="2024-01-15T18:53:40.046" v="3185" actId="13926"/>
        <pc:sldMkLst>
          <pc:docMk/>
          <pc:sldMk cId="3233208257" sldId="1006"/>
        </pc:sldMkLst>
        <pc:spChg chg="mod">
          <ac:chgData name="Alfred Asterjadhi" userId="39de57b9-85c0-4fd1-aaac-8ca2b6560ad0" providerId="ADAL" clId="{2761FCC1-4A6E-4EF5-91BC-E3C73DA579E7}" dt="2024-01-15T18:53:40.046" v="3185" actId="13926"/>
          <ac:spMkLst>
            <pc:docMk/>
            <pc:sldMk cId="3233208257" sldId="1006"/>
            <ac:spMk id="2" creationId="{4B5F0D0E-8BB7-48AB-9160-728B8B3399A2}"/>
          </ac:spMkLst>
        </pc:spChg>
        <pc:spChg chg="mod">
          <ac:chgData name="Alfred Asterjadhi" userId="39de57b9-85c0-4fd1-aaac-8ca2b6560ad0" providerId="ADAL" clId="{2761FCC1-4A6E-4EF5-91BC-E3C73DA579E7}" dt="2024-01-14T16:32:50.713" v="1753" actId="21"/>
          <ac:spMkLst>
            <pc:docMk/>
            <pc:sldMk cId="3233208257" sldId="1006"/>
            <ac:spMk id="3" creationId="{DFB0BA47-D7B6-4F95-932E-A7AA615BC440}"/>
          </ac:spMkLst>
        </pc:spChg>
      </pc:sldChg>
      <pc:sldChg chg="modSp mod">
        <pc:chgData name="Alfred Asterjadhi" userId="39de57b9-85c0-4fd1-aaac-8ca2b6560ad0" providerId="ADAL" clId="{2761FCC1-4A6E-4EF5-91BC-E3C73DA579E7}" dt="2024-01-15T21:06:39.663" v="3231" actId="13926"/>
        <pc:sldMkLst>
          <pc:docMk/>
          <pc:sldMk cId="3869410219" sldId="1021"/>
        </pc:sldMkLst>
        <pc:spChg chg="mod">
          <ac:chgData name="Alfred Asterjadhi" userId="39de57b9-85c0-4fd1-aaac-8ca2b6560ad0" providerId="ADAL" clId="{2761FCC1-4A6E-4EF5-91BC-E3C73DA579E7}" dt="2024-01-15T21:06:39.663" v="3231" actId="13926"/>
          <ac:spMkLst>
            <pc:docMk/>
            <pc:sldMk cId="3869410219" sldId="1021"/>
            <ac:spMk id="2" creationId="{4B5F0D0E-8BB7-48AB-9160-728B8B3399A2}"/>
          </ac:spMkLst>
        </pc:spChg>
      </pc:sldChg>
      <pc:sldChg chg="modSp mod">
        <pc:chgData name="Alfred Asterjadhi" userId="39de57b9-85c0-4fd1-aaac-8ca2b6560ad0" providerId="ADAL" clId="{2761FCC1-4A6E-4EF5-91BC-E3C73DA579E7}" dt="2024-01-15T18:24:21.276" v="3022" actId="20577"/>
        <pc:sldMkLst>
          <pc:docMk/>
          <pc:sldMk cId="4200130042" sldId="1023"/>
        </pc:sldMkLst>
        <pc:spChg chg="mod">
          <ac:chgData name="Alfred Asterjadhi" userId="39de57b9-85c0-4fd1-aaac-8ca2b6560ad0" providerId="ADAL" clId="{2761FCC1-4A6E-4EF5-91BC-E3C73DA579E7}" dt="2024-01-15T18:24:21.276" v="3022" actId="20577"/>
          <ac:spMkLst>
            <pc:docMk/>
            <pc:sldMk cId="4200130042" sldId="1023"/>
            <ac:spMk id="3" creationId="{2682080F-BC47-47A6-E6F4-7C70F67F48F8}"/>
          </ac:spMkLst>
        </pc:spChg>
      </pc:sldChg>
      <pc:sldChg chg="modSp mod">
        <pc:chgData name="Alfred Asterjadhi" userId="39de57b9-85c0-4fd1-aaac-8ca2b6560ad0" providerId="ADAL" clId="{2761FCC1-4A6E-4EF5-91BC-E3C73DA579E7}" dt="2024-01-15T18:52:01.487" v="3143" actId="20577"/>
        <pc:sldMkLst>
          <pc:docMk/>
          <pc:sldMk cId="991138630" sldId="1024"/>
        </pc:sldMkLst>
        <pc:spChg chg="mod">
          <ac:chgData name="Alfred Asterjadhi" userId="39de57b9-85c0-4fd1-aaac-8ca2b6560ad0" providerId="ADAL" clId="{2761FCC1-4A6E-4EF5-91BC-E3C73DA579E7}" dt="2024-01-15T18:52:01.487" v="3143" actId="20577"/>
          <ac:spMkLst>
            <pc:docMk/>
            <pc:sldMk cId="991138630" sldId="1024"/>
            <ac:spMk id="3" creationId="{E24D4002-4764-1FA7-1147-DE995417131A}"/>
          </ac:spMkLst>
        </pc:spChg>
      </pc:sldChg>
      <pc:sldChg chg="modSp mod">
        <pc:chgData name="Alfred Asterjadhi" userId="39de57b9-85c0-4fd1-aaac-8ca2b6560ad0" providerId="ADAL" clId="{2761FCC1-4A6E-4EF5-91BC-E3C73DA579E7}" dt="2024-01-15T18:53:04.882" v="3179" actId="20577"/>
        <pc:sldMkLst>
          <pc:docMk/>
          <pc:sldMk cId="1404386273" sldId="1025"/>
        </pc:sldMkLst>
        <pc:spChg chg="mod">
          <ac:chgData name="Alfred Asterjadhi" userId="39de57b9-85c0-4fd1-aaac-8ca2b6560ad0" providerId="ADAL" clId="{2761FCC1-4A6E-4EF5-91BC-E3C73DA579E7}" dt="2024-01-15T18:53:04.882" v="3179" actId="20577"/>
          <ac:spMkLst>
            <pc:docMk/>
            <pc:sldMk cId="1404386273" sldId="1025"/>
            <ac:spMk id="3" creationId="{09FACBBB-F323-999C-C847-ACC3CF5DD8C6}"/>
          </ac:spMkLst>
        </pc:spChg>
      </pc:sldChg>
      <pc:sldChg chg="addSp delSp modSp mod chgLayout">
        <pc:chgData name="Alfred Asterjadhi" userId="39de57b9-85c0-4fd1-aaac-8ca2b6560ad0" providerId="ADAL" clId="{2761FCC1-4A6E-4EF5-91BC-E3C73DA579E7}" dt="2024-01-15T20:32:54.366" v="3189" actId="207"/>
        <pc:sldMkLst>
          <pc:docMk/>
          <pc:sldMk cId="3287547131" sldId="1028"/>
        </pc:sldMkLst>
        <pc:spChg chg="mod ord">
          <ac:chgData name="Alfred Asterjadhi" userId="39de57b9-85c0-4fd1-aaac-8ca2b6560ad0" providerId="ADAL" clId="{2761FCC1-4A6E-4EF5-91BC-E3C73DA579E7}" dt="2024-01-14T16:33:10.913" v="1788" actId="20577"/>
          <ac:spMkLst>
            <pc:docMk/>
            <pc:sldMk cId="3287547131" sldId="1028"/>
            <ac:spMk id="2" creationId="{9EF97F5A-CE7F-7BBA-0DB4-CF87B031E7D4}"/>
          </ac:spMkLst>
        </pc:spChg>
        <pc:spChg chg="add del mod">
          <ac:chgData name="Alfred Asterjadhi" userId="39de57b9-85c0-4fd1-aaac-8ca2b6560ad0" providerId="ADAL" clId="{2761FCC1-4A6E-4EF5-91BC-E3C73DA579E7}" dt="2024-01-14T16:32:59.318" v="1756" actId="6264"/>
          <ac:spMkLst>
            <pc:docMk/>
            <pc:sldMk cId="3287547131" sldId="1028"/>
            <ac:spMk id="3" creationId="{04793F9A-5AE4-E5BE-D4EC-813DA6E7BA54}"/>
          </ac:spMkLst>
        </pc:spChg>
        <pc:spChg chg="mod ord">
          <ac:chgData name="Alfred Asterjadhi" userId="39de57b9-85c0-4fd1-aaac-8ca2b6560ad0" providerId="ADAL" clId="{2761FCC1-4A6E-4EF5-91BC-E3C73DA579E7}" dt="2024-01-14T16:32:59.318" v="1756" actId="6264"/>
          <ac:spMkLst>
            <pc:docMk/>
            <pc:sldMk cId="3287547131" sldId="1028"/>
            <ac:spMk id="4" creationId="{8B684BB7-2D5A-055E-0295-767A7870AB10}"/>
          </ac:spMkLst>
        </pc:spChg>
        <pc:spChg chg="mod ord">
          <ac:chgData name="Alfred Asterjadhi" userId="39de57b9-85c0-4fd1-aaac-8ca2b6560ad0" providerId="ADAL" clId="{2761FCC1-4A6E-4EF5-91BC-E3C73DA579E7}" dt="2024-01-14T16:32:59.318" v="1756" actId="6264"/>
          <ac:spMkLst>
            <pc:docMk/>
            <pc:sldMk cId="3287547131" sldId="1028"/>
            <ac:spMk id="5" creationId="{D3F03832-0357-D3F4-5D78-9AEED64EAC6F}"/>
          </ac:spMkLst>
        </pc:spChg>
        <pc:spChg chg="mod ord">
          <ac:chgData name="Alfred Asterjadhi" userId="39de57b9-85c0-4fd1-aaac-8ca2b6560ad0" providerId="ADAL" clId="{2761FCC1-4A6E-4EF5-91BC-E3C73DA579E7}" dt="2024-01-14T16:32:59.318" v="1756" actId="6264"/>
          <ac:spMkLst>
            <pc:docMk/>
            <pc:sldMk cId="3287547131" sldId="1028"/>
            <ac:spMk id="6" creationId="{EC77C5EB-E20F-F01E-703C-08282E47E7DA}"/>
          </ac:spMkLst>
        </pc:spChg>
        <pc:spChg chg="add del mod">
          <ac:chgData name="Alfred Asterjadhi" userId="39de57b9-85c0-4fd1-aaac-8ca2b6560ad0" providerId="ADAL" clId="{2761FCC1-4A6E-4EF5-91BC-E3C73DA579E7}" dt="2024-01-14T16:32:59.318" v="1756" actId="6264"/>
          <ac:spMkLst>
            <pc:docMk/>
            <pc:sldMk cId="3287547131" sldId="1028"/>
            <ac:spMk id="7" creationId="{69BBF2C5-9599-C49C-2C38-128884B46DCF}"/>
          </ac:spMkLst>
        </pc:spChg>
        <pc:spChg chg="add del mod">
          <ac:chgData name="Alfred Asterjadhi" userId="39de57b9-85c0-4fd1-aaac-8ca2b6560ad0" providerId="ADAL" clId="{2761FCC1-4A6E-4EF5-91BC-E3C73DA579E7}" dt="2024-01-14T16:32:59.318" v="1756" actId="6264"/>
          <ac:spMkLst>
            <pc:docMk/>
            <pc:sldMk cId="3287547131" sldId="1028"/>
            <ac:spMk id="8" creationId="{CD726A10-8DF4-9156-F01D-3FDFACD05B1D}"/>
          </ac:spMkLst>
        </pc:spChg>
        <pc:spChg chg="add del mod">
          <ac:chgData name="Alfred Asterjadhi" userId="39de57b9-85c0-4fd1-aaac-8ca2b6560ad0" providerId="ADAL" clId="{2761FCC1-4A6E-4EF5-91BC-E3C73DA579E7}" dt="2024-01-14T16:32:59.318" v="1756" actId="6264"/>
          <ac:spMkLst>
            <pc:docMk/>
            <pc:sldMk cId="3287547131" sldId="1028"/>
            <ac:spMk id="9" creationId="{086E77C7-6E09-71B0-0517-06F32CB2CE42}"/>
          </ac:spMkLst>
        </pc:spChg>
        <pc:spChg chg="add del mod">
          <ac:chgData name="Alfred Asterjadhi" userId="39de57b9-85c0-4fd1-aaac-8ca2b6560ad0" providerId="ADAL" clId="{2761FCC1-4A6E-4EF5-91BC-E3C73DA579E7}" dt="2024-01-14T16:32:59.318" v="1756" actId="6264"/>
          <ac:spMkLst>
            <pc:docMk/>
            <pc:sldMk cId="3287547131" sldId="1028"/>
            <ac:spMk id="10" creationId="{3A989560-B15F-54D1-CD66-50848E4BC501}"/>
          </ac:spMkLst>
        </pc:spChg>
        <pc:spChg chg="mod ord">
          <ac:chgData name="Alfred Asterjadhi" userId="39de57b9-85c0-4fd1-aaac-8ca2b6560ad0" providerId="ADAL" clId="{2761FCC1-4A6E-4EF5-91BC-E3C73DA579E7}" dt="2024-01-15T20:32:54.366" v="3189" actId="207"/>
          <ac:spMkLst>
            <pc:docMk/>
            <pc:sldMk cId="3287547131" sldId="1028"/>
            <ac:spMk id="11" creationId="{3F0830D3-DB20-4EBA-DF7C-EE156DB7215D}"/>
          </ac:spMkLst>
        </pc:spChg>
      </pc:sldChg>
      <pc:sldChg chg="modSp mod">
        <pc:chgData name="Alfred Asterjadhi" userId="39de57b9-85c0-4fd1-aaac-8ca2b6560ad0" providerId="ADAL" clId="{2761FCC1-4A6E-4EF5-91BC-E3C73DA579E7}" dt="2024-01-18T15:39:10.535" v="4394" actId="13926"/>
        <pc:sldMkLst>
          <pc:docMk/>
          <pc:sldMk cId="3095361314" sldId="1029"/>
        </pc:sldMkLst>
        <pc:spChg chg="mod">
          <ac:chgData name="Alfred Asterjadhi" userId="39de57b9-85c0-4fd1-aaac-8ca2b6560ad0" providerId="ADAL" clId="{2761FCC1-4A6E-4EF5-91BC-E3C73DA579E7}" dt="2024-01-18T15:39:10.535" v="4394" actId="13926"/>
          <ac:spMkLst>
            <pc:docMk/>
            <pc:sldMk cId="3095361314" sldId="1029"/>
            <ac:spMk id="2" creationId="{4B5F0D0E-8BB7-48AB-9160-728B8B3399A2}"/>
          </ac:spMkLst>
        </pc:spChg>
        <pc:spChg chg="mod">
          <ac:chgData name="Alfred Asterjadhi" userId="39de57b9-85c0-4fd1-aaac-8ca2b6560ad0" providerId="ADAL" clId="{2761FCC1-4A6E-4EF5-91BC-E3C73DA579E7}" dt="2024-01-15T02:22:26.610" v="2151" actId="20577"/>
          <ac:spMkLst>
            <pc:docMk/>
            <pc:sldMk cId="3095361314" sldId="1029"/>
            <ac:spMk id="3" creationId="{DFB0BA47-D7B6-4F95-932E-A7AA615BC440}"/>
          </ac:spMkLst>
        </pc:spChg>
        <pc:spChg chg="mod">
          <ac:chgData name="Alfred Asterjadhi" userId="39de57b9-85c0-4fd1-aaac-8ca2b6560ad0" providerId="ADAL" clId="{2761FCC1-4A6E-4EF5-91BC-E3C73DA579E7}" dt="2024-01-15T02:20:02.528" v="2082" actId="20577"/>
          <ac:spMkLst>
            <pc:docMk/>
            <pc:sldMk cId="3095361314" sldId="1029"/>
            <ac:spMk id="4" creationId="{3462A639-621C-43E6-83A1-F4DCCA0E626D}"/>
          </ac:spMkLst>
        </pc:spChg>
      </pc:sldChg>
      <pc:sldChg chg="modSp mod">
        <pc:chgData name="Alfred Asterjadhi" userId="39de57b9-85c0-4fd1-aaac-8ca2b6560ad0" providerId="ADAL" clId="{2761FCC1-4A6E-4EF5-91BC-E3C73DA579E7}" dt="2024-01-16T21:28:38.293" v="4063" actId="13926"/>
        <pc:sldMkLst>
          <pc:docMk/>
          <pc:sldMk cId="3959530559" sldId="1030"/>
        </pc:sldMkLst>
        <pc:spChg chg="mod">
          <ac:chgData name="Alfred Asterjadhi" userId="39de57b9-85c0-4fd1-aaac-8ca2b6560ad0" providerId="ADAL" clId="{2761FCC1-4A6E-4EF5-91BC-E3C73DA579E7}" dt="2024-01-16T21:28:38.293" v="4063" actId="13926"/>
          <ac:spMkLst>
            <pc:docMk/>
            <pc:sldMk cId="3959530559" sldId="1030"/>
            <ac:spMk id="2" creationId="{4B5F0D0E-8BB7-48AB-9160-728B8B3399A2}"/>
          </ac:spMkLst>
        </pc:spChg>
        <pc:spChg chg="mod">
          <ac:chgData name="Alfred Asterjadhi" userId="39de57b9-85c0-4fd1-aaac-8ca2b6560ad0" providerId="ADAL" clId="{2761FCC1-4A6E-4EF5-91BC-E3C73DA579E7}" dt="2024-01-16T20:04:31.578" v="3978" actId="207"/>
          <ac:spMkLst>
            <pc:docMk/>
            <pc:sldMk cId="3959530559" sldId="1030"/>
            <ac:spMk id="3" creationId="{DFB0BA47-D7B6-4F95-932E-A7AA615BC440}"/>
          </ac:spMkLst>
        </pc:spChg>
      </pc:sldChg>
      <pc:sldChg chg="modSp mod">
        <pc:chgData name="Alfred Asterjadhi" userId="39de57b9-85c0-4fd1-aaac-8ca2b6560ad0" providerId="ADAL" clId="{2761FCC1-4A6E-4EF5-91BC-E3C73DA579E7}" dt="2024-01-18T22:26:01.190" v="4731" actId="20577"/>
        <pc:sldMkLst>
          <pc:docMk/>
          <pc:sldMk cId="1865298196" sldId="1034"/>
        </pc:sldMkLst>
        <pc:spChg chg="mod">
          <ac:chgData name="Alfred Asterjadhi" userId="39de57b9-85c0-4fd1-aaac-8ca2b6560ad0" providerId="ADAL" clId="{2761FCC1-4A6E-4EF5-91BC-E3C73DA579E7}" dt="2024-01-18T22:26:01.190" v="4731" actId="20577"/>
          <ac:spMkLst>
            <pc:docMk/>
            <pc:sldMk cId="1865298196" sldId="1034"/>
            <ac:spMk id="3" creationId="{32A82C14-015D-8818-0A3B-A5128A880F97}"/>
          </ac:spMkLst>
        </pc:spChg>
      </pc:sldChg>
      <pc:sldChg chg="modSp mod">
        <pc:chgData name="Alfred Asterjadhi" userId="39de57b9-85c0-4fd1-aaac-8ca2b6560ad0" providerId="ADAL" clId="{2761FCC1-4A6E-4EF5-91BC-E3C73DA579E7}" dt="2024-01-16T03:48:33.340" v="3337" actId="207"/>
        <pc:sldMkLst>
          <pc:docMk/>
          <pc:sldMk cId="603264867" sldId="1036"/>
        </pc:sldMkLst>
        <pc:spChg chg="mod">
          <ac:chgData name="Alfred Asterjadhi" userId="39de57b9-85c0-4fd1-aaac-8ca2b6560ad0" providerId="ADAL" clId="{2761FCC1-4A6E-4EF5-91BC-E3C73DA579E7}" dt="2024-01-14T16:37:19.945" v="1843" actId="20577"/>
          <ac:spMkLst>
            <pc:docMk/>
            <pc:sldMk cId="603264867" sldId="1036"/>
            <ac:spMk id="2" creationId="{9EF97F5A-CE7F-7BBA-0DB4-CF87B031E7D4}"/>
          </ac:spMkLst>
        </pc:spChg>
        <pc:spChg chg="mod">
          <ac:chgData name="Alfred Asterjadhi" userId="39de57b9-85c0-4fd1-aaac-8ca2b6560ad0" providerId="ADAL" clId="{2761FCC1-4A6E-4EF5-91BC-E3C73DA579E7}" dt="2024-01-16T03:48:33.340" v="3337" actId="207"/>
          <ac:spMkLst>
            <pc:docMk/>
            <pc:sldMk cId="603264867" sldId="1036"/>
            <ac:spMk id="11" creationId="{802B8475-AE74-75A8-8302-13C07F9648AE}"/>
          </ac:spMkLst>
        </pc:spChg>
      </pc:sldChg>
      <pc:sldChg chg="addSp delSp modSp mod chgLayout">
        <pc:chgData name="Alfred Asterjadhi" userId="39de57b9-85c0-4fd1-aaac-8ca2b6560ad0" providerId="ADAL" clId="{2761FCC1-4A6E-4EF5-91BC-E3C73DA579E7}" dt="2024-01-18T19:26:40.582" v="4409" actId="20577"/>
        <pc:sldMkLst>
          <pc:docMk/>
          <pc:sldMk cId="1819786892" sldId="1038"/>
        </pc:sldMkLst>
        <pc:spChg chg="mod ord">
          <ac:chgData name="Alfred Asterjadhi" userId="39de57b9-85c0-4fd1-aaac-8ca2b6560ad0" providerId="ADAL" clId="{2761FCC1-4A6E-4EF5-91BC-E3C73DA579E7}" dt="2024-01-15T02:21:20.239" v="2118" actId="6264"/>
          <ac:spMkLst>
            <pc:docMk/>
            <pc:sldMk cId="1819786892" sldId="1038"/>
            <ac:spMk id="2" creationId="{9EF97F5A-CE7F-7BBA-0DB4-CF87B031E7D4}"/>
          </ac:spMkLst>
        </pc:spChg>
        <pc:spChg chg="add del mod">
          <ac:chgData name="Alfred Asterjadhi" userId="39de57b9-85c0-4fd1-aaac-8ca2b6560ad0" providerId="ADAL" clId="{2761FCC1-4A6E-4EF5-91BC-E3C73DA579E7}" dt="2024-01-15T02:20:35.641" v="2089" actId="6264"/>
          <ac:spMkLst>
            <pc:docMk/>
            <pc:sldMk cId="1819786892" sldId="1038"/>
            <ac:spMk id="3" creationId="{E41D0D5F-98F3-461D-658A-DA1D4873A010}"/>
          </ac:spMkLst>
        </pc:spChg>
        <pc:spChg chg="mod ord">
          <ac:chgData name="Alfred Asterjadhi" userId="39de57b9-85c0-4fd1-aaac-8ca2b6560ad0" providerId="ADAL" clId="{2761FCC1-4A6E-4EF5-91BC-E3C73DA579E7}" dt="2024-01-15T02:21:20.239" v="2118" actId="6264"/>
          <ac:spMkLst>
            <pc:docMk/>
            <pc:sldMk cId="1819786892" sldId="1038"/>
            <ac:spMk id="4" creationId="{8B684BB7-2D5A-055E-0295-767A7870AB10}"/>
          </ac:spMkLst>
        </pc:spChg>
        <pc:spChg chg="mod ord">
          <ac:chgData name="Alfred Asterjadhi" userId="39de57b9-85c0-4fd1-aaac-8ca2b6560ad0" providerId="ADAL" clId="{2761FCC1-4A6E-4EF5-91BC-E3C73DA579E7}" dt="2024-01-15T02:21:20.239" v="2118" actId="6264"/>
          <ac:spMkLst>
            <pc:docMk/>
            <pc:sldMk cId="1819786892" sldId="1038"/>
            <ac:spMk id="5" creationId="{D3F03832-0357-D3F4-5D78-9AEED64EAC6F}"/>
          </ac:spMkLst>
        </pc:spChg>
        <pc:spChg chg="mod ord">
          <ac:chgData name="Alfred Asterjadhi" userId="39de57b9-85c0-4fd1-aaac-8ca2b6560ad0" providerId="ADAL" clId="{2761FCC1-4A6E-4EF5-91BC-E3C73DA579E7}" dt="2024-01-15T02:21:20.239" v="2118" actId="6264"/>
          <ac:spMkLst>
            <pc:docMk/>
            <pc:sldMk cId="1819786892" sldId="1038"/>
            <ac:spMk id="6" creationId="{EC77C5EB-E20F-F01E-703C-08282E47E7DA}"/>
          </ac:spMkLst>
        </pc:spChg>
        <pc:spChg chg="add del mod">
          <ac:chgData name="Alfred Asterjadhi" userId="39de57b9-85c0-4fd1-aaac-8ca2b6560ad0" providerId="ADAL" clId="{2761FCC1-4A6E-4EF5-91BC-E3C73DA579E7}" dt="2024-01-15T02:20:35.641" v="2089" actId="6264"/>
          <ac:spMkLst>
            <pc:docMk/>
            <pc:sldMk cId="1819786892" sldId="1038"/>
            <ac:spMk id="7" creationId="{53DC7668-A6F4-97D9-D26C-61FDD4C25ABD}"/>
          </ac:spMkLst>
        </pc:spChg>
        <pc:spChg chg="add del mod">
          <ac:chgData name="Alfred Asterjadhi" userId="39de57b9-85c0-4fd1-aaac-8ca2b6560ad0" providerId="ADAL" clId="{2761FCC1-4A6E-4EF5-91BC-E3C73DA579E7}" dt="2024-01-15T02:20:35.641" v="2089" actId="6264"/>
          <ac:spMkLst>
            <pc:docMk/>
            <pc:sldMk cId="1819786892" sldId="1038"/>
            <ac:spMk id="8" creationId="{C220AD61-BD25-BB77-B2FA-07028A1E0A1A}"/>
          </ac:spMkLst>
        </pc:spChg>
        <pc:spChg chg="add del mod">
          <ac:chgData name="Alfred Asterjadhi" userId="39de57b9-85c0-4fd1-aaac-8ca2b6560ad0" providerId="ADAL" clId="{2761FCC1-4A6E-4EF5-91BC-E3C73DA579E7}" dt="2024-01-15T02:20:35.641" v="2089" actId="6264"/>
          <ac:spMkLst>
            <pc:docMk/>
            <pc:sldMk cId="1819786892" sldId="1038"/>
            <ac:spMk id="9" creationId="{557B0B49-C92B-FB31-272E-70211E16DB2F}"/>
          </ac:spMkLst>
        </pc:spChg>
        <pc:spChg chg="add del mod">
          <ac:chgData name="Alfred Asterjadhi" userId="39de57b9-85c0-4fd1-aaac-8ca2b6560ad0" providerId="ADAL" clId="{2761FCC1-4A6E-4EF5-91BC-E3C73DA579E7}" dt="2024-01-15T02:20:35.641" v="2089" actId="6264"/>
          <ac:spMkLst>
            <pc:docMk/>
            <pc:sldMk cId="1819786892" sldId="1038"/>
            <ac:spMk id="10" creationId="{94430FFE-D99D-0B16-2CBE-965193D3D005}"/>
          </ac:spMkLst>
        </pc:spChg>
        <pc:spChg chg="mod ord">
          <ac:chgData name="Alfred Asterjadhi" userId="39de57b9-85c0-4fd1-aaac-8ca2b6560ad0" providerId="ADAL" clId="{2761FCC1-4A6E-4EF5-91BC-E3C73DA579E7}" dt="2024-01-18T19:26:40.582" v="4409" actId="20577"/>
          <ac:spMkLst>
            <pc:docMk/>
            <pc:sldMk cId="1819786892" sldId="1038"/>
            <ac:spMk id="11" creationId="{10369809-8F14-3F63-B0ED-FF21BCF3B086}"/>
          </ac:spMkLst>
        </pc:spChg>
        <pc:spChg chg="add del mod">
          <ac:chgData name="Alfred Asterjadhi" userId="39de57b9-85c0-4fd1-aaac-8ca2b6560ad0" providerId="ADAL" clId="{2761FCC1-4A6E-4EF5-91BC-E3C73DA579E7}" dt="2024-01-15T02:21:20.239" v="2118" actId="6264"/>
          <ac:spMkLst>
            <pc:docMk/>
            <pc:sldMk cId="1819786892" sldId="1038"/>
            <ac:spMk id="12" creationId="{426FCF42-9A94-5E97-9CEF-7A6584D9C2B6}"/>
          </ac:spMkLst>
        </pc:spChg>
        <pc:spChg chg="add del mod">
          <ac:chgData name="Alfred Asterjadhi" userId="39de57b9-85c0-4fd1-aaac-8ca2b6560ad0" providerId="ADAL" clId="{2761FCC1-4A6E-4EF5-91BC-E3C73DA579E7}" dt="2024-01-15T02:21:20.239" v="2118" actId="6264"/>
          <ac:spMkLst>
            <pc:docMk/>
            <pc:sldMk cId="1819786892" sldId="1038"/>
            <ac:spMk id="13" creationId="{1438CF89-783B-523A-3270-176C3840D20E}"/>
          </ac:spMkLst>
        </pc:spChg>
        <pc:spChg chg="add del mod">
          <ac:chgData name="Alfred Asterjadhi" userId="39de57b9-85c0-4fd1-aaac-8ca2b6560ad0" providerId="ADAL" clId="{2761FCC1-4A6E-4EF5-91BC-E3C73DA579E7}" dt="2024-01-15T02:21:20.239" v="2118" actId="6264"/>
          <ac:spMkLst>
            <pc:docMk/>
            <pc:sldMk cId="1819786892" sldId="1038"/>
            <ac:spMk id="14" creationId="{D3525FF1-2996-98A8-4CB7-75178A233599}"/>
          </ac:spMkLst>
        </pc:spChg>
        <pc:spChg chg="add del mod">
          <ac:chgData name="Alfred Asterjadhi" userId="39de57b9-85c0-4fd1-aaac-8ca2b6560ad0" providerId="ADAL" clId="{2761FCC1-4A6E-4EF5-91BC-E3C73DA579E7}" dt="2024-01-15T02:21:20.239" v="2118" actId="6264"/>
          <ac:spMkLst>
            <pc:docMk/>
            <pc:sldMk cId="1819786892" sldId="1038"/>
            <ac:spMk id="15" creationId="{5F9F171E-A427-4FDF-777A-D0355675EE7F}"/>
          </ac:spMkLst>
        </pc:spChg>
        <pc:spChg chg="add del mod">
          <ac:chgData name="Alfred Asterjadhi" userId="39de57b9-85c0-4fd1-aaac-8ca2b6560ad0" providerId="ADAL" clId="{2761FCC1-4A6E-4EF5-91BC-E3C73DA579E7}" dt="2024-01-15T02:21:20.239" v="2118" actId="6264"/>
          <ac:spMkLst>
            <pc:docMk/>
            <pc:sldMk cId="1819786892" sldId="1038"/>
            <ac:spMk id="16" creationId="{5F8BE8A6-9E7D-847B-E472-83C44CC24328}"/>
          </ac:spMkLst>
        </pc:spChg>
      </pc:sldChg>
      <pc:sldChg chg="addSp delSp modSp mod chgLayout">
        <pc:chgData name="Alfred Asterjadhi" userId="39de57b9-85c0-4fd1-aaac-8ca2b6560ad0" providerId="ADAL" clId="{2761FCC1-4A6E-4EF5-91BC-E3C73DA579E7}" dt="2024-01-18T22:03:28.778" v="4718" actId="207"/>
        <pc:sldMkLst>
          <pc:docMk/>
          <pc:sldMk cId="3814028870" sldId="1039"/>
        </pc:sldMkLst>
        <pc:spChg chg="mod ord">
          <ac:chgData name="Alfred Asterjadhi" userId="39de57b9-85c0-4fd1-aaac-8ca2b6560ad0" providerId="ADAL" clId="{2761FCC1-4A6E-4EF5-91BC-E3C73DA579E7}" dt="2024-01-18T19:35:33.552" v="4505" actId="20577"/>
          <ac:spMkLst>
            <pc:docMk/>
            <pc:sldMk cId="3814028870" sldId="1039"/>
            <ac:spMk id="2" creationId="{9EF97F5A-CE7F-7BBA-0DB4-CF87B031E7D4}"/>
          </ac:spMkLst>
        </pc:spChg>
        <pc:spChg chg="mod ord">
          <ac:chgData name="Alfred Asterjadhi" userId="39de57b9-85c0-4fd1-aaac-8ca2b6560ad0" providerId="ADAL" clId="{2761FCC1-4A6E-4EF5-91BC-E3C73DA579E7}" dt="2024-01-18T22:03:28.778" v="4718" actId="207"/>
          <ac:spMkLst>
            <pc:docMk/>
            <pc:sldMk cId="3814028870" sldId="1039"/>
            <ac:spMk id="3" creationId="{2C08B101-42DC-1716-269A-5A07B06D62DE}"/>
          </ac:spMkLst>
        </pc:spChg>
        <pc:spChg chg="mod ord">
          <ac:chgData name="Alfred Asterjadhi" userId="39de57b9-85c0-4fd1-aaac-8ca2b6560ad0" providerId="ADAL" clId="{2761FCC1-4A6E-4EF5-91BC-E3C73DA579E7}" dt="2024-01-15T02:23:42.298" v="2192" actId="6264"/>
          <ac:spMkLst>
            <pc:docMk/>
            <pc:sldMk cId="3814028870" sldId="1039"/>
            <ac:spMk id="4" creationId="{8B684BB7-2D5A-055E-0295-767A7870AB10}"/>
          </ac:spMkLst>
        </pc:spChg>
        <pc:spChg chg="mod ord">
          <ac:chgData name="Alfred Asterjadhi" userId="39de57b9-85c0-4fd1-aaac-8ca2b6560ad0" providerId="ADAL" clId="{2761FCC1-4A6E-4EF5-91BC-E3C73DA579E7}" dt="2024-01-15T02:23:42.298" v="2192" actId="6264"/>
          <ac:spMkLst>
            <pc:docMk/>
            <pc:sldMk cId="3814028870" sldId="1039"/>
            <ac:spMk id="5" creationId="{D3F03832-0357-D3F4-5D78-9AEED64EAC6F}"/>
          </ac:spMkLst>
        </pc:spChg>
        <pc:spChg chg="mod ord">
          <ac:chgData name="Alfred Asterjadhi" userId="39de57b9-85c0-4fd1-aaac-8ca2b6560ad0" providerId="ADAL" clId="{2761FCC1-4A6E-4EF5-91BC-E3C73DA579E7}" dt="2024-01-15T02:23:42.298" v="2192" actId="6264"/>
          <ac:spMkLst>
            <pc:docMk/>
            <pc:sldMk cId="3814028870" sldId="1039"/>
            <ac:spMk id="6" creationId="{EC77C5EB-E20F-F01E-703C-08282E47E7DA}"/>
          </ac:spMkLst>
        </pc:spChg>
        <pc:spChg chg="add del mod">
          <ac:chgData name="Alfred Asterjadhi" userId="39de57b9-85c0-4fd1-aaac-8ca2b6560ad0" providerId="ADAL" clId="{2761FCC1-4A6E-4EF5-91BC-E3C73DA579E7}" dt="2024-01-15T02:22:32.360" v="2152" actId="6264"/>
          <ac:spMkLst>
            <pc:docMk/>
            <pc:sldMk cId="3814028870" sldId="1039"/>
            <ac:spMk id="7" creationId="{0B44BE99-6866-4879-9A48-22A0F02318A6}"/>
          </ac:spMkLst>
        </pc:spChg>
        <pc:spChg chg="add del mod">
          <ac:chgData name="Alfred Asterjadhi" userId="39de57b9-85c0-4fd1-aaac-8ca2b6560ad0" providerId="ADAL" clId="{2761FCC1-4A6E-4EF5-91BC-E3C73DA579E7}" dt="2024-01-15T02:22:32.360" v="2152" actId="6264"/>
          <ac:spMkLst>
            <pc:docMk/>
            <pc:sldMk cId="3814028870" sldId="1039"/>
            <ac:spMk id="8" creationId="{7441DA76-3919-D1D1-316A-0460AEABA8B4}"/>
          </ac:spMkLst>
        </pc:spChg>
        <pc:spChg chg="add del mod">
          <ac:chgData name="Alfred Asterjadhi" userId="39de57b9-85c0-4fd1-aaac-8ca2b6560ad0" providerId="ADAL" clId="{2761FCC1-4A6E-4EF5-91BC-E3C73DA579E7}" dt="2024-01-15T02:22:32.360" v="2152" actId="6264"/>
          <ac:spMkLst>
            <pc:docMk/>
            <pc:sldMk cId="3814028870" sldId="1039"/>
            <ac:spMk id="9" creationId="{C0E14880-772F-683D-C360-3F0AA8EE0E16}"/>
          </ac:spMkLst>
        </pc:spChg>
        <pc:spChg chg="add del mod">
          <ac:chgData name="Alfred Asterjadhi" userId="39de57b9-85c0-4fd1-aaac-8ca2b6560ad0" providerId="ADAL" clId="{2761FCC1-4A6E-4EF5-91BC-E3C73DA579E7}" dt="2024-01-15T02:22:32.360" v="2152" actId="6264"/>
          <ac:spMkLst>
            <pc:docMk/>
            <pc:sldMk cId="3814028870" sldId="1039"/>
            <ac:spMk id="10" creationId="{13505755-3C3D-983D-79D5-287D2286BC25}"/>
          </ac:spMkLst>
        </pc:spChg>
        <pc:spChg chg="add del mod">
          <ac:chgData name="Alfred Asterjadhi" userId="39de57b9-85c0-4fd1-aaac-8ca2b6560ad0" providerId="ADAL" clId="{2761FCC1-4A6E-4EF5-91BC-E3C73DA579E7}" dt="2024-01-15T02:22:32.360" v="2152" actId="6264"/>
          <ac:spMkLst>
            <pc:docMk/>
            <pc:sldMk cId="3814028870" sldId="1039"/>
            <ac:spMk id="11" creationId="{6A562022-06C3-D6C8-4FE8-CEAA76E246C6}"/>
          </ac:spMkLst>
        </pc:spChg>
        <pc:spChg chg="add del mod">
          <ac:chgData name="Alfred Asterjadhi" userId="39de57b9-85c0-4fd1-aaac-8ca2b6560ad0" providerId="ADAL" clId="{2761FCC1-4A6E-4EF5-91BC-E3C73DA579E7}" dt="2024-01-15T02:22:39.080" v="2155" actId="6264"/>
          <ac:spMkLst>
            <pc:docMk/>
            <pc:sldMk cId="3814028870" sldId="1039"/>
            <ac:spMk id="12" creationId="{7C729C8A-1522-32E8-D7D6-548CE2034AB3}"/>
          </ac:spMkLst>
        </pc:spChg>
        <pc:spChg chg="add del mod">
          <ac:chgData name="Alfred Asterjadhi" userId="39de57b9-85c0-4fd1-aaac-8ca2b6560ad0" providerId="ADAL" clId="{2761FCC1-4A6E-4EF5-91BC-E3C73DA579E7}" dt="2024-01-15T02:22:39.080" v="2155" actId="6264"/>
          <ac:spMkLst>
            <pc:docMk/>
            <pc:sldMk cId="3814028870" sldId="1039"/>
            <ac:spMk id="13" creationId="{D344EEB3-DD3A-FD2E-F2D5-56240CA9CC95}"/>
          </ac:spMkLst>
        </pc:spChg>
        <pc:spChg chg="add del mod">
          <ac:chgData name="Alfred Asterjadhi" userId="39de57b9-85c0-4fd1-aaac-8ca2b6560ad0" providerId="ADAL" clId="{2761FCC1-4A6E-4EF5-91BC-E3C73DA579E7}" dt="2024-01-15T02:22:39.080" v="2155" actId="6264"/>
          <ac:spMkLst>
            <pc:docMk/>
            <pc:sldMk cId="3814028870" sldId="1039"/>
            <ac:spMk id="14" creationId="{B8D64AAA-A5B8-1F63-C16E-FF7925C4B07B}"/>
          </ac:spMkLst>
        </pc:spChg>
        <pc:spChg chg="add del mod">
          <ac:chgData name="Alfred Asterjadhi" userId="39de57b9-85c0-4fd1-aaac-8ca2b6560ad0" providerId="ADAL" clId="{2761FCC1-4A6E-4EF5-91BC-E3C73DA579E7}" dt="2024-01-15T02:22:39.080" v="2155" actId="6264"/>
          <ac:spMkLst>
            <pc:docMk/>
            <pc:sldMk cId="3814028870" sldId="1039"/>
            <ac:spMk id="15" creationId="{5499865F-0F70-8131-2E0A-A0F2332619E1}"/>
          </ac:spMkLst>
        </pc:spChg>
        <pc:spChg chg="add del mod">
          <ac:chgData name="Alfred Asterjadhi" userId="39de57b9-85c0-4fd1-aaac-8ca2b6560ad0" providerId="ADAL" clId="{2761FCC1-4A6E-4EF5-91BC-E3C73DA579E7}" dt="2024-01-15T02:22:39.080" v="2155" actId="6264"/>
          <ac:spMkLst>
            <pc:docMk/>
            <pc:sldMk cId="3814028870" sldId="1039"/>
            <ac:spMk id="16" creationId="{60E8C103-E632-094F-04A2-B14436B17546}"/>
          </ac:spMkLst>
        </pc:spChg>
        <pc:spChg chg="add del mod">
          <ac:chgData name="Alfred Asterjadhi" userId="39de57b9-85c0-4fd1-aaac-8ca2b6560ad0" providerId="ADAL" clId="{2761FCC1-4A6E-4EF5-91BC-E3C73DA579E7}" dt="2024-01-15T02:23:42.298" v="2192" actId="6264"/>
          <ac:spMkLst>
            <pc:docMk/>
            <pc:sldMk cId="3814028870" sldId="1039"/>
            <ac:spMk id="17" creationId="{AAD2F544-35F1-1785-DF5D-87D917774CEA}"/>
          </ac:spMkLst>
        </pc:spChg>
        <pc:spChg chg="add del mod">
          <ac:chgData name="Alfred Asterjadhi" userId="39de57b9-85c0-4fd1-aaac-8ca2b6560ad0" providerId="ADAL" clId="{2761FCC1-4A6E-4EF5-91BC-E3C73DA579E7}" dt="2024-01-15T02:23:42.298" v="2192" actId="6264"/>
          <ac:spMkLst>
            <pc:docMk/>
            <pc:sldMk cId="3814028870" sldId="1039"/>
            <ac:spMk id="18" creationId="{B84601B6-2297-772D-D9CE-9BC1888C9062}"/>
          </ac:spMkLst>
        </pc:spChg>
        <pc:spChg chg="add del mod">
          <ac:chgData name="Alfred Asterjadhi" userId="39de57b9-85c0-4fd1-aaac-8ca2b6560ad0" providerId="ADAL" clId="{2761FCC1-4A6E-4EF5-91BC-E3C73DA579E7}" dt="2024-01-15T02:23:42.298" v="2192" actId="6264"/>
          <ac:spMkLst>
            <pc:docMk/>
            <pc:sldMk cId="3814028870" sldId="1039"/>
            <ac:spMk id="19" creationId="{038F3A41-E4D1-64F3-5CC5-7273AB1E90F5}"/>
          </ac:spMkLst>
        </pc:spChg>
        <pc:spChg chg="add del mod">
          <ac:chgData name="Alfred Asterjadhi" userId="39de57b9-85c0-4fd1-aaac-8ca2b6560ad0" providerId="ADAL" clId="{2761FCC1-4A6E-4EF5-91BC-E3C73DA579E7}" dt="2024-01-15T02:23:42.298" v="2192" actId="6264"/>
          <ac:spMkLst>
            <pc:docMk/>
            <pc:sldMk cId="3814028870" sldId="1039"/>
            <ac:spMk id="20" creationId="{A70A9F27-60E0-4A9C-23AE-C82271B5EF6C}"/>
          </ac:spMkLst>
        </pc:spChg>
        <pc:spChg chg="add del mod">
          <ac:chgData name="Alfred Asterjadhi" userId="39de57b9-85c0-4fd1-aaac-8ca2b6560ad0" providerId="ADAL" clId="{2761FCC1-4A6E-4EF5-91BC-E3C73DA579E7}" dt="2024-01-15T02:23:42.298" v="2192" actId="6264"/>
          <ac:spMkLst>
            <pc:docMk/>
            <pc:sldMk cId="3814028870" sldId="1039"/>
            <ac:spMk id="21" creationId="{B7975C1D-F937-D34D-953B-57A300AEF720}"/>
          </ac:spMkLst>
        </pc:spChg>
      </pc:sldChg>
      <pc:sldChg chg="modSp mod">
        <pc:chgData name="Alfred Asterjadhi" userId="39de57b9-85c0-4fd1-aaac-8ca2b6560ad0" providerId="ADAL" clId="{2761FCC1-4A6E-4EF5-91BC-E3C73DA579E7}" dt="2024-01-22T19:23:35.711" v="4929" actId="207"/>
        <pc:sldMkLst>
          <pc:docMk/>
          <pc:sldMk cId="3828928684" sldId="1058"/>
        </pc:sldMkLst>
        <pc:graphicFrameChg chg="mod modGraphic">
          <ac:chgData name="Alfred Asterjadhi" userId="39de57b9-85c0-4fd1-aaac-8ca2b6560ad0" providerId="ADAL" clId="{2761FCC1-4A6E-4EF5-91BC-E3C73DA579E7}" dt="2024-01-22T19:23:35.711" v="4929" actId="207"/>
          <ac:graphicFrameMkLst>
            <pc:docMk/>
            <pc:sldMk cId="3828928684" sldId="1058"/>
            <ac:graphicFrameMk id="6" creationId="{5094FBC8-BB74-47F3-965D-16BC678F4D1D}"/>
          </ac:graphicFrameMkLst>
        </pc:graphicFrameChg>
      </pc:sldChg>
      <pc:sldChg chg="modSp mod">
        <pc:chgData name="Alfred Asterjadhi" userId="39de57b9-85c0-4fd1-aaac-8ca2b6560ad0" providerId="ADAL" clId="{2761FCC1-4A6E-4EF5-91BC-E3C73DA579E7}" dt="2024-01-22T19:23:46.241" v="4931" actId="207"/>
        <pc:sldMkLst>
          <pc:docMk/>
          <pc:sldMk cId="1089014833" sldId="1059"/>
        </pc:sldMkLst>
        <pc:graphicFrameChg chg="mod modGraphic">
          <ac:chgData name="Alfred Asterjadhi" userId="39de57b9-85c0-4fd1-aaac-8ca2b6560ad0" providerId="ADAL" clId="{2761FCC1-4A6E-4EF5-91BC-E3C73DA579E7}" dt="2024-01-22T19:23:46.241" v="4931" actId="207"/>
          <ac:graphicFrameMkLst>
            <pc:docMk/>
            <pc:sldMk cId="1089014833" sldId="1059"/>
            <ac:graphicFrameMk id="6" creationId="{5094FBC8-BB74-47F3-965D-16BC678F4D1D}"/>
          </ac:graphicFrameMkLst>
        </pc:graphicFrameChg>
      </pc:sldChg>
      <pc:sldChg chg="modSp mod">
        <pc:chgData name="Alfred Asterjadhi" userId="39de57b9-85c0-4fd1-aaac-8ca2b6560ad0" providerId="ADAL" clId="{2761FCC1-4A6E-4EF5-91BC-E3C73DA579E7}" dt="2024-01-22T19:23:53.603" v="4933" actId="207"/>
        <pc:sldMkLst>
          <pc:docMk/>
          <pc:sldMk cId="3832852367" sldId="1060"/>
        </pc:sldMkLst>
        <pc:graphicFrameChg chg="mod modGraphic">
          <ac:chgData name="Alfred Asterjadhi" userId="39de57b9-85c0-4fd1-aaac-8ca2b6560ad0" providerId="ADAL" clId="{2761FCC1-4A6E-4EF5-91BC-E3C73DA579E7}" dt="2024-01-22T19:23:53.603" v="4933" actId="207"/>
          <ac:graphicFrameMkLst>
            <pc:docMk/>
            <pc:sldMk cId="3832852367" sldId="1060"/>
            <ac:graphicFrameMk id="6" creationId="{5094FBC8-BB74-47F3-965D-16BC678F4D1D}"/>
          </ac:graphicFrameMkLst>
        </pc:graphicFrameChg>
      </pc:sldChg>
      <pc:sldChg chg="modSp mod">
        <pc:chgData name="Alfred Asterjadhi" userId="39de57b9-85c0-4fd1-aaac-8ca2b6560ad0" providerId="ADAL" clId="{2761FCC1-4A6E-4EF5-91BC-E3C73DA579E7}" dt="2024-01-22T19:24:10.699" v="4937" actId="207"/>
        <pc:sldMkLst>
          <pc:docMk/>
          <pc:sldMk cId="2528763118" sldId="1061"/>
        </pc:sldMkLst>
        <pc:graphicFrameChg chg="mod modGraphic">
          <ac:chgData name="Alfred Asterjadhi" userId="39de57b9-85c0-4fd1-aaac-8ca2b6560ad0" providerId="ADAL" clId="{2761FCC1-4A6E-4EF5-91BC-E3C73DA579E7}" dt="2024-01-22T19:24:10.699" v="4937" actId="207"/>
          <ac:graphicFrameMkLst>
            <pc:docMk/>
            <pc:sldMk cId="2528763118" sldId="1061"/>
            <ac:graphicFrameMk id="6" creationId="{5094FBC8-BB74-47F3-965D-16BC678F4D1D}"/>
          </ac:graphicFrameMkLst>
        </pc:graphicFrameChg>
      </pc:sldChg>
      <pc:sldChg chg="addSp delSp modSp mod">
        <pc:chgData name="Alfred Asterjadhi" userId="39de57b9-85c0-4fd1-aaac-8ca2b6560ad0" providerId="ADAL" clId="{2761FCC1-4A6E-4EF5-91BC-E3C73DA579E7}" dt="2024-01-16T21:23:35.454" v="3990" actId="20577"/>
        <pc:sldMkLst>
          <pc:docMk/>
          <pc:sldMk cId="420957283" sldId="1062"/>
        </pc:sldMkLst>
        <pc:spChg chg="mod">
          <ac:chgData name="Alfred Asterjadhi" userId="39de57b9-85c0-4fd1-aaac-8ca2b6560ad0" providerId="ADAL" clId="{2761FCC1-4A6E-4EF5-91BC-E3C73DA579E7}" dt="2024-01-16T21:22:42.963" v="3983" actId="13926"/>
          <ac:spMkLst>
            <pc:docMk/>
            <pc:sldMk cId="420957283" sldId="1062"/>
            <ac:spMk id="2" creationId="{4B5F0D0E-8BB7-48AB-9160-728B8B3399A2}"/>
          </ac:spMkLst>
        </pc:spChg>
        <pc:spChg chg="mod">
          <ac:chgData name="Alfred Asterjadhi" userId="39de57b9-85c0-4fd1-aaac-8ca2b6560ad0" providerId="ADAL" clId="{2761FCC1-4A6E-4EF5-91BC-E3C73DA579E7}" dt="2024-01-16T21:23:35.454" v="3990" actId="20577"/>
          <ac:spMkLst>
            <pc:docMk/>
            <pc:sldMk cId="420957283" sldId="1062"/>
            <ac:spMk id="3" creationId="{DFB0BA47-D7B6-4F95-932E-A7AA615BC440}"/>
          </ac:spMkLst>
        </pc:spChg>
        <pc:graphicFrameChg chg="add del mod">
          <ac:chgData name="Alfred Asterjadhi" userId="39de57b9-85c0-4fd1-aaac-8ca2b6560ad0" providerId="ADAL" clId="{2761FCC1-4A6E-4EF5-91BC-E3C73DA579E7}" dt="2024-01-14T16:15:39.667" v="1356"/>
          <ac:graphicFrameMkLst>
            <pc:docMk/>
            <pc:sldMk cId="420957283" sldId="1062"/>
            <ac:graphicFrameMk id="7" creationId="{D07B3563-1D91-613D-0336-A638DFFA414F}"/>
          </ac:graphicFrameMkLst>
        </pc:graphicFrameChg>
        <pc:graphicFrameChg chg="add del mod">
          <ac:chgData name="Alfred Asterjadhi" userId="39de57b9-85c0-4fd1-aaac-8ca2b6560ad0" providerId="ADAL" clId="{2761FCC1-4A6E-4EF5-91BC-E3C73DA579E7}" dt="2024-01-14T16:15:59.872" v="1361"/>
          <ac:graphicFrameMkLst>
            <pc:docMk/>
            <pc:sldMk cId="420957283" sldId="1062"/>
            <ac:graphicFrameMk id="8" creationId="{62E25BE3-FC7A-BE2C-8D77-4A02EBAD2F8F}"/>
          </ac:graphicFrameMkLst>
        </pc:graphicFrameChg>
      </pc:sldChg>
      <pc:sldChg chg="modSp mod">
        <pc:chgData name="Alfred Asterjadhi" userId="39de57b9-85c0-4fd1-aaac-8ca2b6560ad0" providerId="ADAL" clId="{2761FCC1-4A6E-4EF5-91BC-E3C73DA579E7}" dt="2024-01-22T18:49:08.115" v="4733" actId="13926"/>
        <pc:sldMkLst>
          <pc:docMk/>
          <pc:sldMk cId="4237730190" sldId="1063"/>
        </pc:sldMkLst>
        <pc:spChg chg="mod">
          <ac:chgData name="Alfred Asterjadhi" userId="39de57b9-85c0-4fd1-aaac-8ca2b6560ad0" providerId="ADAL" clId="{2761FCC1-4A6E-4EF5-91BC-E3C73DA579E7}" dt="2024-01-22T18:49:08.115" v="4733" actId="13926"/>
          <ac:spMkLst>
            <pc:docMk/>
            <pc:sldMk cId="4237730190" sldId="1063"/>
            <ac:spMk id="2" creationId="{4B5F0D0E-8BB7-48AB-9160-728B8B3399A2}"/>
          </ac:spMkLst>
        </pc:spChg>
        <pc:spChg chg="mod">
          <ac:chgData name="Alfred Asterjadhi" userId="39de57b9-85c0-4fd1-aaac-8ca2b6560ad0" providerId="ADAL" clId="{2761FCC1-4A6E-4EF5-91BC-E3C73DA579E7}" dt="2024-01-22T18:49:04.567" v="4732" actId="207"/>
          <ac:spMkLst>
            <pc:docMk/>
            <pc:sldMk cId="4237730190" sldId="1063"/>
            <ac:spMk id="3" creationId="{DFB0BA47-D7B6-4F95-932E-A7AA615BC440}"/>
          </ac:spMkLst>
        </pc:spChg>
      </pc:sldChg>
      <pc:sldChg chg="modSp mod">
        <pc:chgData name="Alfred Asterjadhi" userId="39de57b9-85c0-4fd1-aaac-8ca2b6560ad0" providerId="ADAL" clId="{2761FCC1-4A6E-4EF5-91BC-E3C73DA579E7}" dt="2024-01-17T17:05:35.359" v="4388" actId="207"/>
        <pc:sldMkLst>
          <pc:docMk/>
          <pc:sldMk cId="755068326" sldId="1064"/>
        </pc:sldMkLst>
        <pc:spChg chg="mod">
          <ac:chgData name="Alfred Asterjadhi" userId="39de57b9-85c0-4fd1-aaac-8ca2b6560ad0" providerId="ADAL" clId="{2761FCC1-4A6E-4EF5-91BC-E3C73DA579E7}" dt="2024-01-17T14:16:38.632" v="4114" actId="13926"/>
          <ac:spMkLst>
            <pc:docMk/>
            <pc:sldMk cId="755068326" sldId="1064"/>
            <ac:spMk id="2" creationId="{4B5F0D0E-8BB7-48AB-9160-728B8B3399A2}"/>
          </ac:spMkLst>
        </pc:spChg>
        <pc:spChg chg="mod">
          <ac:chgData name="Alfred Asterjadhi" userId="39de57b9-85c0-4fd1-aaac-8ca2b6560ad0" providerId="ADAL" clId="{2761FCC1-4A6E-4EF5-91BC-E3C73DA579E7}" dt="2024-01-17T17:05:35.359" v="4388" actId="207"/>
          <ac:spMkLst>
            <pc:docMk/>
            <pc:sldMk cId="755068326" sldId="1064"/>
            <ac:spMk id="3" creationId="{DFB0BA47-D7B6-4F95-932E-A7AA615BC440}"/>
          </ac:spMkLst>
        </pc:spChg>
      </pc:sldChg>
      <pc:sldChg chg="modSp mod">
        <pc:chgData name="Alfred Asterjadhi" userId="39de57b9-85c0-4fd1-aaac-8ca2b6560ad0" providerId="ADAL" clId="{2761FCC1-4A6E-4EF5-91BC-E3C73DA579E7}" dt="2024-01-22T18:49:20.953" v="4735" actId="13926"/>
        <pc:sldMkLst>
          <pc:docMk/>
          <pc:sldMk cId="3310225282" sldId="1065"/>
        </pc:sldMkLst>
        <pc:spChg chg="mod">
          <ac:chgData name="Alfred Asterjadhi" userId="39de57b9-85c0-4fd1-aaac-8ca2b6560ad0" providerId="ADAL" clId="{2761FCC1-4A6E-4EF5-91BC-E3C73DA579E7}" dt="2024-01-22T18:49:20.953" v="4735" actId="13926"/>
          <ac:spMkLst>
            <pc:docMk/>
            <pc:sldMk cId="3310225282" sldId="1065"/>
            <ac:spMk id="2" creationId="{4B5F0D0E-8BB7-48AB-9160-728B8B3399A2}"/>
          </ac:spMkLst>
        </pc:spChg>
        <pc:spChg chg="mod">
          <ac:chgData name="Alfred Asterjadhi" userId="39de57b9-85c0-4fd1-aaac-8ca2b6560ad0" providerId="ADAL" clId="{2761FCC1-4A6E-4EF5-91BC-E3C73DA579E7}" dt="2024-01-22T18:49:19.389" v="4734" actId="207"/>
          <ac:spMkLst>
            <pc:docMk/>
            <pc:sldMk cId="3310225282" sldId="1065"/>
            <ac:spMk id="3" creationId="{DFB0BA47-D7B6-4F95-932E-A7AA615BC440}"/>
          </ac:spMkLst>
        </pc:spChg>
      </pc:sldChg>
      <pc:sldChg chg="modSp mod">
        <pc:chgData name="Alfred Asterjadhi" userId="39de57b9-85c0-4fd1-aaac-8ca2b6560ad0" providerId="ADAL" clId="{2761FCC1-4A6E-4EF5-91BC-E3C73DA579E7}" dt="2024-01-17T17:05:43.606" v="4389" actId="207"/>
        <pc:sldMkLst>
          <pc:docMk/>
          <pc:sldMk cId="3289567463" sldId="1066"/>
        </pc:sldMkLst>
        <pc:spChg chg="mod">
          <ac:chgData name="Alfred Asterjadhi" userId="39de57b9-85c0-4fd1-aaac-8ca2b6560ad0" providerId="ADAL" clId="{2761FCC1-4A6E-4EF5-91BC-E3C73DA579E7}" dt="2024-01-17T16:56:48.802" v="4384" actId="13926"/>
          <ac:spMkLst>
            <pc:docMk/>
            <pc:sldMk cId="3289567463" sldId="1066"/>
            <ac:spMk id="2" creationId="{4B5F0D0E-8BB7-48AB-9160-728B8B3399A2}"/>
          </ac:spMkLst>
        </pc:spChg>
        <pc:spChg chg="mod">
          <ac:chgData name="Alfred Asterjadhi" userId="39de57b9-85c0-4fd1-aaac-8ca2b6560ad0" providerId="ADAL" clId="{2761FCC1-4A6E-4EF5-91BC-E3C73DA579E7}" dt="2024-01-17T17:05:43.606" v="4389" actId="207"/>
          <ac:spMkLst>
            <pc:docMk/>
            <pc:sldMk cId="3289567463" sldId="1066"/>
            <ac:spMk id="3" creationId="{DFB0BA47-D7B6-4F95-932E-A7AA615BC440}"/>
          </ac:spMkLst>
        </pc:spChg>
      </pc:sldChg>
      <pc:sldChg chg="modSp mod">
        <pc:chgData name="Alfred Asterjadhi" userId="39de57b9-85c0-4fd1-aaac-8ca2b6560ad0" providerId="ADAL" clId="{2761FCC1-4A6E-4EF5-91BC-E3C73DA579E7}" dt="2024-01-22T18:50:41.891" v="4738" actId="207"/>
        <pc:sldMkLst>
          <pc:docMk/>
          <pc:sldMk cId="856501673" sldId="1067"/>
        </pc:sldMkLst>
        <pc:spChg chg="mod">
          <ac:chgData name="Alfred Asterjadhi" userId="39de57b9-85c0-4fd1-aaac-8ca2b6560ad0" providerId="ADAL" clId="{2761FCC1-4A6E-4EF5-91BC-E3C73DA579E7}" dt="2024-01-22T18:50:37.315" v="4737" actId="13926"/>
          <ac:spMkLst>
            <pc:docMk/>
            <pc:sldMk cId="856501673" sldId="1067"/>
            <ac:spMk id="2" creationId="{4B5F0D0E-8BB7-48AB-9160-728B8B3399A2}"/>
          </ac:spMkLst>
        </pc:spChg>
        <pc:spChg chg="mod">
          <ac:chgData name="Alfred Asterjadhi" userId="39de57b9-85c0-4fd1-aaac-8ca2b6560ad0" providerId="ADAL" clId="{2761FCC1-4A6E-4EF5-91BC-E3C73DA579E7}" dt="2024-01-22T18:50:41.891" v="4738" actId="207"/>
          <ac:spMkLst>
            <pc:docMk/>
            <pc:sldMk cId="856501673" sldId="1067"/>
            <ac:spMk id="3" creationId="{DFB0BA47-D7B6-4F95-932E-A7AA615BC440}"/>
          </ac:spMkLst>
        </pc:spChg>
      </pc:sldChg>
      <pc:sldChg chg="modSp mod">
        <pc:chgData name="Alfred Asterjadhi" userId="39de57b9-85c0-4fd1-aaac-8ca2b6560ad0" providerId="ADAL" clId="{2761FCC1-4A6E-4EF5-91BC-E3C73DA579E7}" dt="2024-01-22T19:18:35.762" v="4911" actId="13926"/>
        <pc:sldMkLst>
          <pc:docMk/>
          <pc:sldMk cId="3051592254" sldId="1068"/>
        </pc:sldMkLst>
        <pc:spChg chg="mod">
          <ac:chgData name="Alfred Asterjadhi" userId="39de57b9-85c0-4fd1-aaac-8ca2b6560ad0" providerId="ADAL" clId="{2761FCC1-4A6E-4EF5-91BC-E3C73DA579E7}" dt="2024-01-22T19:18:35.762" v="4911" actId="13926"/>
          <ac:spMkLst>
            <pc:docMk/>
            <pc:sldMk cId="3051592254" sldId="1068"/>
            <ac:spMk id="2" creationId="{4B5F0D0E-8BB7-48AB-9160-728B8B3399A2}"/>
          </ac:spMkLst>
        </pc:spChg>
        <pc:spChg chg="mod">
          <ac:chgData name="Alfred Asterjadhi" userId="39de57b9-85c0-4fd1-aaac-8ca2b6560ad0" providerId="ADAL" clId="{2761FCC1-4A6E-4EF5-91BC-E3C73DA579E7}" dt="2024-01-22T19:18:31.971" v="4910" actId="207"/>
          <ac:spMkLst>
            <pc:docMk/>
            <pc:sldMk cId="3051592254" sldId="1068"/>
            <ac:spMk id="3" creationId="{DFB0BA47-D7B6-4F95-932E-A7AA615BC440}"/>
          </ac:spMkLst>
        </pc:spChg>
      </pc:sldChg>
      <pc:sldChg chg="modSp mod">
        <pc:chgData name="Alfred Asterjadhi" userId="39de57b9-85c0-4fd1-aaac-8ca2b6560ad0" providerId="ADAL" clId="{2761FCC1-4A6E-4EF5-91BC-E3C73DA579E7}" dt="2024-01-18T21:07:01.748" v="4711" actId="6549"/>
        <pc:sldMkLst>
          <pc:docMk/>
          <pc:sldMk cId="1268796722" sldId="1069"/>
        </pc:sldMkLst>
        <pc:spChg chg="mod">
          <ac:chgData name="Alfred Asterjadhi" userId="39de57b9-85c0-4fd1-aaac-8ca2b6560ad0" providerId="ADAL" clId="{2761FCC1-4A6E-4EF5-91BC-E3C73DA579E7}" dt="2024-01-18T21:07:01.748" v="4711" actId="6549"/>
          <ac:spMkLst>
            <pc:docMk/>
            <pc:sldMk cId="1268796722" sldId="1069"/>
            <ac:spMk id="3" creationId="{D1358E1A-E185-4489-03F1-1A1A550D7AE4}"/>
          </ac:spMkLst>
        </pc:spChg>
      </pc:sldChg>
      <pc:sldChg chg="modSp mod">
        <pc:chgData name="Alfred Asterjadhi" userId="39de57b9-85c0-4fd1-aaac-8ca2b6560ad0" providerId="ADAL" clId="{2761FCC1-4A6E-4EF5-91BC-E3C73DA579E7}" dt="2024-01-22T19:24:21.077" v="4939" actId="207"/>
        <pc:sldMkLst>
          <pc:docMk/>
          <pc:sldMk cId="1911178581" sldId="1070"/>
        </pc:sldMkLst>
        <pc:graphicFrameChg chg="mod modGraphic">
          <ac:chgData name="Alfred Asterjadhi" userId="39de57b9-85c0-4fd1-aaac-8ca2b6560ad0" providerId="ADAL" clId="{2761FCC1-4A6E-4EF5-91BC-E3C73DA579E7}" dt="2024-01-22T19:24:21.077" v="4939" actId="207"/>
          <ac:graphicFrameMkLst>
            <pc:docMk/>
            <pc:sldMk cId="1911178581" sldId="1070"/>
            <ac:graphicFrameMk id="6" creationId="{5094FBC8-BB74-47F3-965D-16BC678F4D1D}"/>
          </ac:graphicFrameMkLst>
        </pc:graphicFrameChg>
      </pc:sldChg>
      <pc:sldChg chg="modSp mod">
        <pc:chgData name="Alfred Asterjadhi" userId="39de57b9-85c0-4fd1-aaac-8ca2b6560ad0" providerId="ADAL" clId="{2761FCC1-4A6E-4EF5-91BC-E3C73DA579E7}" dt="2024-01-22T19:24:28.525" v="4941" actId="207"/>
        <pc:sldMkLst>
          <pc:docMk/>
          <pc:sldMk cId="4040184548" sldId="1071"/>
        </pc:sldMkLst>
        <pc:graphicFrameChg chg="mod modGraphic">
          <ac:chgData name="Alfred Asterjadhi" userId="39de57b9-85c0-4fd1-aaac-8ca2b6560ad0" providerId="ADAL" clId="{2761FCC1-4A6E-4EF5-91BC-E3C73DA579E7}" dt="2024-01-22T19:24:28.525" v="4941" actId="207"/>
          <ac:graphicFrameMkLst>
            <pc:docMk/>
            <pc:sldMk cId="4040184548" sldId="1071"/>
            <ac:graphicFrameMk id="6" creationId="{5094FBC8-BB74-47F3-965D-16BC678F4D1D}"/>
          </ac:graphicFrameMkLst>
        </pc:graphicFrameChg>
      </pc:sldChg>
      <pc:sldChg chg="modSp mod">
        <pc:chgData name="Alfred Asterjadhi" userId="39de57b9-85c0-4fd1-aaac-8ca2b6560ad0" providerId="ADAL" clId="{2761FCC1-4A6E-4EF5-91BC-E3C73DA579E7}" dt="2024-01-22T19:24:34.893" v="4942" actId="207"/>
        <pc:sldMkLst>
          <pc:docMk/>
          <pc:sldMk cId="4205713527" sldId="1072"/>
        </pc:sldMkLst>
        <pc:spChg chg="mod">
          <ac:chgData name="Alfred Asterjadhi" userId="39de57b9-85c0-4fd1-aaac-8ca2b6560ad0" providerId="ADAL" clId="{2761FCC1-4A6E-4EF5-91BC-E3C73DA579E7}" dt="2024-01-14T15:57:31.460" v="1294" actId="20577"/>
          <ac:spMkLst>
            <pc:docMk/>
            <pc:sldMk cId="4205713527" sldId="1072"/>
            <ac:spMk id="2" creationId="{F2762690-C15C-4839-B40F-0AF3A4D89457}"/>
          </ac:spMkLst>
        </pc:spChg>
        <pc:graphicFrameChg chg="mod modGraphic">
          <ac:chgData name="Alfred Asterjadhi" userId="39de57b9-85c0-4fd1-aaac-8ca2b6560ad0" providerId="ADAL" clId="{2761FCC1-4A6E-4EF5-91BC-E3C73DA579E7}" dt="2024-01-22T19:24:34.893" v="4942" actId="207"/>
          <ac:graphicFrameMkLst>
            <pc:docMk/>
            <pc:sldMk cId="4205713527" sldId="1072"/>
            <ac:graphicFrameMk id="6" creationId="{5094FBC8-BB74-47F3-965D-16BC678F4D1D}"/>
          </ac:graphicFrameMkLst>
        </pc:graphicFrameChg>
      </pc:sldChg>
      <pc:sldChg chg="modSp mod">
        <pc:chgData name="Alfred Asterjadhi" userId="39de57b9-85c0-4fd1-aaac-8ca2b6560ad0" providerId="ADAL" clId="{2761FCC1-4A6E-4EF5-91BC-E3C73DA579E7}" dt="2024-01-22T19:24:52.015" v="4945" actId="207"/>
        <pc:sldMkLst>
          <pc:docMk/>
          <pc:sldMk cId="2732103386" sldId="1073"/>
        </pc:sldMkLst>
        <pc:spChg chg="mod">
          <ac:chgData name="Alfred Asterjadhi" userId="39de57b9-85c0-4fd1-aaac-8ca2b6560ad0" providerId="ADAL" clId="{2761FCC1-4A6E-4EF5-91BC-E3C73DA579E7}" dt="2024-01-13T21:56:23.450" v="919" actId="20577"/>
          <ac:spMkLst>
            <pc:docMk/>
            <pc:sldMk cId="2732103386" sldId="1073"/>
            <ac:spMk id="2" creationId="{F2762690-C15C-4839-B40F-0AF3A4D89457}"/>
          </ac:spMkLst>
        </pc:spChg>
        <pc:graphicFrameChg chg="mod modGraphic">
          <ac:chgData name="Alfred Asterjadhi" userId="39de57b9-85c0-4fd1-aaac-8ca2b6560ad0" providerId="ADAL" clId="{2761FCC1-4A6E-4EF5-91BC-E3C73DA579E7}" dt="2024-01-22T19:24:52.015" v="4945" actId="207"/>
          <ac:graphicFrameMkLst>
            <pc:docMk/>
            <pc:sldMk cId="2732103386" sldId="1073"/>
            <ac:graphicFrameMk id="6" creationId="{5094FBC8-BB74-47F3-965D-16BC678F4D1D}"/>
          </ac:graphicFrameMkLst>
        </pc:graphicFrameChg>
      </pc:sldChg>
      <pc:sldChg chg="modSp mod">
        <pc:chgData name="Alfred Asterjadhi" userId="39de57b9-85c0-4fd1-aaac-8ca2b6560ad0" providerId="ADAL" clId="{2761FCC1-4A6E-4EF5-91BC-E3C73DA579E7}" dt="2024-01-22T19:24:05.986" v="4936" actId="207"/>
        <pc:sldMkLst>
          <pc:docMk/>
          <pc:sldMk cId="170347333" sldId="1075"/>
        </pc:sldMkLst>
        <pc:graphicFrameChg chg="mod modGraphic">
          <ac:chgData name="Alfred Asterjadhi" userId="39de57b9-85c0-4fd1-aaac-8ca2b6560ad0" providerId="ADAL" clId="{2761FCC1-4A6E-4EF5-91BC-E3C73DA579E7}" dt="2024-01-22T19:24:05.986" v="4936" actId="207"/>
          <ac:graphicFrameMkLst>
            <pc:docMk/>
            <pc:sldMk cId="170347333" sldId="1075"/>
            <ac:graphicFrameMk id="6" creationId="{5094FBC8-BB74-47F3-965D-16BC678F4D1D}"/>
          </ac:graphicFrameMkLst>
        </pc:graphicFrameChg>
      </pc:sldChg>
      <pc:sldChg chg="modSp mod">
        <pc:chgData name="Alfred Asterjadhi" userId="39de57b9-85c0-4fd1-aaac-8ca2b6560ad0" providerId="ADAL" clId="{2761FCC1-4A6E-4EF5-91BC-E3C73DA579E7}" dt="2024-01-14T16:03:30.593" v="1315"/>
        <pc:sldMkLst>
          <pc:docMk/>
          <pc:sldMk cId="2014521104" sldId="1076"/>
        </pc:sldMkLst>
        <pc:spChg chg="mod">
          <ac:chgData name="Alfred Asterjadhi" userId="39de57b9-85c0-4fd1-aaac-8ca2b6560ad0" providerId="ADAL" clId="{2761FCC1-4A6E-4EF5-91BC-E3C73DA579E7}" dt="2024-01-14T15:57:54.789" v="1296" actId="6549"/>
          <ac:spMkLst>
            <pc:docMk/>
            <pc:sldMk cId="2014521104" sldId="1076"/>
            <ac:spMk id="2" creationId="{F2762690-C15C-4839-B40F-0AF3A4D89457}"/>
          </ac:spMkLst>
        </pc:spChg>
        <pc:graphicFrameChg chg="mod modGraphic">
          <ac:chgData name="Alfred Asterjadhi" userId="39de57b9-85c0-4fd1-aaac-8ca2b6560ad0" providerId="ADAL" clId="{2761FCC1-4A6E-4EF5-91BC-E3C73DA579E7}" dt="2024-01-14T16:03:30.593" v="1315"/>
          <ac:graphicFrameMkLst>
            <pc:docMk/>
            <pc:sldMk cId="2014521104" sldId="1076"/>
            <ac:graphicFrameMk id="6" creationId="{5094FBC8-BB74-47F3-965D-16BC678F4D1D}"/>
          </ac:graphicFrameMkLst>
        </pc:graphicFrameChg>
      </pc:sldChg>
      <pc:sldChg chg="modSp add mod">
        <pc:chgData name="Alfred Asterjadhi" userId="39de57b9-85c0-4fd1-aaac-8ca2b6560ad0" providerId="ADAL" clId="{2761FCC1-4A6E-4EF5-91BC-E3C73DA579E7}" dt="2024-01-22T19:24:44.652" v="4944" actId="207"/>
        <pc:sldMkLst>
          <pc:docMk/>
          <pc:sldMk cId="3746500770" sldId="1077"/>
        </pc:sldMkLst>
        <pc:spChg chg="mod">
          <ac:chgData name="Alfred Asterjadhi" userId="39de57b9-85c0-4fd1-aaac-8ca2b6560ad0" providerId="ADAL" clId="{2761FCC1-4A6E-4EF5-91BC-E3C73DA579E7}" dt="2024-01-14T15:58:01.699" v="1300" actId="6549"/>
          <ac:spMkLst>
            <pc:docMk/>
            <pc:sldMk cId="3746500770" sldId="1077"/>
            <ac:spMk id="2" creationId="{F2762690-C15C-4839-B40F-0AF3A4D89457}"/>
          </ac:spMkLst>
        </pc:spChg>
        <pc:graphicFrameChg chg="mod modGraphic">
          <ac:chgData name="Alfred Asterjadhi" userId="39de57b9-85c0-4fd1-aaac-8ca2b6560ad0" providerId="ADAL" clId="{2761FCC1-4A6E-4EF5-91BC-E3C73DA579E7}" dt="2024-01-22T19:24:44.652" v="4944" actId="207"/>
          <ac:graphicFrameMkLst>
            <pc:docMk/>
            <pc:sldMk cId="3746500770" sldId="1077"/>
            <ac:graphicFrameMk id="6" creationId="{5094FBC8-BB74-47F3-965D-16BC678F4D1D}"/>
          </ac:graphicFrameMkLst>
        </pc:graphicFrameChg>
      </pc:sldChg>
      <pc:sldChg chg="modSp add mod">
        <pc:chgData name="Alfred Asterjadhi" userId="39de57b9-85c0-4fd1-aaac-8ca2b6560ad0" providerId="ADAL" clId="{2761FCC1-4A6E-4EF5-91BC-E3C73DA579E7}" dt="2024-01-22T18:53:49.171" v="4743" actId="207"/>
        <pc:sldMkLst>
          <pc:docMk/>
          <pc:sldMk cId="1823115943" sldId="1078"/>
        </pc:sldMkLst>
        <pc:spChg chg="mod">
          <ac:chgData name="Alfred Asterjadhi" userId="39de57b9-85c0-4fd1-aaac-8ca2b6560ad0" providerId="ADAL" clId="{2761FCC1-4A6E-4EF5-91BC-E3C73DA579E7}" dt="2024-01-14T15:57:57.376" v="1298" actId="20577"/>
          <ac:spMkLst>
            <pc:docMk/>
            <pc:sldMk cId="1823115943" sldId="1078"/>
            <ac:spMk id="2" creationId="{F2762690-C15C-4839-B40F-0AF3A4D89457}"/>
          </ac:spMkLst>
        </pc:spChg>
        <pc:graphicFrameChg chg="mod modGraphic">
          <ac:chgData name="Alfred Asterjadhi" userId="39de57b9-85c0-4fd1-aaac-8ca2b6560ad0" providerId="ADAL" clId="{2761FCC1-4A6E-4EF5-91BC-E3C73DA579E7}" dt="2024-01-22T18:53:49.171" v="4743" actId="207"/>
          <ac:graphicFrameMkLst>
            <pc:docMk/>
            <pc:sldMk cId="1823115943" sldId="1078"/>
            <ac:graphicFrameMk id="6" creationId="{5094FBC8-BB74-47F3-965D-16BC678F4D1D}"/>
          </ac:graphicFrameMkLst>
        </pc:graphicFrameChg>
      </pc:sldChg>
      <pc:sldChg chg="modSp add mod">
        <pc:chgData name="Alfred Asterjadhi" userId="39de57b9-85c0-4fd1-aaac-8ca2b6560ad0" providerId="ADAL" clId="{2761FCC1-4A6E-4EF5-91BC-E3C73DA579E7}" dt="2024-01-22T19:09:10.631" v="4882" actId="115"/>
        <pc:sldMkLst>
          <pc:docMk/>
          <pc:sldMk cId="846108429" sldId="1079"/>
        </pc:sldMkLst>
        <pc:spChg chg="mod">
          <ac:chgData name="Alfred Asterjadhi" userId="39de57b9-85c0-4fd1-aaac-8ca2b6560ad0" providerId="ADAL" clId="{2761FCC1-4A6E-4EF5-91BC-E3C73DA579E7}" dt="2024-01-13T21:56:48.033" v="924" actId="20577"/>
          <ac:spMkLst>
            <pc:docMk/>
            <pc:sldMk cId="846108429" sldId="1079"/>
            <ac:spMk id="2" creationId="{F2762690-C15C-4839-B40F-0AF3A4D89457}"/>
          </ac:spMkLst>
        </pc:spChg>
        <pc:graphicFrameChg chg="mod modGraphic">
          <ac:chgData name="Alfred Asterjadhi" userId="39de57b9-85c0-4fd1-aaac-8ca2b6560ad0" providerId="ADAL" clId="{2761FCC1-4A6E-4EF5-91BC-E3C73DA579E7}" dt="2024-01-22T19:09:10.631" v="4882" actId="115"/>
          <ac:graphicFrameMkLst>
            <pc:docMk/>
            <pc:sldMk cId="846108429" sldId="1079"/>
            <ac:graphicFrameMk id="6" creationId="{5094FBC8-BB74-47F3-965D-16BC678F4D1D}"/>
          </ac:graphicFrameMkLst>
        </pc:graphicFrameChg>
      </pc:sldChg>
      <pc:sldChg chg="modSp add mod">
        <pc:chgData name="Alfred Asterjadhi" userId="39de57b9-85c0-4fd1-aaac-8ca2b6560ad0" providerId="ADAL" clId="{2761FCC1-4A6E-4EF5-91BC-E3C73DA579E7}" dt="2024-01-16T21:25:04.585" v="4006" actId="207"/>
        <pc:sldMkLst>
          <pc:docMk/>
          <pc:sldMk cId="2513109871" sldId="1080"/>
        </pc:sldMkLst>
        <pc:spChg chg="mod">
          <ac:chgData name="Alfred Asterjadhi" userId="39de57b9-85c0-4fd1-aaac-8ca2b6560ad0" providerId="ADAL" clId="{2761FCC1-4A6E-4EF5-91BC-E3C73DA579E7}" dt="2024-01-14T15:57:26.049" v="1292" actId="20577"/>
          <ac:spMkLst>
            <pc:docMk/>
            <pc:sldMk cId="2513109871" sldId="1080"/>
            <ac:spMk id="2" creationId="{F2762690-C15C-4839-B40F-0AF3A4D89457}"/>
          </ac:spMkLst>
        </pc:spChg>
        <pc:graphicFrameChg chg="mod modGraphic">
          <ac:chgData name="Alfred Asterjadhi" userId="39de57b9-85c0-4fd1-aaac-8ca2b6560ad0" providerId="ADAL" clId="{2761FCC1-4A6E-4EF5-91BC-E3C73DA579E7}" dt="2024-01-16T21:25:04.585" v="4006" actId="207"/>
          <ac:graphicFrameMkLst>
            <pc:docMk/>
            <pc:sldMk cId="2513109871" sldId="1080"/>
            <ac:graphicFrameMk id="6" creationId="{5094FBC8-BB74-47F3-965D-16BC678F4D1D}"/>
          </ac:graphicFrameMkLst>
        </pc:graphicFrameChg>
      </pc:sldChg>
      <pc:sldChg chg="modSp add mod">
        <pc:chgData name="Alfred Asterjadhi" userId="39de57b9-85c0-4fd1-aaac-8ca2b6560ad0" providerId="ADAL" clId="{2761FCC1-4A6E-4EF5-91BC-E3C73DA579E7}" dt="2024-01-16T21:23:18.065" v="3986" actId="13926"/>
        <pc:sldMkLst>
          <pc:docMk/>
          <pc:sldMk cId="86469410" sldId="1081"/>
        </pc:sldMkLst>
        <pc:spChg chg="mod">
          <ac:chgData name="Alfred Asterjadhi" userId="39de57b9-85c0-4fd1-aaac-8ca2b6560ad0" providerId="ADAL" clId="{2761FCC1-4A6E-4EF5-91BC-E3C73DA579E7}" dt="2024-01-16T21:23:18.065" v="3986" actId="13926"/>
          <ac:spMkLst>
            <pc:docMk/>
            <pc:sldMk cId="86469410" sldId="1081"/>
            <ac:spMk id="2" creationId="{4B5F0D0E-8BB7-48AB-9160-728B8B3399A2}"/>
          </ac:spMkLst>
        </pc:spChg>
        <pc:spChg chg="mod">
          <ac:chgData name="Alfred Asterjadhi" userId="39de57b9-85c0-4fd1-aaac-8ca2b6560ad0" providerId="ADAL" clId="{2761FCC1-4A6E-4EF5-91BC-E3C73DA579E7}" dt="2024-01-16T21:23:15.806" v="3985" actId="207"/>
          <ac:spMkLst>
            <pc:docMk/>
            <pc:sldMk cId="86469410" sldId="1081"/>
            <ac:spMk id="3" creationId="{DFB0BA47-D7B6-4F95-932E-A7AA615BC440}"/>
          </ac:spMkLst>
        </pc:spChg>
      </pc:sldChg>
      <pc:sldChg chg="modSp add mod">
        <pc:chgData name="Alfred Asterjadhi" userId="39de57b9-85c0-4fd1-aaac-8ca2b6560ad0" providerId="ADAL" clId="{2761FCC1-4A6E-4EF5-91BC-E3C73DA579E7}" dt="2024-01-16T21:23:27.859" v="3987" actId="13926"/>
        <pc:sldMkLst>
          <pc:docMk/>
          <pc:sldMk cId="241393342" sldId="1082"/>
        </pc:sldMkLst>
        <pc:spChg chg="mod">
          <ac:chgData name="Alfred Asterjadhi" userId="39de57b9-85c0-4fd1-aaac-8ca2b6560ad0" providerId="ADAL" clId="{2761FCC1-4A6E-4EF5-91BC-E3C73DA579E7}" dt="2024-01-16T21:23:27.859" v="3987" actId="13926"/>
          <ac:spMkLst>
            <pc:docMk/>
            <pc:sldMk cId="241393342" sldId="1082"/>
            <ac:spMk id="2" creationId="{4B5F0D0E-8BB7-48AB-9160-728B8B3399A2}"/>
          </ac:spMkLst>
        </pc:spChg>
        <pc:spChg chg="mod">
          <ac:chgData name="Alfred Asterjadhi" userId="39de57b9-85c0-4fd1-aaac-8ca2b6560ad0" providerId="ADAL" clId="{2761FCC1-4A6E-4EF5-91BC-E3C73DA579E7}" dt="2024-01-16T14:28:07.944" v="3964" actId="207"/>
          <ac:spMkLst>
            <pc:docMk/>
            <pc:sldMk cId="241393342" sldId="1082"/>
            <ac:spMk id="3" creationId="{DFB0BA47-D7B6-4F95-932E-A7AA615BC440}"/>
          </ac:spMkLst>
        </pc:spChg>
      </pc:sldChg>
      <pc:sldChg chg="modSp add mod">
        <pc:chgData name="Alfred Asterjadhi" userId="39de57b9-85c0-4fd1-aaac-8ca2b6560ad0" providerId="ADAL" clId="{2761FCC1-4A6E-4EF5-91BC-E3C73DA579E7}" dt="2024-01-22T19:15:21.741" v="4904"/>
        <pc:sldMkLst>
          <pc:docMk/>
          <pc:sldMk cId="1096742673" sldId="1083"/>
        </pc:sldMkLst>
        <pc:spChg chg="mod">
          <ac:chgData name="Alfred Asterjadhi" userId="39de57b9-85c0-4fd1-aaac-8ca2b6560ad0" providerId="ADAL" clId="{2761FCC1-4A6E-4EF5-91BC-E3C73DA579E7}" dt="2024-01-22T19:12:38.742" v="4885" actId="20577"/>
          <ac:spMkLst>
            <pc:docMk/>
            <pc:sldMk cId="1096742673" sldId="1083"/>
            <ac:spMk id="2" creationId="{F2762690-C15C-4839-B40F-0AF3A4D89457}"/>
          </ac:spMkLst>
        </pc:spChg>
        <pc:graphicFrameChg chg="mod modGraphic">
          <ac:chgData name="Alfred Asterjadhi" userId="39de57b9-85c0-4fd1-aaac-8ca2b6560ad0" providerId="ADAL" clId="{2761FCC1-4A6E-4EF5-91BC-E3C73DA579E7}" dt="2024-01-22T19:15:21.741" v="4904"/>
          <ac:graphicFrameMkLst>
            <pc:docMk/>
            <pc:sldMk cId="1096742673" sldId="1083"/>
            <ac:graphicFrameMk id="6" creationId="{5094FBC8-BB74-47F3-965D-16BC678F4D1D}"/>
          </ac:graphicFrameMkLst>
        </pc:graphicFrameChg>
      </pc:sldChg>
      <pc:sldMasterChg chg="modSp mod">
        <pc:chgData name="Alfred Asterjadhi" userId="39de57b9-85c0-4fd1-aaac-8ca2b6560ad0" providerId="ADAL" clId="{2761FCC1-4A6E-4EF5-91BC-E3C73DA579E7}" dt="2024-01-22T19:25:14.023" v="4947" actId="6549"/>
        <pc:sldMasterMkLst>
          <pc:docMk/>
          <pc:sldMasterMk cId="0" sldId="2147483656"/>
        </pc:sldMasterMkLst>
        <pc:spChg chg="mod">
          <ac:chgData name="Alfred Asterjadhi" userId="39de57b9-85c0-4fd1-aaac-8ca2b6560ad0" providerId="ADAL" clId="{2761FCC1-4A6E-4EF5-91BC-E3C73DA579E7}" dt="2024-01-22T19:25:14.023" v="4947" actId="6549"/>
          <ac:spMkLst>
            <pc:docMk/>
            <pc:sldMasterMk cId="0" sldId="2147483656"/>
            <ac:spMk id="10" creationId="{00000000-0000-0000-0000-000000000000}"/>
          </ac:spMkLst>
        </pc:spChg>
      </pc:sldMasterChg>
    </pc:docChg>
  </pc:docChgLst>
  <pc:docChgLst>
    <pc:chgData name="Alfred Asterjadhi" userId="39de57b9-85c0-4fd1-aaac-8ca2b6560ad0" providerId="ADAL" clId="{6DB0D687-C88D-4306-A291-1C75F3A322C2}"/>
    <pc:docChg chg="undo redo custSel addSld delSld modSld sldOrd modMainMaster">
      <pc:chgData name="Alfred Asterjadhi" userId="39de57b9-85c0-4fd1-aaac-8ca2b6560ad0" providerId="ADAL" clId="{6DB0D687-C88D-4306-A291-1C75F3A322C2}" dt="2024-03-24T23:08:47.316" v="5809" actId="207"/>
      <pc:docMkLst>
        <pc:docMk/>
      </pc:docMkLst>
      <pc:sldChg chg="modSp mod">
        <pc:chgData name="Alfred Asterjadhi" userId="39de57b9-85c0-4fd1-aaac-8ca2b6560ad0" providerId="ADAL" clId="{6DB0D687-C88D-4306-A291-1C75F3A322C2}" dt="2024-03-09T20:18:06.697" v="1741" actId="6549"/>
        <pc:sldMkLst>
          <pc:docMk/>
          <pc:sldMk cId="0" sldId="256"/>
        </pc:sldMkLst>
        <pc:spChg chg="mod">
          <ac:chgData name="Alfred Asterjadhi" userId="39de57b9-85c0-4fd1-aaac-8ca2b6560ad0" providerId="ADAL" clId="{6DB0D687-C88D-4306-A291-1C75F3A322C2}" dt="2024-03-09T20:17:57.136" v="1738" actId="20577"/>
          <ac:spMkLst>
            <pc:docMk/>
            <pc:sldMk cId="0" sldId="256"/>
            <ac:spMk id="6" creationId="{00000000-0000-0000-0000-000000000000}"/>
          </ac:spMkLst>
        </pc:spChg>
        <pc:spChg chg="mod">
          <ac:chgData name="Alfred Asterjadhi" userId="39de57b9-85c0-4fd1-aaac-8ca2b6560ad0" providerId="ADAL" clId="{6DB0D687-C88D-4306-A291-1C75F3A322C2}" dt="2024-03-09T20:18:06.697" v="1741" actId="6549"/>
          <ac:spMkLst>
            <pc:docMk/>
            <pc:sldMk cId="0" sldId="256"/>
            <ac:spMk id="3074" creationId="{00000000-0000-0000-0000-000000000000}"/>
          </ac:spMkLst>
        </pc:spChg>
      </pc:sldChg>
      <pc:sldChg chg="modSp mod">
        <pc:chgData name="Alfred Asterjadhi" userId="39de57b9-85c0-4fd1-aaac-8ca2b6560ad0" providerId="ADAL" clId="{6DB0D687-C88D-4306-A291-1C75F3A322C2}" dt="2024-03-09T20:18:13.967" v="1742"/>
        <pc:sldMkLst>
          <pc:docMk/>
          <pc:sldMk cId="0" sldId="257"/>
        </pc:sldMkLst>
        <pc:spChg chg="mod">
          <ac:chgData name="Alfred Asterjadhi" userId="39de57b9-85c0-4fd1-aaac-8ca2b6560ad0" providerId="ADAL" clId="{6DB0D687-C88D-4306-A291-1C75F3A322C2}" dt="2024-03-09T20:18:13.967" v="1742"/>
          <ac:spMkLst>
            <pc:docMk/>
            <pc:sldMk cId="0" sldId="257"/>
            <ac:spMk id="7" creationId="{4565958B-DD30-4EE7-AF20-DC550898176B}"/>
          </ac:spMkLst>
        </pc:spChg>
      </pc:sldChg>
      <pc:sldChg chg="modSp mod">
        <pc:chgData name="Alfred Asterjadhi" userId="39de57b9-85c0-4fd1-aaac-8ca2b6560ad0" providerId="ADAL" clId="{6DB0D687-C88D-4306-A291-1C75F3A322C2}" dt="2024-03-09T20:18:17.263" v="1744"/>
        <pc:sldMkLst>
          <pc:docMk/>
          <pc:sldMk cId="3254182675" sldId="258"/>
        </pc:sldMkLst>
        <pc:spChg chg="mod">
          <ac:chgData name="Alfred Asterjadhi" userId="39de57b9-85c0-4fd1-aaac-8ca2b6560ad0" providerId="ADAL" clId="{6DB0D687-C88D-4306-A291-1C75F3A322C2}" dt="2024-03-09T20:18:17.263" v="1744"/>
          <ac:spMkLst>
            <pc:docMk/>
            <pc:sldMk cId="3254182675" sldId="258"/>
            <ac:spMk id="7" creationId="{4F62ADF5-BC8B-4EF4-B4E8-C355611EECFF}"/>
          </ac:spMkLst>
        </pc:spChg>
      </pc:sldChg>
      <pc:sldChg chg="modSp mod">
        <pc:chgData name="Alfred Asterjadhi" userId="39de57b9-85c0-4fd1-aaac-8ca2b6560ad0" providerId="ADAL" clId="{6DB0D687-C88D-4306-A291-1C75F3A322C2}" dt="2024-03-09T20:18:19.625" v="1746"/>
        <pc:sldMkLst>
          <pc:docMk/>
          <pc:sldMk cId="3136880362" sldId="260"/>
        </pc:sldMkLst>
        <pc:spChg chg="mod">
          <ac:chgData name="Alfred Asterjadhi" userId="39de57b9-85c0-4fd1-aaac-8ca2b6560ad0" providerId="ADAL" clId="{6DB0D687-C88D-4306-A291-1C75F3A322C2}" dt="2024-03-09T20:18:19.625" v="1746"/>
          <ac:spMkLst>
            <pc:docMk/>
            <pc:sldMk cId="3136880362" sldId="260"/>
            <ac:spMk id="7" creationId="{733EE7F5-4D25-4915-8021-FD9EE23E2C32}"/>
          </ac:spMkLst>
        </pc:spChg>
      </pc:sldChg>
      <pc:sldChg chg="modSp mod">
        <pc:chgData name="Alfred Asterjadhi" userId="39de57b9-85c0-4fd1-aaac-8ca2b6560ad0" providerId="ADAL" clId="{6DB0D687-C88D-4306-A291-1C75F3A322C2}" dt="2024-03-09T20:18:22.057" v="1748"/>
        <pc:sldMkLst>
          <pc:docMk/>
          <pc:sldMk cId="1676196551" sldId="261"/>
        </pc:sldMkLst>
        <pc:spChg chg="mod">
          <ac:chgData name="Alfred Asterjadhi" userId="39de57b9-85c0-4fd1-aaac-8ca2b6560ad0" providerId="ADAL" clId="{6DB0D687-C88D-4306-A291-1C75F3A322C2}" dt="2024-03-09T20:18:22.057" v="1748"/>
          <ac:spMkLst>
            <pc:docMk/>
            <pc:sldMk cId="1676196551" sldId="261"/>
            <ac:spMk id="7" creationId="{0A0F1EBF-63A8-4C75-8DB7-0D8CD44D0896}"/>
          </ac:spMkLst>
        </pc:spChg>
      </pc:sldChg>
      <pc:sldChg chg="modSp mod">
        <pc:chgData name="Alfred Asterjadhi" userId="39de57b9-85c0-4fd1-aaac-8ca2b6560ad0" providerId="ADAL" clId="{6DB0D687-C88D-4306-A291-1C75F3A322C2}" dt="2024-03-09T20:18:23.113" v="1749"/>
        <pc:sldMkLst>
          <pc:docMk/>
          <pc:sldMk cId="2927177891" sldId="263"/>
        </pc:sldMkLst>
        <pc:spChg chg="mod">
          <ac:chgData name="Alfred Asterjadhi" userId="39de57b9-85c0-4fd1-aaac-8ca2b6560ad0" providerId="ADAL" clId="{6DB0D687-C88D-4306-A291-1C75F3A322C2}" dt="2024-03-09T20:18:23.113" v="1749"/>
          <ac:spMkLst>
            <pc:docMk/>
            <pc:sldMk cId="2927177891" sldId="263"/>
            <ac:spMk id="9" creationId="{4BB4CFD1-21C6-467E-AB6E-3577A473F86D}"/>
          </ac:spMkLst>
        </pc:spChg>
      </pc:sldChg>
      <pc:sldChg chg="modSp mod">
        <pc:chgData name="Alfred Asterjadhi" userId="39de57b9-85c0-4fd1-aaac-8ca2b6560ad0" providerId="ADAL" clId="{6DB0D687-C88D-4306-A291-1C75F3A322C2}" dt="2024-03-09T20:18:24.286" v="1750"/>
        <pc:sldMkLst>
          <pc:docMk/>
          <pc:sldMk cId="4277600907" sldId="264"/>
        </pc:sldMkLst>
        <pc:spChg chg="mod">
          <ac:chgData name="Alfred Asterjadhi" userId="39de57b9-85c0-4fd1-aaac-8ca2b6560ad0" providerId="ADAL" clId="{6DB0D687-C88D-4306-A291-1C75F3A322C2}" dt="2024-03-09T20:18:24.286" v="1750"/>
          <ac:spMkLst>
            <pc:docMk/>
            <pc:sldMk cId="4277600907" sldId="264"/>
            <ac:spMk id="8" creationId="{B2C4C695-AFB3-4956-B721-DB0805BA0685}"/>
          </ac:spMkLst>
        </pc:spChg>
      </pc:sldChg>
      <pc:sldChg chg="modSp mod">
        <pc:chgData name="Alfred Asterjadhi" userId="39de57b9-85c0-4fd1-aaac-8ca2b6560ad0" providerId="ADAL" clId="{6DB0D687-C88D-4306-A291-1C75F3A322C2}" dt="2024-03-09T20:18:26.031" v="1751"/>
        <pc:sldMkLst>
          <pc:docMk/>
          <pc:sldMk cId="2436815634" sldId="265"/>
        </pc:sldMkLst>
        <pc:spChg chg="mod">
          <ac:chgData name="Alfred Asterjadhi" userId="39de57b9-85c0-4fd1-aaac-8ca2b6560ad0" providerId="ADAL" clId="{6DB0D687-C88D-4306-A291-1C75F3A322C2}" dt="2024-03-09T20:18:26.031" v="1751"/>
          <ac:spMkLst>
            <pc:docMk/>
            <pc:sldMk cId="2436815634" sldId="265"/>
            <ac:spMk id="9" creationId="{535943CE-0A57-43F4-9844-46B4091CBC16}"/>
          </ac:spMkLst>
        </pc:spChg>
      </pc:sldChg>
      <pc:sldChg chg="modSp mod">
        <pc:chgData name="Alfred Asterjadhi" userId="39de57b9-85c0-4fd1-aaac-8ca2b6560ad0" providerId="ADAL" clId="{6DB0D687-C88D-4306-A291-1C75F3A322C2}" dt="2024-03-09T20:18:27.393" v="1752"/>
        <pc:sldMkLst>
          <pc:docMk/>
          <pc:sldMk cId="2400177835" sldId="266"/>
        </pc:sldMkLst>
        <pc:spChg chg="mod">
          <ac:chgData name="Alfred Asterjadhi" userId="39de57b9-85c0-4fd1-aaac-8ca2b6560ad0" providerId="ADAL" clId="{6DB0D687-C88D-4306-A291-1C75F3A322C2}" dt="2024-03-09T20:18:27.393" v="1752"/>
          <ac:spMkLst>
            <pc:docMk/>
            <pc:sldMk cId="2400177835" sldId="266"/>
            <ac:spMk id="8" creationId="{C5505616-1CE2-43B4-878B-31634EEB6CA7}"/>
          </ac:spMkLst>
        </pc:spChg>
      </pc:sldChg>
      <pc:sldChg chg="modSp mod">
        <pc:chgData name="Alfred Asterjadhi" userId="39de57b9-85c0-4fd1-aaac-8ca2b6560ad0" providerId="ADAL" clId="{6DB0D687-C88D-4306-A291-1C75F3A322C2}" dt="2024-03-09T20:18:35.102" v="1757"/>
        <pc:sldMkLst>
          <pc:docMk/>
          <pc:sldMk cId="132832093" sldId="267"/>
        </pc:sldMkLst>
        <pc:spChg chg="mod">
          <ac:chgData name="Alfred Asterjadhi" userId="39de57b9-85c0-4fd1-aaac-8ca2b6560ad0" providerId="ADAL" clId="{6DB0D687-C88D-4306-A291-1C75F3A322C2}" dt="2024-03-09T20:18:35.102" v="1757"/>
          <ac:spMkLst>
            <pc:docMk/>
            <pc:sldMk cId="132832093" sldId="267"/>
            <ac:spMk id="7" creationId="{C00CAC69-BF6D-4936-9CE0-D96F88ACD748}"/>
          </ac:spMkLst>
        </pc:spChg>
      </pc:sldChg>
      <pc:sldChg chg="modSp mod">
        <pc:chgData name="Alfred Asterjadhi" userId="39de57b9-85c0-4fd1-aaac-8ca2b6560ad0" providerId="ADAL" clId="{6DB0D687-C88D-4306-A291-1C75F3A322C2}" dt="2024-03-11T00:36:39.134" v="1824" actId="115"/>
        <pc:sldMkLst>
          <pc:docMk/>
          <pc:sldMk cId="3976818858" sldId="269"/>
        </pc:sldMkLst>
        <pc:spChg chg="mod">
          <ac:chgData name="Alfred Asterjadhi" userId="39de57b9-85c0-4fd1-aaac-8ca2b6560ad0" providerId="ADAL" clId="{6DB0D687-C88D-4306-A291-1C75F3A322C2}" dt="2024-03-09T20:18:37.575" v="1759"/>
          <ac:spMkLst>
            <pc:docMk/>
            <pc:sldMk cId="3976818858" sldId="269"/>
            <ac:spMk id="6" creationId="{00000000-0000-0000-0000-000000000000}"/>
          </ac:spMkLst>
        </pc:spChg>
        <pc:graphicFrameChg chg="mod modGraphic">
          <ac:chgData name="Alfred Asterjadhi" userId="39de57b9-85c0-4fd1-aaac-8ca2b6560ad0" providerId="ADAL" clId="{6DB0D687-C88D-4306-A291-1C75F3A322C2}" dt="2024-03-11T00:36:39.134" v="1824" actId="115"/>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6DB0D687-C88D-4306-A291-1C75F3A322C2}" dt="2024-03-09T20:18:29.268" v="1753"/>
        <pc:sldMkLst>
          <pc:docMk/>
          <pc:sldMk cId="3387863760" sldId="270"/>
        </pc:sldMkLst>
        <pc:spChg chg="mod">
          <ac:chgData name="Alfred Asterjadhi" userId="39de57b9-85c0-4fd1-aaac-8ca2b6560ad0" providerId="ADAL" clId="{6DB0D687-C88D-4306-A291-1C75F3A322C2}" dt="2024-03-09T20:18:29.268" v="1753"/>
          <ac:spMkLst>
            <pc:docMk/>
            <pc:sldMk cId="3387863760" sldId="270"/>
            <ac:spMk id="8" creationId="{B1C9D975-9B89-429E-A2AD-175C2CE0D83A}"/>
          </ac:spMkLst>
        </pc:spChg>
      </pc:sldChg>
      <pc:sldChg chg="modSp mod">
        <pc:chgData name="Alfred Asterjadhi" userId="39de57b9-85c0-4fd1-aaac-8ca2b6560ad0" providerId="ADAL" clId="{6DB0D687-C88D-4306-A291-1C75F3A322C2}" dt="2024-03-11T16:45:18.082" v="3132" actId="20577"/>
        <pc:sldMkLst>
          <pc:docMk/>
          <pc:sldMk cId="2243228416" sldId="299"/>
        </pc:sldMkLst>
        <pc:spChg chg="mod">
          <ac:chgData name="Alfred Asterjadhi" userId="39de57b9-85c0-4fd1-aaac-8ca2b6560ad0" providerId="ADAL" clId="{6DB0D687-C88D-4306-A291-1C75F3A322C2}" dt="2024-03-11T16:45:18.082" v="3132" actId="20577"/>
          <ac:spMkLst>
            <pc:docMk/>
            <pc:sldMk cId="2243228416" sldId="299"/>
            <ac:spMk id="3" creationId="{3857177C-4F12-41D1-AB93-6925069E5DB9}"/>
          </ac:spMkLst>
        </pc:spChg>
        <pc:spChg chg="mod">
          <ac:chgData name="Alfred Asterjadhi" userId="39de57b9-85c0-4fd1-aaac-8ca2b6560ad0" providerId="ADAL" clId="{6DB0D687-C88D-4306-A291-1C75F3A322C2}" dt="2024-03-09T20:18:36.368" v="1758"/>
          <ac:spMkLst>
            <pc:docMk/>
            <pc:sldMk cId="2243228416" sldId="299"/>
            <ac:spMk id="8" creationId="{ADA0A8BA-AA59-4AB6-9BD0-89E3B2E275F5}"/>
          </ac:spMkLst>
        </pc:spChg>
        <pc:spChg chg="mod">
          <ac:chgData name="Alfred Asterjadhi" userId="39de57b9-85c0-4fd1-aaac-8ca2b6560ad0" providerId="ADAL" clId="{6DB0D687-C88D-4306-A291-1C75F3A322C2}" dt="2024-03-11T03:57:37.260" v="1847" actId="20577"/>
          <ac:spMkLst>
            <pc:docMk/>
            <pc:sldMk cId="2243228416" sldId="299"/>
            <ac:spMk id="17" creationId="{442A1050-6527-4B2E-A943-E125D6B48B52}"/>
          </ac:spMkLst>
        </pc:spChg>
      </pc:sldChg>
      <pc:sldChg chg="modSp mod">
        <pc:chgData name="Alfred Asterjadhi" userId="39de57b9-85c0-4fd1-aaac-8ca2b6560ad0" providerId="ADAL" clId="{6DB0D687-C88D-4306-A291-1C75F3A322C2}" dt="2024-03-09T20:19:22.893" v="1793"/>
        <pc:sldMkLst>
          <pc:docMk/>
          <pc:sldMk cId="1677969607" sldId="323"/>
        </pc:sldMkLst>
        <pc:spChg chg="mod">
          <ac:chgData name="Alfred Asterjadhi" userId="39de57b9-85c0-4fd1-aaac-8ca2b6560ad0" providerId="ADAL" clId="{6DB0D687-C88D-4306-A291-1C75F3A322C2}" dt="2024-03-09T20:19:22.893" v="1793"/>
          <ac:spMkLst>
            <pc:docMk/>
            <pc:sldMk cId="1677969607" sldId="323"/>
            <ac:spMk id="7" creationId="{247ADCDE-7164-400D-8B27-4BAED4FE7810}"/>
          </ac:spMkLst>
        </pc:spChg>
      </pc:sldChg>
      <pc:sldChg chg="modSp mod">
        <pc:chgData name="Alfred Asterjadhi" userId="39de57b9-85c0-4fd1-aaac-8ca2b6560ad0" providerId="ADAL" clId="{6DB0D687-C88D-4306-A291-1C75F3A322C2}" dt="2024-03-09T20:18:20.852" v="1747"/>
        <pc:sldMkLst>
          <pc:docMk/>
          <pc:sldMk cId="1908471061" sldId="328"/>
        </pc:sldMkLst>
        <pc:spChg chg="mod">
          <ac:chgData name="Alfred Asterjadhi" userId="39de57b9-85c0-4fd1-aaac-8ca2b6560ad0" providerId="ADAL" clId="{6DB0D687-C88D-4306-A291-1C75F3A322C2}" dt="2024-03-09T20:18:20.852" v="1747"/>
          <ac:spMkLst>
            <pc:docMk/>
            <pc:sldMk cId="1908471061" sldId="328"/>
            <ac:spMk id="6" creationId="{FCA6EDD1-4720-45B9-8B18-08C7AF47C492}"/>
          </ac:spMkLst>
        </pc:spChg>
      </pc:sldChg>
      <pc:sldChg chg="modSp mod">
        <pc:chgData name="Alfred Asterjadhi" userId="39de57b9-85c0-4fd1-aaac-8ca2b6560ad0" providerId="ADAL" clId="{6DB0D687-C88D-4306-A291-1C75F3A322C2}" dt="2024-03-09T20:18:31.327" v="1754"/>
        <pc:sldMkLst>
          <pc:docMk/>
          <pc:sldMk cId="15571502" sldId="330"/>
        </pc:sldMkLst>
        <pc:spChg chg="mod">
          <ac:chgData name="Alfred Asterjadhi" userId="39de57b9-85c0-4fd1-aaac-8ca2b6560ad0" providerId="ADAL" clId="{6DB0D687-C88D-4306-A291-1C75F3A322C2}" dt="2024-03-09T20:18:31.327" v="1754"/>
          <ac:spMkLst>
            <pc:docMk/>
            <pc:sldMk cId="15571502" sldId="330"/>
            <ac:spMk id="6" creationId="{5C48BDE3-7807-417F-A4F1-5356D38590CA}"/>
          </ac:spMkLst>
        </pc:spChg>
      </pc:sldChg>
      <pc:sldChg chg="modSp mod">
        <pc:chgData name="Alfred Asterjadhi" userId="39de57b9-85c0-4fd1-aaac-8ca2b6560ad0" providerId="ADAL" clId="{6DB0D687-C88D-4306-A291-1C75F3A322C2}" dt="2024-03-09T20:18:32.696" v="1755"/>
        <pc:sldMkLst>
          <pc:docMk/>
          <pc:sldMk cId="3200711991" sldId="331"/>
        </pc:sldMkLst>
        <pc:spChg chg="mod">
          <ac:chgData name="Alfred Asterjadhi" userId="39de57b9-85c0-4fd1-aaac-8ca2b6560ad0" providerId="ADAL" clId="{6DB0D687-C88D-4306-A291-1C75F3A322C2}" dt="2024-03-09T20:18:32.696" v="1755"/>
          <ac:spMkLst>
            <pc:docMk/>
            <pc:sldMk cId="3200711991" sldId="331"/>
            <ac:spMk id="6" creationId="{C3BF5992-FFFD-4B64-900D-0590BA3C03CE}"/>
          </ac:spMkLst>
        </pc:spChg>
      </pc:sldChg>
      <pc:sldChg chg="modSp mod">
        <pc:chgData name="Alfred Asterjadhi" userId="39de57b9-85c0-4fd1-aaac-8ca2b6560ad0" providerId="ADAL" clId="{6DB0D687-C88D-4306-A291-1C75F3A322C2}" dt="2024-03-09T20:18:33.928" v="1756"/>
        <pc:sldMkLst>
          <pc:docMk/>
          <pc:sldMk cId="2409609221" sldId="332"/>
        </pc:sldMkLst>
        <pc:spChg chg="mod">
          <ac:chgData name="Alfred Asterjadhi" userId="39de57b9-85c0-4fd1-aaac-8ca2b6560ad0" providerId="ADAL" clId="{6DB0D687-C88D-4306-A291-1C75F3A322C2}" dt="2024-03-09T20:18:33.928" v="1756"/>
          <ac:spMkLst>
            <pc:docMk/>
            <pc:sldMk cId="2409609221" sldId="332"/>
            <ac:spMk id="6" creationId="{2B4D6F20-084B-4EE9-AD6D-290838010348}"/>
          </ac:spMkLst>
        </pc:spChg>
      </pc:sldChg>
      <pc:sldChg chg="modSp mod">
        <pc:chgData name="Alfred Asterjadhi" userId="39de57b9-85c0-4fd1-aaac-8ca2b6560ad0" providerId="ADAL" clId="{6DB0D687-C88D-4306-A291-1C75F3A322C2}" dt="2024-03-09T20:18:15.872" v="1743"/>
        <pc:sldMkLst>
          <pc:docMk/>
          <pc:sldMk cId="3843208451" sldId="333"/>
        </pc:sldMkLst>
        <pc:spChg chg="mod">
          <ac:chgData name="Alfred Asterjadhi" userId="39de57b9-85c0-4fd1-aaac-8ca2b6560ad0" providerId="ADAL" clId="{6DB0D687-C88D-4306-A291-1C75F3A322C2}" dt="2024-03-09T20:18:15.872" v="1743"/>
          <ac:spMkLst>
            <pc:docMk/>
            <pc:sldMk cId="3843208451" sldId="333"/>
            <ac:spMk id="6" creationId="{A8221584-6364-48AC-B1C3-833137C81726}"/>
          </ac:spMkLst>
        </pc:spChg>
      </pc:sldChg>
      <pc:sldChg chg="modSp mod">
        <pc:chgData name="Alfred Asterjadhi" userId="39de57b9-85c0-4fd1-aaac-8ca2b6560ad0" providerId="ADAL" clId="{6DB0D687-C88D-4306-A291-1C75F3A322C2}" dt="2024-03-09T20:18:18.431" v="1745"/>
        <pc:sldMkLst>
          <pc:docMk/>
          <pc:sldMk cId="3977221359" sldId="340"/>
        </pc:sldMkLst>
        <pc:spChg chg="mod">
          <ac:chgData name="Alfred Asterjadhi" userId="39de57b9-85c0-4fd1-aaac-8ca2b6560ad0" providerId="ADAL" clId="{6DB0D687-C88D-4306-A291-1C75F3A322C2}" dt="2024-03-09T20:18:18.431" v="1745"/>
          <ac:spMkLst>
            <pc:docMk/>
            <pc:sldMk cId="3977221359" sldId="340"/>
            <ac:spMk id="6" creationId="{BC264D22-EE96-4B0F-90AA-B4358FF19246}"/>
          </ac:spMkLst>
        </pc:spChg>
      </pc:sldChg>
      <pc:sldChg chg="modSp mod">
        <pc:chgData name="Alfred Asterjadhi" userId="39de57b9-85c0-4fd1-aaac-8ca2b6560ad0" providerId="ADAL" clId="{6DB0D687-C88D-4306-A291-1C75F3A322C2}" dt="2024-03-15T00:57:36.707" v="5721" actId="13926"/>
        <pc:sldMkLst>
          <pc:docMk/>
          <pc:sldMk cId="3930036297" sldId="356"/>
        </pc:sldMkLst>
        <pc:spChg chg="mod">
          <ac:chgData name="Alfred Asterjadhi" userId="39de57b9-85c0-4fd1-aaac-8ca2b6560ad0" providerId="ADAL" clId="{6DB0D687-C88D-4306-A291-1C75F3A322C2}" dt="2024-03-15T00:57:36.707" v="5721" actId="13926"/>
          <ac:spMkLst>
            <pc:docMk/>
            <pc:sldMk cId="3930036297" sldId="356"/>
            <ac:spMk id="2" creationId="{4B5F0D0E-8BB7-48AB-9160-728B8B3399A2}"/>
          </ac:spMkLst>
        </pc:spChg>
        <pc:spChg chg="mod">
          <ac:chgData name="Alfred Asterjadhi" userId="39de57b9-85c0-4fd1-aaac-8ca2b6560ad0" providerId="ADAL" clId="{6DB0D687-C88D-4306-A291-1C75F3A322C2}" dt="2024-03-09T20:19:15.197" v="1787"/>
          <ac:spMkLst>
            <pc:docMk/>
            <pc:sldMk cId="3930036297" sldId="356"/>
            <ac:spMk id="6" creationId="{974B2026-97FB-40D2-8F22-7E6D319B4EA2}"/>
          </ac:spMkLst>
        </pc:spChg>
      </pc:sldChg>
      <pc:sldChg chg="modSp mod">
        <pc:chgData name="Alfred Asterjadhi" userId="39de57b9-85c0-4fd1-aaac-8ca2b6560ad0" providerId="ADAL" clId="{6DB0D687-C88D-4306-A291-1C75F3A322C2}" dt="2024-03-09T20:19:20.204" v="1791"/>
        <pc:sldMkLst>
          <pc:docMk/>
          <pc:sldMk cId="3576977642" sldId="362"/>
        </pc:sldMkLst>
        <pc:spChg chg="mod">
          <ac:chgData name="Alfred Asterjadhi" userId="39de57b9-85c0-4fd1-aaac-8ca2b6560ad0" providerId="ADAL" clId="{6DB0D687-C88D-4306-A291-1C75F3A322C2}" dt="2024-03-09T20:19:20.204" v="1791"/>
          <ac:spMkLst>
            <pc:docMk/>
            <pc:sldMk cId="3576977642" sldId="362"/>
            <ac:spMk id="6" creationId="{3DD21102-AAEB-13F6-15EC-3CBBC04B5637}"/>
          </ac:spMkLst>
        </pc:spChg>
      </pc:sldChg>
      <pc:sldChg chg="modSp mod">
        <pc:chgData name="Alfred Asterjadhi" userId="39de57b9-85c0-4fd1-aaac-8ca2b6560ad0" providerId="ADAL" clId="{6DB0D687-C88D-4306-A291-1C75F3A322C2}" dt="2024-03-24T23:06:59.798" v="5797" actId="207"/>
        <pc:sldMkLst>
          <pc:docMk/>
          <pc:sldMk cId="2696761607" sldId="393"/>
        </pc:sldMkLst>
        <pc:spChg chg="mod">
          <ac:chgData name="Alfred Asterjadhi" userId="39de57b9-85c0-4fd1-aaac-8ca2b6560ad0" providerId="ADAL" clId="{6DB0D687-C88D-4306-A291-1C75F3A322C2}" dt="2024-03-09T20:18:38.886" v="1760"/>
          <ac:spMkLst>
            <pc:docMk/>
            <pc:sldMk cId="2696761607" sldId="393"/>
            <ac:spMk id="3" creationId="{D20906E0-F900-4991-83B1-675F5B67FA2D}"/>
          </ac:spMkLst>
        </pc:spChg>
        <pc:graphicFrameChg chg="mod modGraphic">
          <ac:chgData name="Alfred Asterjadhi" userId="39de57b9-85c0-4fd1-aaac-8ca2b6560ad0" providerId="ADAL" clId="{6DB0D687-C88D-4306-A291-1C75F3A322C2}" dt="2024-03-24T23:06:59.798" v="5797" actId="207"/>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6DB0D687-C88D-4306-A291-1C75F3A322C2}" dt="2024-03-14T23:32:25.832" v="5687"/>
        <pc:sldMkLst>
          <pc:docMk/>
          <pc:sldMk cId="3140364693" sldId="997"/>
        </pc:sldMkLst>
        <pc:spChg chg="mod">
          <ac:chgData name="Alfred Asterjadhi" userId="39de57b9-85c0-4fd1-aaac-8ca2b6560ad0" providerId="ADAL" clId="{6DB0D687-C88D-4306-A291-1C75F3A322C2}" dt="2024-03-09T20:19:18.922" v="1790"/>
          <ac:spMkLst>
            <pc:docMk/>
            <pc:sldMk cId="3140364693" sldId="997"/>
            <ac:spMk id="6" creationId="{29CFE1A9-332B-2B06-C330-B9EB4742F3D1}"/>
          </ac:spMkLst>
        </pc:spChg>
        <pc:spChg chg="mod">
          <ac:chgData name="Alfred Asterjadhi" userId="39de57b9-85c0-4fd1-aaac-8ca2b6560ad0" providerId="ADAL" clId="{6DB0D687-C88D-4306-A291-1C75F3A322C2}" dt="2024-03-14T23:32:25.832" v="5687"/>
          <ac:spMkLst>
            <pc:docMk/>
            <pc:sldMk cId="3140364693" sldId="997"/>
            <ac:spMk id="7" creationId="{0310814A-1E2F-57F2-C9EF-3805BE6E5DAB}"/>
          </ac:spMkLst>
        </pc:spChg>
      </pc:sldChg>
      <pc:sldChg chg="modSp mod">
        <pc:chgData name="Alfred Asterjadhi" userId="39de57b9-85c0-4fd1-aaac-8ca2b6560ad0" providerId="ADAL" clId="{6DB0D687-C88D-4306-A291-1C75F3A322C2}" dt="2024-03-11T23:55:41.421" v="3630" actId="20577"/>
        <pc:sldMkLst>
          <pc:docMk/>
          <pc:sldMk cId="3233208257" sldId="1006"/>
        </pc:sldMkLst>
        <pc:spChg chg="mod">
          <ac:chgData name="Alfred Asterjadhi" userId="39de57b9-85c0-4fd1-aaac-8ca2b6560ad0" providerId="ADAL" clId="{6DB0D687-C88D-4306-A291-1C75F3A322C2}" dt="2024-03-11T22:09:55.806" v="3530" actId="13926"/>
          <ac:spMkLst>
            <pc:docMk/>
            <pc:sldMk cId="3233208257" sldId="1006"/>
            <ac:spMk id="2" creationId="{4B5F0D0E-8BB7-48AB-9160-728B8B3399A2}"/>
          </ac:spMkLst>
        </pc:spChg>
        <pc:spChg chg="mod">
          <ac:chgData name="Alfred Asterjadhi" userId="39de57b9-85c0-4fd1-aaac-8ca2b6560ad0" providerId="ADAL" clId="{6DB0D687-C88D-4306-A291-1C75F3A322C2}" dt="2024-03-11T23:55:41.421" v="3630" actId="20577"/>
          <ac:spMkLst>
            <pc:docMk/>
            <pc:sldMk cId="3233208257" sldId="1006"/>
            <ac:spMk id="3" creationId="{DFB0BA47-D7B6-4F95-932E-A7AA615BC440}"/>
          </ac:spMkLst>
        </pc:spChg>
        <pc:spChg chg="mod">
          <ac:chgData name="Alfred Asterjadhi" userId="39de57b9-85c0-4fd1-aaac-8ca2b6560ad0" providerId="ADAL" clId="{6DB0D687-C88D-4306-A291-1C75F3A322C2}" dt="2024-03-09T20:18:59.958" v="1775"/>
          <ac:spMkLst>
            <pc:docMk/>
            <pc:sldMk cId="3233208257" sldId="1006"/>
            <ac:spMk id="6" creationId="{974B2026-97FB-40D2-8F22-7E6D319B4EA2}"/>
          </ac:spMkLst>
        </pc:spChg>
      </pc:sldChg>
      <pc:sldChg chg="addSp delSp modSp mod chgLayout">
        <pc:chgData name="Alfred Asterjadhi" userId="39de57b9-85c0-4fd1-aaac-8ca2b6560ad0" providerId="ADAL" clId="{6DB0D687-C88D-4306-A291-1C75F3A322C2}" dt="2024-03-11T16:53:50.172" v="3498" actId="20577"/>
        <pc:sldMkLst>
          <pc:docMk/>
          <pc:sldMk cId="4200130042" sldId="1023"/>
        </pc:sldMkLst>
        <pc:spChg chg="mod ord">
          <ac:chgData name="Alfred Asterjadhi" userId="39de57b9-85c0-4fd1-aaac-8ca2b6560ad0" providerId="ADAL" clId="{6DB0D687-C88D-4306-A291-1C75F3A322C2}" dt="2024-03-11T04:00:25.816" v="1915" actId="6264"/>
          <ac:spMkLst>
            <pc:docMk/>
            <pc:sldMk cId="4200130042" sldId="1023"/>
            <ac:spMk id="2" creationId="{E693238A-5516-3253-124C-DCED3A7D9AE2}"/>
          </ac:spMkLst>
        </pc:spChg>
        <pc:spChg chg="mod ord">
          <ac:chgData name="Alfred Asterjadhi" userId="39de57b9-85c0-4fd1-aaac-8ca2b6560ad0" providerId="ADAL" clId="{6DB0D687-C88D-4306-A291-1C75F3A322C2}" dt="2024-03-11T16:53:50.172" v="3498" actId="20577"/>
          <ac:spMkLst>
            <pc:docMk/>
            <pc:sldMk cId="4200130042" sldId="1023"/>
            <ac:spMk id="3" creationId="{2682080F-BC47-47A6-E6F4-7C70F67F48F8}"/>
          </ac:spMkLst>
        </pc:spChg>
        <pc:spChg chg="mod ord">
          <ac:chgData name="Alfred Asterjadhi" userId="39de57b9-85c0-4fd1-aaac-8ca2b6560ad0" providerId="ADAL" clId="{6DB0D687-C88D-4306-A291-1C75F3A322C2}" dt="2024-03-11T04:00:25.816" v="1915" actId="6264"/>
          <ac:spMkLst>
            <pc:docMk/>
            <pc:sldMk cId="4200130042" sldId="1023"/>
            <ac:spMk id="4" creationId="{9546F550-B1A3-4D6B-CCA4-9DD1D4062EC4}"/>
          </ac:spMkLst>
        </pc:spChg>
        <pc:spChg chg="mod ord">
          <ac:chgData name="Alfred Asterjadhi" userId="39de57b9-85c0-4fd1-aaac-8ca2b6560ad0" providerId="ADAL" clId="{6DB0D687-C88D-4306-A291-1C75F3A322C2}" dt="2024-03-11T04:00:25.816" v="1915" actId="6264"/>
          <ac:spMkLst>
            <pc:docMk/>
            <pc:sldMk cId="4200130042" sldId="1023"/>
            <ac:spMk id="5" creationId="{3FD9F19E-4FE3-B5E2-EBBD-C903BE8562A0}"/>
          </ac:spMkLst>
        </pc:spChg>
        <pc:spChg chg="mod ord">
          <ac:chgData name="Alfred Asterjadhi" userId="39de57b9-85c0-4fd1-aaac-8ca2b6560ad0" providerId="ADAL" clId="{6DB0D687-C88D-4306-A291-1C75F3A322C2}" dt="2024-03-11T04:00:25.816" v="1915" actId="6264"/>
          <ac:spMkLst>
            <pc:docMk/>
            <pc:sldMk cId="4200130042" sldId="1023"/>
            <ac:spMk id="6" creationId="{C0CB183D-A74D-271D-9F71-7510119753C6}"/>
          </ac:spMkLst>
        </pc:spChg>
        <pc:spChg chg="add del mod">
          <ac:chgData name="Alfred Asterjadhi" userId="39de57b9-85c0-4fd1-aaac-8ca2b6560ad0" providerId="ADAL" clId="{6DB0D687-C88D-4306-A291-1C75F3A322C2}" dt="2024-03-11T04:00:25.816" v="1915" actId="6264"/>
          <ac:spMkLst>
            <pc:docMk/>
            <pc:sldMk cId="4200130042" sldId="1023"/>
            <ac:spMk id="7" creationId="{2E6D1F5C-AAA0-91E7-E2A3-0C1D70EC68FA}"/>
          </ac:spMkLst>
        </pc:spChg>
        <pc:spChg chg="add del mod">
          <ac:chgData name="Alfred Asterjadhi" userId="39de57b9-85c0-4fd1-aaac-8ca2b6560ad0" providerId="ADAL" clId="{6DB0D687-C88D-4306-A291-1C75F3A322C2}" dt="2024-03-11T04:00:25.816" v="1915" actId="6264"/>
          <ac:spMkLst>
            <pc:docMk/>
            <pc:sldMk cId="4200130042" sldId="1023"/>
            <ac:spMk id="8" creationId="{6F6DAFBC-A3A3-2D1E-E654-F993D3D0C661}"/>
          </ac:spMkLst>
        </pc:spChg>
        <pc:spChg chg="add del mod">
          <ac:chgData name="Alfred Asterjadhi" userId="39de57b9-85c0-4fd1-aaac-8ca2b6560ad0" providerId="ADAL" clId="{6DB0D687-C88D-4306-A291-1C75F3A322C2}" dt="2024-03-11T04:00:25.816" v="1915" actId="6264"/>
          <ac:spMkLst>
            <pc:docMk/>
            <pc:sldMk cId="4200130042" sldId="1023"/>
            <ac:spMk id="9" creationId="{5173CA89-F89D-F01B-B942-93EF87FC87F0}"/>
          </ac:spMkLst>
        </pc:spChg>
        <pc:spChg chg="add del mod">
          <ac:chgData name="Alfred Asterjadhi" userId="39de57b9-85c0-4fd1-aaac-8ca2b6560ad0" providerId="ADAL" clId="{6DB0D687-C88D-4306-A291-1C75F3A322C2}" dt="2024-03-11T04:00:25.816" v="1915" actId="6264"/>
          <ac:spMkLst>
            <pc:docMk/>
            <pc:sldMk cId="4200130042" sldId="1023"/>
            <ac:spMk id="10" creationId="{4616C49C-9C54-E3A0-44EB-E0B0BC85926E}"/>
          </ac:spMkLst>
        </pc:spChg>
        <pc:spChg chg="add del mod">
          <ac:chgData name="Alfred Asterjadhi" userId="39de57b9-85c0-4fd1-aaac-8ca2b6560ad0" providerId="ADAL" clId="{6DB0D687-C88D-4306-A291-1C75F3A322C2}" dt="2024-03-11T04:00:25.816" v="1915" actId="6264"/>
          <ac:spMkLst>
            <pc:docMk/>
            <pc:sldMk cId="4200130042" sldId="1023"/>
            <ac:spMk id="11" creationId="{A7D7DF51-07A6-399A-B1D8-8D1B16F54F6F}"/>
          </ac:spMkLst>
        </pc:spChg>
      </pc:sldChg>
      <pc:sldChg chg="modSp mod">
        <pc:chgData name="Alfred Asterjadhi" userId="39de57b9-85c0-4fd1-aaac-8ca2b6560ad0" providerId="ADAL" clId="{6DB0D687-C88D-4306-A291-1C75F3A322C2}" dt="2024-03-11T22:13:31.729" v="3601" actId="13926"/>
        <pc:sldMkLst>
          <pc:docMk/>
          <pc:sldMk cId="991138630" sldId="1024"/>
        </pc:sldMkLst>
        <pc:spChg chg="mod">
          <ac:chgData name="Alfred Asterjadhi" userId="39de57b9-85c0-4fd1-aaac-8ca2b6560ad0" providerId="ADAL" clId="{6DB0D687-C88D-4306-A291-1C75F3A322C2}" dt="2024-03-11T22:13:31.729" v="3601" actId="13926"/>
          <ac:spMkLst>
            <pc:docMk/>
            <pc:sldMk cId="991138630" sldId="1024"/>
            <ac:spMk id="3" creationId="{E24D4002-4764-1FA7-1147-DE995417131A}"/>
          </ac:spMkLst>
        </pc:spChg>
        <pc:spChg chg="mod">
          <ac:chgData name="Alfred Asterjadhi" userId="39de57b9-85c0-4fd1-aaac-8ca2b6560ad0" providerId="ADAL" clId="{6DB0D687-C88D-4306-A291-1C75F3A322C2}" dt="2024-03-09T20:19:02.451" v="1777"/>
          <ac:spMkLst>
            <pc:docMk/>
            <pc:sldMk cId="991138630" sldId="1024"/>
            <ac:spMk id="6" creationId="{5B92EE59-C061-D8AD-02BE-EB12A707ABF5}"/>
          </ac:spMkLst>
        </pc:spChg>
      </pc:sldChg>
      <pc:sldChg chg="addSp delSp modSp mod chgLayout">
        <pc:chgData name="Alfred Asterjadhi" userId="39de57b9-85c0-4fd1-aaac-8ca2b6560ad0" providerId="ADAL" clId="{6DB0D687-C88D-4306-A291-1C75F3A322C2}" dt="2024-03-11T23:25:58.099" v="3605" actId="207"/>
        <pc:sldMkLst>
          <pc:docMk/>
          <pc:sldMk cId="3287547131" sldId="1028"/>
        </pc:sldMkLst>
        <pc:spChg chg="mod ord">
          <ac:chgData name="Alfred Asterjadhi" userId="39de57b9-85c0-4fd1-aaac-8ca2b6560ad0" providerId="ADAL" clId="{6DB0D687-C88D-4306-A291-1C75F3A322C2}" dt="2024-03-09T17:11:36.559" v="925" actId="20577"/>
          <ac:spMkLst>
            <pc:docMk/>
            <pc:sldMk cId="3287547131" sldId="1028"/>
            <ac:spMk id="2" creationId="{9EF97F5A-CE7F-7BBA-0DB4-CF87B031E7D4}"/>
          </ac:spMkLst>
        </pc:spChg>
        <pc:spChg chg="add del mod">
          <ac:chgData name="Alfred Asterjadhi" userId="39de57b9-85c0-4fd1-aaac-8ca2b6560ad0" providerId="ADAL" clId="{6DB0D687-C88D-4306-A291-1C75F3A322C2}" dt="2024-03-09T17:06:03.932" v="760" actId="6264"/>
          <ac:spMkLst>
            <pc:docMk/>
            <pc:sldMk cId="3287547131" sldId="1028"/>
            <ac:spMk id="3" creationId="{3A333F57-1E75-EA5C-2AA0-26A3398C0BAA}"/>
          </ac:spMkLst>
        </pc:spChg>
        <pc:spChg chg="mod ord">
          <ac:chgData name="Alfred Asterjadhi" userId="39de57b9-85c0-4fd1-aaac-8ca2b6560ad0" providerId="ADAL" clId="{6DB0D687-C88D-4306-A291-1C75F3A322C2}" dt="2024-03-09T17:06:03.932" v="760" actId="6264"/>
          <ac:spMkLst>
            <pc:docMk/>
            <pc:sldMk cId="3287547131" sldId="1028"/>
            <ac:spMk id="4" creationId="{8B684BB7-2D5A-055E-0295-767A7870AB10}"/>
          </ac:spMkLst>
        </pc:spChg>
        <pc:spChg chg="mod ord">
          <ac:chgData name="Alfred Asterjadhi" userId="39de57b9-85c0-4fd1-aaac-8ca2b6560ad0" providerId="ADAL" clId="{6DB0D687-C88D-4306-A291-1C75F3A322C2}" dt="2024-03-09T17:06:03.932" v="760" actId="6264"/>
          <ac:spMkLst>
            <pc:docMk/>
            <pc:sldMk cId="3287547131" sldId="1028"/>
            <ac:spMk id="5" creationId="{D3F03832-0357-D3F4-5D78-9AEED64EAC6F}"/>
          </ac:spMkLst>
        </pc:spChg>
        <pc:spChg chg="mod ord">
          <ac:chgData name="Alfred Asterjadhi" userId="39de57b9-85c0-4fd1-aaac-8ca2b6560ad0" providerId="ADAL" clId="{6DB0D687-C88D-4306-A291-1C75F3A322C2}" dt="2024-03-09T20:19:03.676" v="1778"/>
          <ac:spMkLst>
            <pc:docMk/>
            <pc:sldMk cId="3287547131" sldId="1028"/>
            <ac:spMk id="6" creationId="{EC77C5EB-E20F-F01E-703C-08282E47E7DA}"/>
          </ac:spMkLst>
        </pc:spChg>
        <pc:spChg chg="add del mod">
          <ac:chgData name="Alfred Asterjadhi" userId="39de57b9-85c0-4fd1-aaac-8ca2b6560ad0" providerId="ADAL" clId="{6DB0D687-C88D-4306-A291-1C75F3A322C2}" dt="2024-03-09T17:06:03.932" v="760" actId="6264"/>
          <ac:spMkLst>
            <pc:docMk/>
            <pc:sldMk cId="3287547131" sldId="1028"/>
            <ac:spMk id="7" creationId="{711605AA-38C1-3402-755E-4F6C95B75ED9}"/>
          </ac:spMkLst>
        </pc:spChg>
        <pc:spChg chg="add del mod">
          <ac:chgData name="Alfred Asterjadhi" userId="39de57b9-85c0-4fd1-aaac-8ca2b6560ad0" providerId="ADAL" clId="{6DB0D687-C88D-4306-A291-1C75F3A322C2}" dt="2024-03-09T17:06:03.932" v="760" actId="6264"/>
          <ac:spMkLst>
            <pc:docMk/>
            <pc:sldMk cId="3287547131" sldId="1028"/>
            <ac:spMk id="8" creationId="{55D38C70-C761-54E4-42A6-2861E16A9C06}"/>
          </ac:spMkLst>
        </pc:spChg>
        <pc:spChg chg="add del mod">
          <ac:chgData name="Alfred Asterjadhi" userId="39de57b9-85c0-4fd1-aaac-8ca2b6560ad0" providerId="ADAL" clId="{6DB0D687-C88D-4306-A291-1C75F3A322C2}" dt="2024-03-09T17:06:03.932" v="760" actId="6264"/>
          <ac:spMkLst>
            <pc:docMk/>
            <pc:sldMk cId="3287547131" sldId="1028"/>
            <ac:spMk id="9" creationId="{60B0DE81-3FCE-691E-D147-374E192072A0}"/>
          </ac:spMkLst>
        </pc:spChg>
        <pc:spChg chg="add del mod">
          <ac:chgData name="Alfred Asterjadhi" userId="39de57b9-85c0-4fd1-aaac-8ca2b6560ad0" providerId="ADAL" clId="{6DB0D687-C88D-4306-A291-1C75F3A322C2}" dt="2024-03-09T17:06:03.932" v="760" actId="6264"/>
          <ac:spMkLst>
            <pc:docMk/>
            <pc:sldMk cId="3287547131" sldId="1028"/>
            <ac:spMk id="10" creationId="{2D8C7342-A0D3-826D-A1BE-A31525EB9442}"/>
          </ac:spMkLst>
        </pc:spChg>
        <pc:spChg chg="mod ord">
          <ac:chgData name="Alfred Asterjadhi" userId="39de57b9-85c0-4fd1-aaac-8ca2b6560ad0" providerId="ADAL" clId="{6DB0D687-C88D-4306-A291-1C75F3A322C2}" dt="2024-03-11T23:25:58.099" v="3605" actId="207"/>
          <ac:spMkLst>
            <pc:docMk/>
            <pc:sldMk cId="3287547131" sldId="1028"/>
            <ac:spMk id="11" creationId="{3F0830D3-DB20-4EBA-DF7C-EE156DB7215D}"/>
          </ac:spMkLst>
        </pc:spChg>
        <pc:graphicFrameChg chg="add mod">
          <ac:chgData name="Alfred Asterjadhi" userId="39de57b9-85c0-4fd1-aaac-8ca2b6560ad0" providerId="ADAL" clId="{6DB0D687-C88D-4306-A291-1C75F3A322C2}" dt="2024-03-11T04:39:10.216" v="2426"/>
          <ac:graphicFrameMkLst>
            <pc:docMk/>
            <pc:sldMk cId="3287547131" sldId="1028"/>
            <ac:graphicFrameMk id="3" creationId="{1CB47C5A-F011-CDF6-30E7-28E9B8325C61}"/>
          </ac:graphicFrameMkLst>
        </pc:graphicFrameChg>
      </pc:sldChg>
      <pc:sldChg chg="modSp del mod">
        <pc:chgData name="Alfred Asterjadhi" userId="39de57b9-85c0-4fd1-aaac-8ca2b6560ad0" providerId="ADAL" clId="{6DB0D687-C88D-4306-A291-1C75F3A322C2}" dt="2024-03-11T04:08:20.403" v="1918" actId="47"/>
        <pc:sldMkLst>
          <pc:docMk/>
          <pc:sldMk cId="3095361314" sldId="1029"/>
        </pc:sldMkLst>
        <pc:spChg chg="mod">
          <ac:chgData name="Alfred Asterjadhi" userId="39de57b9-85c0-4fd1-aaac-8ca2b6560ad0" providerId="ADAL" clId="{6DB0D687-C88D-4306-A291-1C75F3A322C2}" dt="2024-03-09T17:42:12.499" v="1464" actId="13926"/>
          <ac:spMkLst>
            <pc:docMk/>
            <pc:sldMk cId="3095361314" sldId="1029"/>
            <ac:spMk id="2" creationId="{4B5F0D0E-8BB7-48AB-9160-728B8B3399A2}"/>
          </ac:spMkLst>
        </pc:spChg>
        <pc:spChg chg="mod">
          <ac:chgData name="Alfred Asterjadhi" userId="39de57b9-85c0-4fd1-aaac-8ca2b6560ad0" providerId="ADAL" clId="{6DB0D687-C88D-4306-A291-1C75F3A322C2}" dt="2024-03-09T20:19:12.690" v="1785"/>
          <ac:spMkLst>
            <pc:docMk/>
            <pc:sldMk cId="3095361314" sldId="1029"/>
            <ac:spMk id="6" creationId="{974B2026-97FB-40D2-8F22-7E6D319B4EA2}"/>
          </ac:spMkLst>
        </pc:spChg>
      </pc:sldChg>
      <pc:sldChg chg="modSp mod">
        <pc:chgData name="Alfred Asterjadhi" userId="39de57b9-85c0-4fd1-aaac-8ca2b6560ad0" providerId="ADAL" clId="{6DB0D687-C88D-4306-A291-1C75F3A322C2}" dt="2024-03-14T23:41:26.720" v="5720" actId="20577"/>
        <pc:sldMkLst>
          <pc:docMk/>
          <pc:sldMk cId="1865298196" sldId="1034"/>
        </pc:sldMkLst>
        <pc:spChg chg="mod">
          <ac:chgData name="Alfred Asterjadhi" userId="39de57b9-85c0-4fd1-aaac-8ca2b6560ad0" providerId="ADAL" clId="{6DB0D687-C88D-4306-A291-1C75F3A322C2}" dt="2024-03-14T23:41:26.720" v="5720" actId="20577"/>
          <ac:spMkLst>
            <pc:docMk/>
            <pc:sldMk cId="1865298196" sldId="1034"/>
            <ac:spMk id="3" creationId="{32A82C14-015D-8818-0A3B-A5128A880F97}"/>
          </ac:spMkLst>
        </pc:spChg>
        <pc:spChg chg="mod">
          <ac:chgData name="Alfred Asterjadhi" userId="39de57b9-85c0-4fd1-aaac-8ca2b6560ad0" providerId="ADAL" clId="{6DB0D687-C88D-4306-A291-1C75F3A322C2}" dt="2024-03-09T20:19:21.552" v="1792"/>
          <ac:spMkLst>
            <pc:docMk/>
            <pc:sldMk cId="1865298196" sldId="1034"/>
            <ac:spMk id="6" creationId="{BFAF1548-C7B4-5F83-BD76-F4E3BAAA36B8}"/>
          </ac:spMkLst>
        </pc:spChg>
      </pc:sldChg>
      <pc:sldChg chg="modSp add del mod">
        <pc:chgData name="Alfred Asterjadhi" userId="39de57b9-85c0-4fd1-aaac-8ca2b6560ad0" providerId="ADAL" clId="{6DB0D687-C88D-4306-A291-1C75F3A322C2}" dt="2024-03-11T04:09:39.521" v="1925" actId="47"/>
        <pc:sldMkLst>
          <pc:docMk/>
          <pc:sldMk cId="1819786892" sldId="1038"/>
        </pc:sldMkLst>
        <pc:spChg chg="mod">
          <ac:chgData name="Alfred Asterjadhi" userId="39de57b9-85c0-4fd1-aaac-8ca2b6560ad0" providerId="ADAL" clId="{6DB0D687-C88D-4306-A291-1C75F3A322C2}" dt="2024-03-09T20:19:13.914" v="1786"/>
          <ac:spMkLst>
            <pc:docMk/>
            <pc:sldMk cId="1819786892" sldId="1038"/>
            <ac:spMk id="6" creationId="{EC77C5EB-E20F-F01E-703C-08282E47E7DA}"/>
          </ac:spMkLst>
        </pc:spChg>
        <pc:spChg chg="mod">
          <ac:chgData name="Alfred Asterjadhi" userId="39de57b9-85c0-4fd1-aaac-8ca2b6560ad0" providerId="ADAL" clId="{6DB0D687-C88D-4306-A291-1C75F3A322C2}" dt="2024-03-11T04:09:21.135" v="1921" actId="21"/>
          <ac:spMkLst>
            <pc:docMk/>
            <pc:sldMk cId="1819786892" sldId="1038"/>
            <ac:spMk id="11" creationId="{10369809-8F14-3F63-B0ED-FF21BCF3B086}"/>
          </ac:spMkLst>
        </pc:spChg>
      </pc:sldChg>
      <pc:sldChg chg="modSp mod">
        <pc:chgData name="Alfred Asterjadhi" userId="39de57b9-85c0-4fd1-aaac-8ca2b6560ad0" providerId="ADAL" clId="{6DB0D687-C88D-4306-A291-1C75F3A322C2}" dt="2024-03-14T22:37:50.182" v="5653" actId="207"/>
        <pc:sldMkLst>
          <pc:docMk/>
          <pc:sldMk cId="3814028870" sldId="1039"/>
        </pc:sldMkLst>
        <pc:spChg chg="mod">
          <ac:chgData name="Alfred Asterjadhi" userId="39de57b9-85c0-4fd1-aaac-8ca2b6560ad0" providerId="ADAL" clId="{6DB0D687-C88D-4306-A291-1C75F3A322C2}" dt="2024-03-14T22:37:50.182" v="5653" actId="207"/>
          <ac:spMkLst>
            <pc:docMk/>
            <pc:sldMk cId="3814028870" sldId="1039"/>
            <ac:spMk id="3" creationId="{2C08B101-42DC-1716-269A-5A07B06D62DE}"/>
          </ac:spMkLst>
        </pc:spChg>
        <pc:spChg chg="mod">
          <ac:chgData name="Alfred Asterjadhi" userId="39de57b9-85c0-4fd1-aaac-8ca2b6560ad0" providerId="ADAL" clId="{6DB0D687-C88D-4306-A291-1C75F3A322C2}" dt="2024-03-09T20:19:16.456" v="1788"/>
          <ac:spMkLst>
            <pc:docMk/>
            <pc:sldMk cId="3814028870" sldId="1039"/>
            <ac:spMk id="6" creationId="{EC77C5EB-E20F-F01E-703C-08282E47E7DA}"/>
          </ac:spMkLst>
        </pc:spChg>
      </pc:sldChg>
      <pc:sldChg chg="modSp mod">
        <pc:chgData name="Alfred Asterjadhi" userId="39de57b9-85c0-4fd1-aaac-8ca2b6560ad0" providerId="ADAL" clId="{6DB0D687-C88D-4306-A291-1C75F3A322C2}" dt="2024-03-13T16:14:36.400" v="4713" actId="207"/>
        <pc:sldMkLst>
          <pc:docMk/>
          <pc:sldMk cId="4237730190" sldId="1063"/>
        </pc:sldMkLst>
        <pc:spChg chg="mod">
          <ac:chgData name="Alfred Asterjadhi" userId="39de57b9-85c0-4fd1-aaac-8ca2b6560ad0" providerId="ADAL" clId="{6DB0D687-C88D-4306-A291-1C75F3A322C2}" dt="2024-03-13T16:14:22.127" v="4711" actId="13926"/>
          <ac:spMkLst>
            <pc:docMk/>
            <pc:sldMk cId="4237730190" sldId="1063"/>
            <ac:spMk id="2" creationId="{4B5F0D0E-8BB7-48AB-9160-728B8B3399A2}"/>
          </ac:spMkLst>
        </pc:spChg>
        <pc:spChg chg="mod">
          <ac:chgData name="Alfred Asterjadhi" userId="39de57b9-85c0-4fd1-aaac-8ca2b6560ad0" providerId="ADAL" clId="{6DB0D687-C88D-4306-A291-1C75F3A322C2}" dt="2024-03-13T16:14:36.400" v="4713" actId="207"/>
          <ac:spMkLst>
            <pc:docMk/>
            <pc:sldMk cId="4237730190" sldId="1063"/>
            <ac:spMk id="3" creationId="{DFB0BA47-D7B6-4F95-932E-A7AA615BC440}"/>
          </ac:spMkLst>
        </pc:spChg>
        <pc:spChg chg="mod">
          <ac:chgData name="Alfred Asterjadhi" userId="39de57b9-85c0-4fd1-aaac-8ca2b6560ad0" providerId="ADAL" clId="{6DB0D687-C88D-4306-A291-1C75F3A322C2}" dt="2024-03-09T20:19:10.290" v="1783"/>
          <ac:spMkLst>
            <pc:docMk/>
            <pc:sldMk cId="4237730190" sldId="1063"/>
            <ac:spMk id="6" creationId="{974B2026-97FB-40D2-8F22-7E6D319B4EA2}"/>
          </ac:spMkLst>
        </pc:spChg>
      </pc:sldChg>
      <pc:sldChg chg="addSp modSp mod">
        <pc:chgData name="Alfred Asterjadhi" userId="39de57b9-85c0-4fd1-aaac-8ca2b6560ad0" providerId="ADAL" clId="{6DB0D687-C88D-4306-A291-1C75F3A322C2}" dt="2024-03-13T15:48:45.510" v="4676" actId="207"/>
        <pc:sldMkLst>
          <pc:docMk/>
          <pc:sldMk cId="755068326" sldId="1064"/>
        </pc:sldMkLst>
        <pc:spChg chg="mod">
          <ac:chgData name="Alfred Asterjadhi" userId="39de57b9-85c0-4fd1-aaac-8ca2b6560ad0" providerId="ADAL" clId="{6DB0D687-C88D-4306-A291-1C75F3A322C2}" dt="2024-03-13T15:33:54.699" v="4674" actId="13926"/>
          <ac:spMkLst>
            <pc:docMk/>
            <pc:sldMk cId="755068326" sldId="1064"/>
            <ac:spMk id="2" creationId="{4B5F0D0E-8BB7-48AB-9160-728B8B3399A2}"/>
          </ac:spMkLst>
        </pc:spChg>
        <pc:spChg chg="mod">
          <ac:chgData name="Alfred Asterjadhi" userId="39de57b9-85c0-4fd1-aaac-8ca2b6560ad0" providerId="ADAL" clId="{6DB0D687-C88D-4306-A291-1C75F3A322C2}" dt="2024-03-13T15:48:45.510" v="4676" actId="207"/>
          <ac:spMkLst>
            <pc:docMk/>
            <pc:sldMk cId="755068326" sldId="1064"/>
            <ac:spMk id="3" creationId="{DFB0BA47-D7B6-4F95-932E-A7AA615BC440}"/>
          </ac:spMkLst>
        </pc:spChg>
        <pc:spChg chg="mod">
          <ac:chgData name="Alfred Asterjadhi" userId="39de57b9-85c0-4fd1-aaac-8ca2b6560ad0" providerId="ADAL" clId="{6DB0D687-C88D-4306-A291-1C75F3A322C2}" dt="2024-03-09T20:19:11.506" v="1784"/>
          <ac:spMkLst>
            <pc:docMk/>
            <pc:sldMk cId="755068326" sldId="1064"/>
            <ac:spMk id="6" creationId="{974B2026-97FB-40D2-8F22-7E6D319B4EA2}"/>
          </ac:spMkLst>
        </pc:spChg>
        <pc:graphicFrameChg chg="add mod">
          <ac:chgData name="Alfred Asterjadhi" userId="39de57b9-85c0-4fd1-aaac-8ca2b6560ad0" providerId="ADAL" clId="{6DB0D687-C88D-4306-A291-1C75F3A322C2}" dt="2024-03-09T17:21:01.966" v="1064"/>
          <ac:graphicFrameMkLst>
            <pc:docMk/>
            <pc:sldMk cId="755068326" sldId="1064"/>
            <ac:graphicFrameMk id="7" creationId="{03FDDAEA-166B-0EB9-47E7-0938CC10D795}"/>
          </ac:graphicFrameMkLst>
        </pc:graphicFrameChg>
        <pc:graphicFrameChg chg="add mod">
          <ac:chgData name="Alfred Asterjadhi" userId="39de57b9-85c0-4fd1-aaac-8ca2b6560ad0" providerId="ADAL" clId="{6DB0D687-C88D-4306-A291-1C75F3A322C2}" dt="2024-03-09T17:40:10.155" v="1431"/>
          <ac:graphicFrameMkLst>
            <pc:docMk/>
            <pc:sldMk cId="755068326" sldId="1064"/>
            <ac:graphicFrameMk id="8" creationId="{02207A4F-ADFD-A73D-F8E5-E92387FD2EC6}"/>
          </ac:graphicFrameMkLst>
        </pc:graphicFrameChg>
      </pc:sldChg>
      <pc:sldChg chg="modSp mod">
        <pc:chgData name="Alfred Asterjadhi" userId="39de57b9-85c0-4fd1-aaac-8ca2b6560ad0" providerId="ADAL" clId="{6DB0D687-C88D-4306-A291-1C75F3A322C2}" dt="2024-03-14T23:28:15.893" v="5654" actId="207"/>
        <pc:sldMkLst>
          <pc:docMk/>
          <pc:sldMk cId="1268796722" sldId="1069"/>
        </pc:sldMkLst>
        <pc:spChg chg="mod">
          <ac:chgData name="Alfred Asterjadhi" userId="39de57b9-85c0-4fd1-aaac-8ca2b6560ad0" providerId="ADAL" clId="{6DB0D687-C88D-4306-A291-1C75F3A322C2}" dt="2024-03-14T23:28:15.893" v="5654" actId="207"/>
          <ac:spMkLst>
            <pc:docMk/>
            <pc:sldMk cId="1268796722" sldId="1069"/>
            <ac:spMk id="3" creationId="{D1358E1A-E185-4489-03F1-1A1A550D7AE4}"/>
          </ac:spMkLst>
        </pc:spChg>
        <pc:spChg chg="mod">
          <ac:chgData name="Alfred Asterjadhi" userId="39de57b9-85c0-4fd1-aaac-8ca2b6560ad0" providerId="ADAL" clId="{6DB0D687-C88D-4306-A291-1C75F3A322C2}" dt="2024-03-09T20:19:17.687" v="1789"/>
          <ac:spMkLst>
            <pc:docMk/>
            <pc:sldMk cId="1268796722" sldId="1069"/>
            <ac:spMk id="6" creationId="{A843F1B1-22CD-3B09-326F-EF9071A68CDB}"/>
          </ac:spMkLst>
        </pc:spChg>
      </pc:sldChg>
      <pc:sldChg chg="addSp delSp modSp mod">
        <pc:chgData name="Alfred Asterjadhi" userId="39de57b9-85c0-4fd1-aaac-8ca2b6560ad0" providerId="ADAL" clId="{6DB0D687-C88D-4306-A291-1C75F3A322C2}" dt="2024-03-12T19:17:57.821" v="4100" actId="13926"/>
        <pc:sldMkLst>
          <pc:docMk/>
          <pc:sldMk cId="86469410" sldId="1081"/>
        </pc:sldMkLst>
        <pc:spChg chg="mod">
          <ac:chgData name="Alfred Asterjadhi" userId="39de57b9-85c0-4fd1-aaac-8ca2b6560ad0" providerId="ADAL" clId="{6DB0D687-C88D-4306-A291-1C75F3A322C2}" dt="2024-03-12T19:17:57.821" v="4100" actId="13926"/>
          <ac:spMkLst>
            <pc:docMk/>
            <pc:sldMk cId="86469410" sldId="1081"/>
            <ac:spMk id="2" creationId="{4B5F0D0E-8BB7-48AB-9160-728B8B3399A2}"/>
          </ac:spMkLst>
        </pc:spChg>
        <pc:spChg chg="mod">
          <ac:chgData name="Alfred Asterjadhi" userId="39de57b9-85c0-4fd1-aaac-8ca2b6560ad0" providerId="ADAL" clId="{6DB0D687-C88D-4306-A291-1C75F3A322C2}" dt="2024-03-12T19:17:55.670" v="4099" actId="207"/>
          <ac:spMkLst>
            <pc:docMk/>
            <pc:sldMk cId="86469410" sldId="1081"/>
            <ac:spMk id="3" creationId="{DFB0BA47-D7B6-4F95-932E-A7AA615BC440}"/>
          </ac:spMkLst>
        </pc:spChg>
        <pc:spChg chg="mod">
          <ac:chgData name="Alfred Asterjadhi" userId="39de57b9-85c0-4fd1-aaac-8ca2b6560ad0" providerId="ADAL" clId="{6DB0D687-C88D-4306-A291-1C75F3A322C2}" dt="2024-03-09T20:19:05.096" v="1779"/>
          <ac:spMkLst>
            <pc:docMk/>
            <pc:sldMk cId="86469410" sldId="1081"/>
            <ac:spMk id="6" creationId="{974B2026-97FB-40D2-8F22-7E6D319B4EA2}"/>
          </ac:spMkLst>
        </pc:spChg>
        <pc:graphicFrameChg chg="add del mod">
          <ac:chgData name="Alfred Asterjadhi" userId="39de57b9-85c0-4fd1-aaac-8ca2b6560ad0" providerId="ADAL" clId="{6DB0D687-C88D-4306-A291-1C75F3A322C2}" dt="2024-03-09T16:33:40.363" v="137" actId="21"/>
          <ac:graphicFrameMkLst>
            <pc:docMk/>
            <pc:sldMk cId="86469410" sldId="1081"/>
            <ac:graphicFrameMk id="7" creationId="{D344FA8F-93AB-600A-4E8F-56486C22A295}"/>
          </ac:graphicFrameMkLst>
        </pc:graphicFrameChg>
        <pc:graphicFrameChg chg="add mod">
          <ac:chgData name="Alfred Asterjadhi" userId="39de57b9-85c0-4fd1-aaac-8ca2b6560ad0" providerId="ADAL" clId="{6DB0D687-C88D-4306-A291-1C75F3A322C2}" dt="2024-03-09T16:33:43.740" v="138"/>
          <ac:graphicFrameMkLst>
            <pc:docMk/>
            <pc:sldMk cId="86469410" sldId="1081"/>
            <ac:graphicFrameMk id="8" creationId="{C4EEC560-E797-5817-9CE6-BDAF9585A200}"/>
          </ac:graphicFrameMkLst>
        </pc:graphicFrameChg>
      </pc:sldChg>
      <pc:sldChg chg="modSp mod">
        <pc:chgData name="Alfred Asterjadhi" userId="39de57b9-85c0-4fd1-aaac-8ca2b6560ad0" providerId="ADAL" clId="{6DB0D687-C88D-4306-A291-1C75F3A322C2}" dt="2024-03-12T19:18:28.547" v="4105" actId="207"/>
        <pc:sldMkLst>
          <pc:docMk/>
          <pc:sldMk cId="241393342" sldId="1082"/>
        </pc:sldMkLst>
        <pc:spChg chg="mod">
          <ac:chgData name="Alfred Asterjadhi" userId="39de57b9-85c0-4fd1-aaac-8ca2b6560ad0" providerId="ADAL" clId="{6DB0D687-C88D-4306-A291-1C75F3A322C2}" dt="2024-03-12T19:18:10.218" v="4101" actId="13926"/>
          <ac:spMkLst>
            <pc:docMk/>
            <pc:sldMk cId="241393342" sldId="1082"/>
            <ac:spMk id="2" creationId="{4B5F0D0E-8BB7-48AB-9160-728B8B3399A2}"/>
          </ac:spMkLst>
        </pc:spChg>
        <pc:spChg chg="mod">
          <ac:chgData name="Alfred Asterjadhi" userId="39de57b9-85c0-4fd1-aaac-8ca2b6560ad0" providerId="ADAL" clId="{6DB0D687-C88D-4306-A291-1C75F3A322C2}" dt="2024-03-12T19:18:28.547" v="4105" actId="207"/>
          <ac:spMkLst>
            <pc:docMk/>
            <pc:sldMk cId="241393342" sldId="1082"/>
            <ac:spMk id="3" creationId="{DFB0BA47-D7B6-4F95-932E-A7AA615BC440}"/>
          </ac:spMkLst>
        </pc:spChg>
        <pc:spChg chg="mod">
          <ac:chgData name="Alfred Asterjadhi" userId="39de57b9-85c0-4fd1-aaac-8ca2b6560ad0" providerId="ADAL" clId="{6DB0D687-C88D-4306-A291-1C75F3A322C2}" dt="2024-03-09T20:19:06.294" v="1780"/>
          <ac:spMkLst>
            <pc:docMk/>
            <pc:sldMk cId="241393342" sldId="1082"/>
            <ac:spMk id="6" creationId="{974B2026-97FB-40D2-8F22-7E6D319B4EA2}"/>
          </ac:spMkLst>
        </pc:spChg>
      </pc:sldChg>
      <pc:sldChg chg="modSp mod">
        <pc:chgData name="Alfred Asterjadhi" userId="39de57b9-85c0-4fd1-aaac-8ca2b6560ad0" providerId="ADAL" clId="{6DB0D687-C88D-4306-A291-1C75F3A322C2}" dt="2024-03-24T23:06:01.917" v="5781" actId="207"/>
        <pc:sldMkLst>
          <pc:docMk/>
          <pc:sldMk cId="695106843" sldId="1084"/>
        </pc:sldMkLst>
        <pc:spChg chg="mod">
          <ac:chgData name="Alfred Asterjadhi" userId="39de57b9-85c0-4fd1-aaac-8ca2b6560ad0" providerId="ADAL" clId="{6DB0D687-C88D-4306-A291-1C75F3A322C2}" dt="2024-03-09T20:18:46.440" v="1765"/>
          <ac:spMkLst>
            <pc:docMk/>
            <pc:sldMk cId="695106843" sldId="1084"/>
            <ac:spMk id="3" creationId="{D20906E0-F900-4991-83B1-675F5B67FA2D}"/>
          </ac:spMkLst>
        </pc:spChg>
        <pc:graphicFrameChg chg="mod modGraphic">
          <ac:chgData name="Alfred Asterjadhi" userId="39de57b9-85c0-4fd1-aaac-8ca2b6560ad0" providerId="ADAL" clId="{6DB0D687-C88D-4306-A291-1C75F3A322C2}" dt="2024-03-24T23:06:01.917" v="5781" actId="207"/>
          <ac:graphicFrameMkLst>
            <pc:docMk/>
            <pc:sldMk cId="695106843" sldId="1084"/>
            <ac:graphicFrameMk id="6" creationId="{5094FBC8-BB74-47F3-965D-16BC678F4D1D}"/>
          </ac:graphicFrameMkLst>
        </pc:graphicFrameChg>
      </pc:sldChg>
      <pc:sldChg chg="modSp mod">
        <pc:chgData name="Alfred Asterjadhi" userId="39de57b9-85c0-4fd1-aaac-8ca2b6560ad0" providerId="ADAL" clId="{6DB0D687-C88D-4306-A291-1C75F3A322C2}" dt="2024-03-24T23:02:16.472" v="5743" actId="207"/>
        <pc:sldMkLst>
          <pc:docMk/>
          <pc:sldMk cId="2138583481" sldId="1085"/>
        </pc:sldMkLst>
        <pc:spChg chg="mod">
          <ac:chgData name="Alfred Asterjadhi" userId="39de57b9-85c0-4fd1-aaac-8ca2b6560ad0" providerId="ADAL" clId="{6DB0D687-C88D-4306-A291-1C75F3A322C2}" dt="2024-03-09T20:18:50.600" v="1768"/>
          <ac:spMkLst>
            <pc:docMk/>
            <pc:sldMk cId="2138583481" sldId="1085"/>
            <ac:spMk id="3" creationId="{D20906E0-F900-4991-83B1-675F5B67FA2D}"/>
          </ac:spMkLst>
        </pc:spChg>
        <pc:graphicFrameChg chg="mod modGraphic">
          <ac:chgData name="Alfred Asterjadhi" userId="39de57b9-85c0-4fd1-aaac-8ca2b6560ad0" providerId="ADAL" clId="{6DB0D687-C88D-4306-A291-1C75F3A322C2}" dt="2024-03-24T23:02:16.472" v="5743" actId="207"/>
          <ac:graphicFrameMkLst>
            <pc:docMk/>
            <pc:sldMk cId="2138583481" sldId="1085"/>
            <ac:graphicFrameMk id="6" creationId="{5094FBC8-BB74-47F3-965D-16BC678F4D1D}"/>
          </ac:graphicFrameMkLst>
        </pc:graphicFrameChg>
      </pc:sldChg>
      <pc:sldChg chg="modSp mod">
        <pc:chgData name="Alfred Asterjadhi" userId="39de57b9-85c0-4fd1-aaac-8ca2b6560ad0" providerId="ADAL" clId="{6DB0D687-C88D-4306-A291-1C75F3A322C2}" dt="2024-03-24T23:07:10.561" v="5799" actId="207"/>
        <pc:sldMkLst>
          <pc:docMk/>
          <pc:sldMk cId="427559049" sldId="1086"/>
        </pc:sldMkLst>
        <pc:spChg chg="mod">
          <ac:chgData name="Alfred Asterjadhi" userId="39de57b9-85c0-4fd1-aaac-8ca2b6560ad0" providerId="ADAL" clId="{6DB0D687-C88D-4306-A291-1C75F3A322C2}" dt="2024-03-09T20:18:40.309" v="1761"/>
          <ac:spMkLst>
            <pc:docMk/>
            <pc:sldMk cId="427559049" sldId="1086"/>
            <ac:spMk id="3" creationId="{D20906E0-F900-4991-83B1-675F5B67FA2D}"/>
          </ac:spMkLst>
        </pc:spChg>
        <pc:graphicFrameChg chg="mod modGraphic">
          <ac:chgData name="Alfred Asterjadhi" userId="39de57b9-85c0-4fd1-aaac-8ca2b6560ad0" providerId="ADAL" clId="{6DB0D687-C88D-4306-A291-1C75F3A322C2}" dt="2024-03-24T23:07:10.561" v="5799" actId="207"/>
          <ac:graphicFrameMkLst>
            <pc:docMk/>
            <pc:sldMk cId="427559049" sldId="1086"/>
            <ac:graphicFrameMk id="6" creationId="{5094FBC8-BB74-47F3-965D-16BC678F4D1D}"/>
          </ac:graphicFrameMkLst>
        </pc:graphicFrameChg>
      </pc:sldChg>
      <pc:sldChg chg="modSp mod">
        <pc:chgData name="Alfred Asterjadhi" userId="39de57b9-85c0-4fd1-aaac-8ca2b6560ad0" providerId="ADAL" clId="{6DB0D687-C88D-4306-A291-1C75F3A322C2}" dt="2024-03-24T23:01:34.232" v="5735" actId="207"/>
        <pc:sldMkLst>
          <pc:docMk/>
          <pc:sldMk cId="2696388017" sldId="1087"/>
        </pc:sldMkLst>
        <pc:spChg chg="mod">
          <ac:chgData name="Alfred Asterjadhi" userId="39de57b9-85c0-4fd1-aaac-8ca2b6560ad0" providerId="ADAL" clId="{6DB0D687-C88D-4306-A291-1C75F3A322C2}" dt="2024-03-09T20:18:41.660" v="1762"/>
          <ac:spMkLst>
            <pc:docMk/>
            <pc:sldMk cId="2696388017" sldId="1087"/>
            <ac:spMk id="3" creationId="{D20906E0-F900-4991-83B1-675F5B67FA2D}"/>
          </ac:spMkLst>
        </pc:spChg>
        <pc:graphicFrameChg chg="mod modGraphic">
          <ac:chgData name="Alfred Asterjadhi" userId="39de57b9-85c0-4fd1-aaac-8ca2b6560ad0" providerId="ADAL" clId="{6DB0D687-C88D-4306-A291-1C75F3A322C2}" dt="2024-03-24T23:01:34.232" v="5735" actId="207"/>
          <ac:graphicFrameMkLst>
            <pc:docMk/>
            <pc:sldMk cId="2696388017" sldId="1087"/>
            <ac:graphicFrameMk id="6" creationId="{5094FBC8-BB74-47F3-965D-16BC678F4D1D}"/>
          </ac:graphicFrameMkLst>
        </pc:graphicFrameChg>
      </pc:sldChg>
      <pc:sldChg chg="modSp mod">
        <pc:chgData name="Alfred Asterjadhi" userId="39de57b9-85c0-4fd1-aaac-8ca2b6560ad0" providerId="ADAL" clId="{6DB0D687-C88D-4306-A291-1C75F3A322C2}" dt="2024-03-24T23:08:21.542" v="5805" actId="207"/>
        <pc:sldMkLst>
          <pc:docMk/>
          <pc:sldMk cId="2082127564" sldId="1088"/>
        </pc:sldMkLst>
        <pc:spChg chg="mod">
          <ac:chgData name="Alfred Asterjadhi" userId="39de57b9-85c0-4fd1-aaac-8ca2b6560ad0" providerId="ADAL" clId="{6DB0D687-C88D-4306-A291-1C75F3A322C2}" dt="2024-03-09T20:18:43.019" v="1763"/>
          <ac:spMkLst>
            <pc:docMk/>
            <pc:sldMk cId="2082127564" sldId="1088"/>
            <ac:spMk id="3" creationId="{D20906E0-F900-4991-83B1-675F5B67FA2D}"/>
          </ac:spMkLst>
        </pc:spChg>
        <pc:graphicFrameChg chg="mod modGraphic">
          <ac:chgData name="Alfred Asterjadhi" userId="39de57b9-85c0-4fd1-aaac-8ca2b6560ad0" providerId="ADAL" clId="{6DB0D687-C88D-4306-A291-1C75F3A322C2}" dt="2024-03-24T23:08:21.542" v="5805" actId="207"/>
          <ac:graphicFrameMkLst>
            <pc:docMk/>
            <pc:sldMk cId="2082127564" sldId="1088"/>
            <ac:graphicFrameMk id="6" creationId="{5094FBC8-BB74-47F3-965D-16BC678F4D1D}"/>
          </ac:graphicFrameMkLst>
        </pc:graphicFrameChg>
      </pc:sldChg>
      <pc:sldChg chg="modSp mod">
        <pc:chgData name="Alfred Asterjadhi" userId="39de57b9-85c0-4fd1-aaac-8ca2b6560ad0" providerId="ADAL" clId="{6DB0D687-C88D-4306-A291-1C75F3A322C2}" dt="2024-03-24T23:08:47.316" v="5809" actId="207"/>
        <pc:sldMkLst>
          <pc:docMk/>
          <pc:sldMk cId="2042963422" sldId="1089"/>
        </pc:sldMkLst>
        <pc:spChg chg="mod">
          <ac:chgData name="Alfred Asterjadhi" userId="39de57b9-85c0-4fd1-aaac-8ca2b6560ad0" providerId="ADAL" clId="{6DB0D687-C88D-4306-A291-1C75F3A322C2}" dt="2024-03-09T20:18:44.524" v="1764"/>
          <ac:spMkLst>
            <pc:docMk/>
            <pc:sldMk cId="2042963422" sldId="1089"/>
            <ac:spMk id="3" creationId="{D20906E0-F900-4991-83B1-675F5B67FA2D}"/>
          </ac:spMkLst>
        </pc:spChg>
        <pc:graphicFrameChg chg="mod modGraphic">
          <ac:chgData name="Alfred Asterjadhi" userId="39de57b9-85c0-4fd1-aaac-8ca2b6560ad0" providerId="ADAL" clId="{6DB0D687-C88D-4306-A291-1C75F3A322C2}" dt="2024-03-24T23:08:47.316" v="5809" actId="207"/>
          <ac:graphicFrameMkLst>
            <pc:docMk/>
            <pc:sldMk cId="2042963422" sldId="1089"/>
            <ac:graphicFrameMk id="6" creationId="{5094FBC8-BB74-47F3-965D-16BC678F4D1D}"/>
          </ac:graphicFrameMkLst>
        </pc:graphicFrameChg>
      </pc:sldChg>
      <pc:sldChg chg="modSp mod">
        <pc:chgData name="Alfred Asterjadhi" userId="39de57b9-85c0-4fd1-aaac-8ca2b6560ad0" providerId="ADAL" clId="{6DB0D687-C88D-4306-A291-1C75F3A322C2}" dt="2024-03-12T05:16:25.384" v="3818" actId="403"/>
        <pc:sldMkLst>
          <pc:docMk/>
          <pc:sldMk cId="1787302382" sldId="1090"/>
        </pc:sldMkLst>
        <pc:spChg chg="mod">
          <ac:chgData name="Alfred Asterjadhi" userId="39de57b9-85c0-4fd1-aaac-8ca2b6560ad0" providerId="ADAL" clId="{6DB0D687-C88D-4306-A291-1C75F3A322C2}" dt="2024-03-08T21:10:59.896" v="135" actId="20577"/>
          <ac:spMkLst>
            <pc:docMk/>
            <pc:sldMk cId="1787302382" sldId="1090"/>
            <ac:spMk id="2" creationId="{F2762690-C15C-4839-B40F-0AF3A4D89457}"/>
          </ac:spMkLst>
        </pc:spChg>
        <pc:spChg chg="mod">
          <ac:chgData name="Alfred Asterjadhi" userId="39de57b9-85c0-4fd1-aaac-8ca2b6560ad0" providerId="ADAL" clId="{6DB0D687-C88D-4306-A291-1C75F3A322C2}" dt="2024-03-09T20:18:58.419" v="1774"/>
          <ac:spMkLst>
            <pc:docMk/>
            <pc:sldMk cId="1787302382" sldId="1090"/>
            <ac:spMk id="3" creationId="{D20906E0-F900-4991-83B1-675F5B67FA2D}"/>
          </ac:spMkLst>
        </pc:spChg>
        <pc:graphicFrameChg chg="mod modGraphic">
          <ac:chgData name="Alfred Asterjadhi" userId="39de57b9-85c0-4fd1-aaac-8ca2b6560ad0" providerId="ADAL" clId="{6DB0D687-C88D-4306-A291-1C75F3A322C2}" dt="2024-03-12T05:16:25.384" v="3818" actId="403"/>
          <ac:graphicFrameMkLst>
            <pc:docMk/>
            <pc:sldMk cId="1787302382" sldId="1090"/>
            <ac:graphicFrameMk id="6" creationId="{5094FBC8-BB74-47F3-965D-16BC678F4D1D}"/>
          </ac:graphicFrameMkLst>
        </pc:graphicFrameChg>
      </pc:sldChg>
      <pc:sldChg chg="modSp mod">
        <pc:chgData name="Alfred Asterjadhi" userId="39de57b9-85c0-4fd1-aaac-8ca2b6560ad0" providerId="ADAL" clId="{6DB0D687-C88D-4306-A291-1C75F3A322C2}" dt="2024-03-09T20:18:47.831" v="1766"/>
        <pc:sldMkLst>
          <pc:docMk/>
          <pc:sldMk cId="387064649" sldId="1091"/>
        </pc:sldMkLst>
        <pc:spChg chg="mod">
          <ac:chgData name="Alfred Asterjadhi" userId="39de57b9-85c0-4fd1-aaac-8ca2b6560ad0" providerId="ADAL" clId="{6DB0D687-C88D-4306-A291-1C75F3A322C2}" dt="2024-03-09T20:18:47.831" v="1766"/>
          <ac:spMkLst>
            <pc:docMk/>
            <pc:sldMk cId="387064649" sldId="1091"/>
            <ac:spMk id="3" creationId="{D20906E0-F900-4991-83B1-675F5B67FA2D}"/>
          </ac:spMkLst>
        </pc:spChg>
        <pc:graphicFrameChg chg="mod modGraphic">
          <ac:chgData name="Alfred Asterjadhi" userId="39de57b9-85c0-4fd1-aaac-8ca2b6560ad0" providerId="ADAL" clId="{6DB0D687-C88D-4306-A291-1C75F3A322C2}" dt="2024-03-08T21:07:44.238" v="95" actId="403"/>
          <ac:graphicFrameMkLst>
            <pc:docMk/>
            <pc:sldMk cId="387064649" sldId="1091"/>
            <ac:graphicFrameMk id="6" creationId="{5094FBC8-BB74-47F3-965D-16BC678F4D1D}"/>
          </ac:graphicFrameMkLst>
        </pc:graphicFrameChg>
      </pc:sldChg>
      <pc:sldChg chg="modSp mod">
        <pc:chgData name="Alfred Asterjadhi" userId="39de57b9-85c0-4fd1-aaac-8ca2b6560ad0" providerId="ADAL" clId="{6DB0D687-C88D-4306-A291-1C75F3A322C2}" dt="2024-03-24T23:08:02.751" v="5803" actId="207"/>
        <pc:sldMkLst>
          <pc:docMk/>
          <pc:sldMk cId="496318644" sldId="1092"/>
        </pc:sldMkLst>
        <pc:spChg chg="mod">
          <ac:chgData name="Alfred Asterjadhi" userId="39de57b9-85c0-4fd1-aaac-8ca2b6560ad0" providerId="ADAL" clId="{6DB0D687-C88D-4306-A291-1C75F3A322C2}" dt="2024-03-09T20:18:49.053" v="1767"/>
          <ac:spMkLst>
            <pc:docMk/>
            <pc:sldMk cId="496318644" sldId="1092"/>
            <ac:spMk id="3" creationId="{D20906E0-F900-4991-83B1-675F5B67FA2D}"/>
          </ac:spMkLst>
        </pc:spChg>
        <pc:graphicFrameChg chg="mod modGraphic">
          <ac:chgData name="Alfred Asterjadhi" userId="39de57b9-85c0-4fd1-aaac-8ca2b6560ad0" providerId="ADAL" clId="{6DB0D687-C88D-4306-A291-1C75F3A322C2}" dt="2024-03-24T23:08:02.751" v="5803" actId="207"/>
          <ac:graphicFrameMkLst>
            <pc:docMk/>
            <pc:sldMk cId="496318644" sldId="1092"/>
            <ac:graphicFrameMk id="6" creationId="{5094FBC8-BB74-47F3-965D-16BC678F4D1D}"/>
          </ac:graphicFrameMkLst>
        </pc:graphicFrameChg>
      </pc:sldChg>
      <pc:sldChg chg="addSp modSp mod">
        <pc:chgData name="Alfred Asterjadhi" userId="39de57b9-85c0-4fd1-aaac-8ca2b6560ad0" providerId="ADAL" clId="{6DB0D687-C88D-4306-A291-1C75F3A322C2}" dt="2024-03-12T22:46:37.354" v="4294" actId="13926"/>
        <pc:sldMkLst>
          <pc:docMk/>
          <pc:sldMk cId="3174241725" sldId="1093"/>
        </pc:sldMkLst>
        <pc:spChg chg="mod">
          <ac:chgData name="Alfred Asterjadhi" userId="39de57b9-85c0-4fd1-aaac-8ca2b6560ad0" providerId="ADAL" clId="{6DB0D687-C88D-4306-A291-1C75F3A322C2}" dt="2024-03-12T22:46:37.354" v="4294" actId="13926"/>
          <ac:spMkLst>
            <pc:docMk/>
            <pc:sldMk cId="3174241725" sldId="1093"/>
            <ac:spMk id="2" creationId="{4B5F0D0E-8BB7-48AB-9160-728B8B3399A2}"/>
          </ac:spMkLst>
        </pc:spChg>
        <pc:spChg chg="mod">
          <ac:chgData name="Alfred Asterjadhi" userId="39de57b9-85c0-4fd1-aaac-8ca2b6560ad0" providerId="ADAL" clId="{6DB0D687-C88D-4306-A291-1C75F3A322C2}" dt="2024-03-12T22:46:34.732" v="4293" actId="207"/>
          <ac:spMkLst>
            <pc:docMk/>
            <pc:sldMk cId="3174241725" sldId="1093"/>
            <ac:spMk id="3" creationId="{DFB0BA47-D7B6-4F95-932E-A7AA615BC440}"/>
          </ac:spMkLst>
        </pc:spChg>
        <pc:spChg chg="mod">
          <ac:chgData name="Alfred Asterjadhi" userId="39de57b9-85c0-4fd1-aaac-8ca2b6560ad0" providerId="ADAL" clId="{6DB0D687-C88D-4306-A291-1C75F3A322C2}" dt="2024-03-09T20:19:07.554" v="1781"/>
          <ac:spMkLst>
            <pc:docMk/>
            <pc:sldMk cId="3174241725" sldId="1093"/>
            <ac:spMk id="6" creationId="{974B2026-97FB-40D2-8F22-7E6D319B4EA2}"/>
          </ac:spMkLst>
        </pc:spChg>
        <pc:graphicFrameChg chg="add mod">
          <ac:chgData name="Alfred Asterjadhi" userId="39de57b9-85c0-4fd1-aaac-8ca2b6560ad0" providerId="ADAL" clId="{6DB0D687-C88D-4306-A291-1C75F3A322C2}" dt="2024-03-12T05:03:09.316" v="3657"/>
          <ac:graphicFrameMkLst>
            <pc:docMk/>
            <pc:sldMk cId="3174241725" sldId="1093"/>
            <ac:graphicFrameMk id="7" creationId="{41EF920D-1939-5EB7-7F7F-0AA3F0162CD3}"/>
          </ac:graphicFrameMkLst>
        </pc:graphicFrameChg>
      </pc:sldChg>
      <pc:sldChg chg="modSp mod">
        <pc:chgData name="Alfred Asterjadhi" userId="39de57b9-85c0-4fd1-aaac-8ca2b6560ad0" providerId="ADAL" clId="{6DB0D687-C88D-4306-A291-1C75F3A322C2}" dt="2024-03-12T22:49:05.639" v="4337" actId="207"/>
        <pc:sldMkLst>
          <pc:docMk/>
          <pc:sldMk cId="888791386" sldId="1094"/>
        </pc:sldMkLst>
        <pc:spChg chg="mod">
          <ac:chgData name="Alfred Asterjadhi" userId="39de57b9-85c0-4fd1-aaac-8ca2b6560ad0" providerId="ADAL" clId="{6DB0D687-C88D-4306-A291-1C75F3A322C2}" dt="2024-03-12T22:48:39.652" v="4331" actId="13926"/>
          <ac:spMkLst>
            <pc:docMk/>
            <pc:sldMk cId="888791386" sldId="1094"/>
            <ac:spMk id="2" creationId="{4B5F0D0E-8BB7-48AB-9160-728B8B3399A2}"/>
          </ac:spMkLst>
        </pc:spChg>
        <pc:spChg chg="mod">
          <ac:chgData name="Alfred Asterjadhi" userId="39de57b9-85c0-4fd1-aaac-8ca2b6560ad0" providerId="ADAL" clId="{6DB0D687-C88D-4306-A291-1C75F3A322C2}" dt="2024-03-12T22:49:05.639" v="4337" actId="207"/>
          <ac:spMkLst>
            <pc:docMk/>
            <pc:sldMk cId="888791386" sldId="1094"/>
            <ac:spMk id="3" creationId="{DFB0BA47-D7B6-4F95-932E-A7AA615BC440}"/>
          </ac:spMkLst>
        </pc:spChg>
        <pc:spChg chg="mod">
          <ac:chgData name="Alfred Asterjadhi" userId="39de57b9-85c0-4fd1-aaac-8ca2b6560ad0" providerId="ADAL" clId="{6DB0D687-C88D-4306-A291-1C75F3A322C2}" dt="2024-03-09T20:19:08.798" v="1782"/>
          <ac:spMkLst>
            <pc:docMk/>
            <pc:sldMk cId="888791386" sldId="1094"/>
            <ac:spMk id="6" creationId="{974B2026-97FB-40D2-8F22-7E6D319B4EA2}"/>
          </ac:spMkLst>
        </pc:spChg>
      </pc:sldChg>
      <pc:sldChg chg="modSp add mod">
        <pc:chgData name="Alfred Asterjadhi" userId="39de57b9-85c0-4fd1-aaac-8ca2b6560ad0" providerId="ADAL" clId="{6DB0D687-C88D-4306-A291-1C75F3A322C2}" dt="2024-03-24T23:04:06.124" v="5767" actId="207"/>
        <pc:sldMkLst>
          <pc:docMk/>
          <pc:sldMk cId="1539101784" sldId="1095"/>
        </pc:sldMkLst>
        <pc:spChg chg="mod">
          <ac:chgData name="Alfred Asterjadhi" userId="39de57b9-85c0-4fd1-aaac-8ca2b6560ad0" providerId="ADAL" clId="{6DB0D687-C88D-4306-A291-1C75F3A322C2}" dt="2024-03-08T21:08:52.393" v="106" actId="20577"/>
          <ac:spMkLst>
            <pc:docMk/>
            <pc:sldMk cId="1539101784" sldId="1095"/>
            <ac:spMk id="2" creationId="{F2762690-C15C-4839-B40F-0AF3A4D89457}"/>
          </ac:spMkLst>
        </pc:spChg>
        <pc:spChg chg="mod">
          <ac:chgData name="Alfred Asterjadhi" userId="39de57b9-85c0-4fd1-aaac-8ca2b6560ad0" providerId="ADAL" clId="{6DB0D687-C88D-4306-A291-1C75F3A322C2}" dt="2024-03-09T20:18:51.977" v="1769"/>
          <ac:spMkLst>
            <pc:docMk/>
            <pc:sldMk cId="1539101784" sldId="1095"/>
            <ac:spMk id="3" creationId="{D20906E0-F900-4991-83B1-675F5B67FA2D}"/>
          </ac:spMkLst>
        </pc:spChg>
        <pc:graphicFrameChg chg="mod modGraphic">
          <ac:chgData name="Alfred Asterjadhi" userId="39de57b9-85c0-4fd1-aaac-8ca2b6560ad0" providerId="ADAL" clId="{6DB0D687-C88D-4306-A291-1C75F3A322C2}" dt="2024-03-24T23:04:06.124" v="5767" actId="207"/>
          <ac:graphicFrameMkLst>
            <pc:docMk/>
            <pc:sldMk cId="1539101784" sldId="1095"/>
            <ac:graphicFrameMk id="6" creationId="{5094FBC8-BB74-47F3-965D-16BC678F4D1D}"/>
          </ac:graphicFrameMkLst>
        </pc:graphicFrameChg>
      </pc:sldChg>
      <pc:sldChg chg="modSp add mod">
        <pc:chgData name="Alfred Asterjadhi" userId="39de57b9-85c0-4fd1-aaac-8ca2b6560ad0" providerId="ADAL" clId="{6DB0D687-C88D-4306-A291-1C75F3A322C2}" dt="2024-03-24T23:03:01.143" v="5751" actId="207"/>
        <pc:sldMkLst>
          <pc:docMk/>
          <pc:sldMk cId="1266343830" sldId="1096"/>
        </pc:sldMkLst>
        <pc:spChg chg="mod">
          <ac:chgData name="Alfred Asterjadhi" userId="39de57b9-85c0-4fd1-aaac-8ca2b6560ad0" providerId="ADAL" clId="{6DB0D687-C88D-4306-A291-1C75F3A322C2}" dt="2024-03-08T21:10:49.106" v="127" actId="20577"/>
          <ac:spMkLst>
            <pc:docMk/>
            <pc:sldMk cId="1266343830" sldId="1096"/>
            <ac:spMk id="2" creationId="{F2762690-C15C-4839-B40F-0AF3A4D89457}"/>
          </ac:spMkLst>
        </pc:spChg>
        <pc:spChg chg="mod">
          <ac:chgData name="Alfred Asterjadhi" userId="39de57b9-85c0-4fd1-aaac-8ca2b6560ad0" providerId="ADAL" clId="{6DB0D687-C88D-4306-A291-1C75F3A322C2}" dt="2024-03-09T20:18:53.204" v="1770"/>
          <ac:spMkLst>
            <pc:docMk/>
            <pc:sldMk cId="1266343830" sldId="1096"/>
            <ac:spMk id="3" creationId="{D20906E0-F900-4991-83B1-675F5B67FA2D}"/>
          </ac:spMkLst>
        </pc:spChg>
        <pc:graphicFrameChg chg="mod modGraphic">
          <ac:chgData name="Alfred Asterjadhi" userId="39de57b9-85c0-4fd1-aaac-8ca2b6560ad0" providerId="ADAL" clId="{6DB0D687-C88D-4306-A291-1C75F3A322C2}" dt="2024-03-24T23:03:01.143" v="5751" actId="207"/>
          <ac:graphicFrameMkLst>
            <pc:docMk/>
            <pc:sldMk cId="1266343830" sldId="1096"/>
            <ac:graphicFrameMk id="6" creationId="{5094FBC8-BB74-47F3-965D-16BC678F4D1D}"/>
          </ac:graphicFrameMkLst>
        </pc:graphicFrameChg>
      </pc:sldChg>
      <pc:sldChg chg="modSp add mod">
        <pc:chgData name="Alfred Asterjadhi" userId="39de57b9-85c0-4fd1-aaac-8ca2b6560ad0" providerId="ADAL" clId="{6DB0D687-C88D-4306-A291-1C75F3A322C2}" dt="2024-03-24T23:08:36.580" v="5807" actId="207"/>
        <pc:sldMkLst>
          <pc:docMk/>
          <pc:sldMk cId="915975408" sldId="1097"/>
        </pc:sldMkLst>
        <pc:spChg chg="mod">
          <ac:chgData name="Alfred Asterjadhi" userId="39de57b9-85c0-4fd1-aaac-8ca2b6560ad0" providerId="ADAL" clId="{6DB0D687-C88D-4306-A291-1C75F3A322C2}" dt="2024-03-08T21:10:54.338" v="131" actId="20577"/>
          <ac:spMkLst>
            <pc:docMk/>
            <pc:sldMk cId="915975408" sldId="1097"/>
            <ac:spMk id="2" creationId="{F2762690-C15C-4839-B40F-0AF3A4D89457}"/>
          </ac:spMkLst>
        </pc:spChg>
        <pc:spChg chg="mod">
          <ac:chgData name="Alfred Asterjadhi" userId="39de57b9-85c0-4fd1-aaac-8ca2b6560ad0" providerId="ADAL" clId="{6DB0D687-C88D-4306-A291-1C75F3A322C2}" dt="2024-03-09T20:18:55.881" v="1772"/>
          <ac:spMkLst>
            <pc:docMk/>
            <pc:sldMk cId="915975408" sldId="1097"/>
            <ac:spMk id="3" creationId="{D20906E0-F900-4991-83B1-675F5B67FA2D}"/>
          </ac:spMkLst>
        </pc:spChg>
        <pc:graphicFrameChg chg="mod modGraphic">
          <ac:chgData name="Alfred Asterjadhi" userId="39de57b9-85c0-4fd1-aaac-8ca2b6560ad0" providerId="ADAL" clId="{6DB0D687-C88D-4306-A291-1C75F3A322C2}" dt="2024-03-24T23:08:36.580" v="5807" actId="207"/>
          <ac:graphicFrameMkLst>
            <pc:docMk/>
            <pc:sldMk cId="915975408" sldId="1097"/>
            <ac:graphicFrameMk id="6" creationId="{5094FBC8-BB74-47F3-965D-16BC678F4D1D}"/>
          </ac:graphicFrameMkLst>
        </pc:graphicFrameChg>
      </pc:sldChg>
      <pc:sldChg chg="modSp add mod">
        <pc:chgData name="Alfred Asterjadhi" userId="39de57b9-85c0-4fd1-aaac-8ca2b6560ad0" providerId="ADAL" clId="{6DB0D687-C88D-4306-A291-1C75F3A322C2}" dt="2024-03-24T23:03:08.262" v="5753" actId="207"/>
        <pc:sldMkLst>
          <pc:docMk/>
          <pc:sldMk cId="1259583765" sldId="1098"/>
        </pc:sldMkLst>
        <pc:spChg chg="mod">
          <ac:chgData name="Alfred Asterjadhi" userId="39de57b9-85c0-4fd1-aaac-8ca2b6560ad0" providerId="ADAL" clId="{6DB0D687-C88D-4306-A291-1C75F3A322C2}" dt="2024-03-08T21:10:51.591" v="129" actId="20577"/>
          <ac:spMkLst>
            <pc:docMk/>
            <pc:sldMk cId="1259583765" sldId="1098"/>
            <ac:spMk id="2" creationId="{F2762690-C15C-4839-B40F-0AF3A4D89457}"/>
          </ac:spMkLst>
        </pc:spChg>
        <pc:spChg chg="mod">
          <ac:chgData name="Alfred Asterjadhi" userId="39de57b9-85c0-4fd1-aaac-8ca2b6560ad0" providerId="ADAL" clId="{6DB0D687-C88D-4306-A291-1C75F3A322C2}" dt="2024-03-09T20:18:54.568" v="1771"/>
          <ac:spMkLst>
            <pc:docMk/>
            <pc:sldMk cId="1259583765" sldId="1098"/>
            <ac:spMk id="3" creationId="{D20906E0-F900-4991-83B1-675F5B67FA2D}"/>
          </ac:spMkLst>
        </pc:spChg>
        <pc:graphicFrameChg chg="mod modGraphic">
          <ac:chgData name="Alfred Asterjadhi" userId="39de57b9-85c0-4fd1-aaac-8ca2b6560ad0" providerId="ADAL" clId="{6DB0D687-C88D-4306-A291-1C75F3A322C2}" dt="2024-03-24T23:03:08.262" v="5753" actId="207"/>
          <ac:graphicFrameMkLst>
            <pc:docMk/>
            <pc:sldMk cId="1259583765" sldId="1098"/>
            <ac:graphicFrameMk id="6" creationId="{5094FBC8-BB74-47F3-965D-16BC678F4D1D}"/>
          </ac:graphicFrameMkLst>
        </pc:graphicFrameChg>
      </pc:sldChg>
      <pc:sldChg chg="modSp add mod">
        <pc:chgData name="Alfred Asterjadhi" userId="39de57b9-85c0-4fd1-aaac-8ca2b6560ad0" providerId="ADAL" clId="{6DB0D687-C88D-4306-A291-1C75F3A322C2}" dt="2024-03-24T23:03:22.773" v="5757" actId="207"/>
        <pc:sldMkLst>
          <pc:docMk/>
          <pc:sldMk cId="950174829" sldId="1099"/>
        </pc:sldMkLst>
        <pc:spChg chg="mod">
          <ac:chgData name="Alfred Asterjadhi" userId="39de57b9-85c0-4fd1-aaac-8ca2b6560ad0" providerId="ADAL" clId="{6DB0D687-C88D-4306-A291-1C75F3A322C2}" dt="2024-03-11T04:34:10.842" v="2388" actId="20577"/>
          <ac:spMkLst>
            <pc:docMk/>
            <pc:sldMk cId="950174829" sldId="1099"/>
            <ac:spMk id="2" creationId="{F2762690-C15C-4839-B40F-0AF3A4D89457}"/>
          </ac:spMkLst>
        </pc:spChg>
        <pc:spChg chg="mod">
          <ac:chgData name="Alfred Asterjadhi" userId="39de57b9-85c0-4fd1-aaac-8ca2b6560ad0" providerId="ADAL" clId="{6DB0D687-C88D-4306-A291-1C75F3A322C2}" dt="2024-03-09T20:18:57.153" v="1773"/>
          <ac:spMkLst>
            <pc:docMk/>
            <pc:sldMk cId="950174829" sldId="1099"/>
            <ac:spMk id="3" creationId="{D20906E0-F900-4991-83B1-675F5B67FA2D}"/>
          </ac:spMkLst>
        </pc:spChg>
        <pc:graphicFrameChg chg="mod modGraphic">
          <ac:chgData name="Alfred Asterjadhi" userId="39de57b9-85c0-4fd1-aaac-8ca2b6560ad0" providerId="ADAL" clId="{6DB0D687-C88D-4306-A291-1C75F3A322C2}" dt="2024-03-24T23:03:22.773" v="5757" actId="207"/>
          <ac:graphicFrameMkLst>
            <pc:docMk/>
            <pc:sldMk cId="950174829" sldId="1099"/>
            <ac:graphicFrameMk id="6" creationId="{5094FBC8-BB74-47F3-965D-16BC678F4D1D}"/>
          </ac:graphicFrameMkLst>
        </pc:graphicFrameChg>
      </pc:sldChg>
      <pc:sldChg chg="modSp add mod">
        <pc:chgData name="Alfred Asterjadhi" userId="39de57b9-85c0-4fd1-aaac-8ca2b6560ad0" providerId="ADAL" clId="{6DB0D687-C88D-4306-A291-1C75F3A322C2}" dt="2024-03-14T06:15:28.244" v="4992" actId="207"/>
        <pc:sldMkLst>
          <pc:docMk/>
          <pc:sldMk cId="1079960312" sldId="1100"/>
        </pc:sldMkLst>
        <pc:spChg chg="mod">
          <ac:chgData name="Alfred Asterjadhi" userId="39de57b9-85c0-4fd1-aaac-8ca2b6560ad0" providerId="ADAL" clId="{6DB0D687-C88D-4306-A291-1C75F3A322C2}" dt="2024-03-14T06:12:22.696" v="4863" actId="13926"/>
          <ac:spMkLst>
            <pc:docMk/>
            <pc:sldMk cId="1079960312" sldId="1100"/>
            <ac:spMk id="2" creationId="{4B5F0D0E-8BB7-48AB-9160-728B8B3399A2}"/>
          </ac:spMkLst>
        </pc:spChg>
        <pc:spChg chg="mod">
          <ac:chgData name="Alfred Asterjadhi" userId="39de57b9-85c0-4fd1-aaac-8ca2b6560ad0" providerId="ADAL" clId="{6DB0D687-C88D-4306-A291-1C75F3A322C2}" dt="2024-03-14T06:15:28.244" v="4992" actId="207"/>
          <ac:spMkLst>
            <pc:docMk/>
            <pc:sldMk cId="1079960312" sldId="1100"/>
            <ac:spMk id="3" creationId="{DFB0BA47-D7B6-4F95-932E-A7AA615BC440}"/>
          </ac:spMkLst>
        </pc:spChg>
      </pc:sldChg>
      <pc:sldChg chg="add del">
        <pc:chgData name="Alfred Asterjadhi" userId="39de57b9-85c0-4fd1-aaac-8ca2b6560ad0" providerId="ADAL" clId="{6DB0D687-C88D-4306-A291-1C75F3A322C2}" dt="2024-03-11T03:59:55.284" v="1905" actId="47"/>
        <pc:sldMkLst>
          <pc:docMk/>
          <pc:sldMk cId="1822883807" sldId="1101"/>
        </pc:sldMkLst>
      </pc:sldChg>
      <pc:sldChg chg="add del">
        <pc:chgData name="Alfred Asterjadhi" userId="39de57b9-85c0-4fd1-aaac-8ca2b6560ad0" providerId="ADAL" clId="{6DB0D687-C88D-4306-A291-1C75F3A322C2}" dt="2024-03-11T03:59:55.284" v="1905" actId="47"/>
        <pc:sldMkLst>
          <pc:docMk/>
          <pc:sldMk cId="1006260793" sldId="1102"/>
        </pc:sldMkLst>
      </pc:sldChg>
      <pc:sldChg chg="modSp add mod">
        <pc:chgData name="Alfred Asterjadhi" userId="39de57b9-85c0-4fd1-aaac-8ca2b6560ad0" providerId="ADAL" clId="{6DB0D687-C88D-4306-A291-1C75F3A322C2}" dt="2024-03-13T19:13:41.519" v="4785" actId="20577"/>
        <pc:sldMkLst>
          <pc:docMk/>
          <pc:sldMk cId="2496265761" sldId="1103"/>
        </pc:sldMkLst>
        <pc:spChg chg="mod">
          <ac:chgData name="Alfred Asterjadhi" userId="39de57b9-85c0-4fd1-aaac-8ca2b6560ad0" providerId="ADAL" clId="{6DB0D687-C88D-4306-A291-1C75F3A322C2}" dt="2024-03-13T19:13:06.624" v="4781" actId="13926"/>
          <ac:spMkLst>
            <pc:docMk/>
            <pc:sldMk cId="2496265761" sldId="1103"/>
            <ac:spMk id="2" creationId="{4B5F0D0E-8BB7-48AB-9160-728B8B3399A2}"/>
          </ac:spMkLst>
        </pc:spChg>
        <pc:spChg chg="mod">
          <ac:chgData name="Alfred Asterjadhi" userId="39de57b9-85c0-4fd1-aaac-8ca2b6560ad0" providerId="ADAL" clId="{6DB0D687-C88D-4306-A291-1C75F3A322C2}" dt="2024-03-13T19:13:41.519" v="4785" actId="20577"/>
          <ac:spMkLst>
            <pc:docMk/>
            <pc:sldMk cId="2496265761" sldId="1103"/>
            <ac:spMk id="3" creationId="{DFB0BA47-D7B6-4F95-932E-A7AA615BC440}"/>
          </ac:spMkLst>
        </pc:spChg>
      </pc:sldChg>
      <pc:sldChg chg="modSp add mod">
        <pc:chgData name="Alfred Asterjadhi" userId="39de57b9-85c0-4fd1-aaac-8ca2b6560ad0" providerId="ADAL" clId="{6DB0D687-C88D-4306-A291-1C75F3A322C2}" dt="2024-03-14T18:41:34.603" v="5480" actId="207"/>
        <pc:sldMkLst>
          <pc:docMk/>
          <pc:sldMk cId="1019001900" sldId="1104"/>
        </pc:sldMkLst>
        <pc:spChg chg="mod">
          <ac:chgData name="Alfred Asterjadhi" userId="39de57b9-85c0-4fd1-aaac-8ca2b6560ad0" providerId="ADAL" clId="{6DB0D687-C88D-4306-A291-1C75F3A322C2}" dt="2024-03-14T18:41:20.951" v="5478" actId="13926"/>
          <ac:spMkLst>
            <pc:docMk/>
            <pc:sldMk cId="1019001900" sldId="1104"/>
            <ac:spMk id="2" creationId="{4B5F0D0E-8BB7-48AB-9160-728B8B3399A2}"/>
          </ac:spMkLst>
        </pc:spChg>
        <pc:spChg chg="mod">
          <ac:chgData name="Alfred Asterjadhi" userId="39de57b9-85c0-4fd1-aaac-8ca2b6560ad0" providerId="ADAL" clId="{6DB0D687-C88D-4306-A291-1C75F3A322C2}" dt="2024-03-14T18:41:34.603" v="5480" actId="207"/>
          <ac:spMkLst>
            <pc:docMk/>
            <pc:sldMk cId="1019001900" sldId="1104"/>
            <ac:spMk id="3" creationId="{DFB0BA47-D7B6-4F95-932E-A7AA615BC440}"/>
          </ac:spMkLst>
        </pc:spChg>
      </pc:sldChg>
      <pc:sldChg chg="modSp add mod">
        <pc:chgData name="Alfred Asterjadhi" userId="39de57b9-85c0-4fd1-aaac-8ca2b6560ad0" providerId="ADAL" clId="{6DB0D687-C88D-4306-A291-1C75F3A322C2}" dt="2024-03-15T01:00:05.853" v="5725" actId="207"/>
        <pc:sldMkLst>
          <pc:docMk/>
          <pc:sldMk cId="1371861126" sldId="1105"/>
        </pc:sldMkLst>
        <pc:spChg chg="mod">
          <ac:chgData name="Alfred Asterjadhi" userId="39de57b9-85c0-4fd1-aaac-8ca2b6560ad0" providerId="ADAL" clId="{6DB0D687-C88D-4306-A291-1C75F3A322C2}" dt="2024-03-14T18:41:42.081" v="5483" actId="13926"/>
          <ac:spMkLst>
            <pc:docMk/>
            <pc:sldMk cId="1371861126" sldId="1105"/>
            <ac:spMk id="2" creationId="{4B5F0D0E-8BB7-48AB-9160-728B8B3399A2}"/>
          </ac:spMkLst>
        </pc:spChg>
        <pc:spChg chg="mod">
          <ac:chgData name="Alfred Asterjadhi" userId="39de57b9-85c0-4fd1-aaac-8ca2b6560ad0" providerId="ADAL" clId="{6DB0D687-C88D-4306-A291-1C75F3A322C2}" dt="2024-03-15T01:00:05.853" v="5725" actId="207"/>
          <ac:spMkLst>
            <pc:docMk/>
            <pc:sldMk cId="1371861126" sldId="1105"/>
            <ac:spMk id="3" creationId="{DFB0BA47-D7B6-4F95-932E-A7AA615BC440}"/>
          </ac:spMkLst>
        </pc:spChg>
      </pc:sldChg>
      <pc:sldChg chg="modSp add mod">
        <pc:chgData name="Alfred Asterjadhi" userId="39de57b9-85c0-4fd1-aaac-8ca2b6560ad0" providerId="ADAL" clId="{6DB0D687-C88D-4306-A291-1C75F3A322C2}" dt="2024-03-11T04:34:26.762" v="2393" actId="120"/>
        <pc:sldMkLst>
          <pc:docMk/>
          <pc:sldMk cId="3533002577" sldId="1106"/>
        </pc:sldMkLst>
        <pc:spChg chg="mod">
          <ac:chgData name="Alfred Asterjadhi" userId="39de57b9-85c0-4fd1-aaac-8ca2b6560ad0" providerId="ADAL" clId="{6DB0D687-C88D-4306-A291-1C75F3A322C2}" dt="2024-03-11T04:31:23.503" v="2235" actId="20577"/>
          <ac:spMkLst>
            <pc:docMk/>
            <pc:sldMk cId="3533002577" sldId="1106"/>
            <ac:spMk id="2" creationId="{F2762690-C15C-4839-B40F-0AF3A4D89457}"/>
          </ac:spMkLst>
        </pc:spChg>
        <pc:graphicFrameChg chg="mod modGraphic">
          <ac:chgData name="Alfred Asterjadhi" userId="39de57b9-85c0-4fd1-aaac-8ca2b6560ad0" providerId="ADAL" clId="{6DB0D687-C88D-4306-A291-1C75F3A322C2}" dt="2024-03-11T04:34:26.762" v="2393" actId="120"/>
          <ac:graphicFrameMkLst>
            <pc:docMk/>
            <pc:sldMk cId="3533002577" sldId="1106"/>
            <ac:graphicFrameMk id="6" creationId="{5094FBC8-BB74-47F3-965D-16BC678F4D1D}"/>
          </ac:graphicFrameMkLst>
        </pc:graphicFrameChg>
      </pc:sldChg>
      <pc:sldChg chg="modSp add mod">
        <pc:chgData name="Alfred Asterjadhi" userId="39de57b9-85c0-4fd1-aaac-8ca2b6560ad0" providerId="ADAL" clId="{6DB0D687-C88D-4306-A291-1C75F3A322C2}" dt="2024-03-11T04:34:40.311" v="2398" actId="120"/>
        <pc:sldMkLst>
          <pc:docMk/>
          <pc:sldMk cId="1402068810" sldId="1107"/>
        </pc:sldMkLst>
        <pc:spChg chg="mod">
          <ac:chgData name="Alfred Asterjadhi" userId="39de57b9-85c0-4fd1-aaac-8ca2b6560ad0" providerId="ADAL" clId="{6DB0D687-C88D-4306-A291-1C75F3A322C2}" dt="2024-03-11T04:31:36.756" v="2238" actId="6549"/>
          <ac:spMkLst>
            <pc:docMk/>
            <pc:sldMk cId="1402068810" sldId="1107"/>
            <ac:spMk id="2" creationId="{F2762690-C15C-4839-B40F-0AF3A4D89457}"/>
          </ac:spMkLst>
        </pc:spChg>
        <pc:graphicFrameChg chg="mod modGraphic">
          <ac:chgData name="Alfred Asterjadhi" userId="39de57b9-85c0-4fd1-aaac-8ca2b6560ad0" providerId="ADAL" clId="{6DB0D687-C88D-4306-A291-1C75F3A322C2}" dt="2024-03-11T04:34:40.311" v="2398" actId="120"/>
          <ac:graphicFrameMkLst>
            <pc:docMk/>
            <pc:sldMk cId="1402068810" sldId="1107"/>
            <ac:graphicFrameMk id="6" creationId="{5094FBC8-BB74-47F3-965D-16BC678F4D1D}"/>
          </ac:graphicFrameMkLst>
        </pc:graphicFrameChg>
      </pc:sldChg>
      <pc:sldChg chg="modSp add mod">
        <pc:chgData name="Alfred Asterjadhi" userId="39de57b9-85c0-4fd1-aaac-8ca2b6560ad0" providerId="ADAL" clId="{6DB0D687-C88D-4306-A291-1C75F3A322C2}" dt="2024-03-24T23:04:42.395" v="5771" actId="207"/>
        <pc:sldMkLst>
          <pc:docMk/>
          <pc:sldMk cId="1715563082" sldId="1108"/>
        </pc:sldMkLst>
        <pc:spChg chg="mod">
          <ac:chgData name="Alfred Asterjadhi" userId="39de57b9-85c0-4fd1-aaac-8ca2b6560ad0" providerId="ADAL" clId="{6DB0D687-C88D-4306-A291-1C75F3A322C2}" dt="2024-03-11T04:32:57.409" v="2245" actId="20577"/>
          <ac:spMkLst>
            <pc:docMk/>
            <pc:sldMk cId="1715563082" sldId="1108"/>
            <ac:spMk id="2" creationId="{F2762690-C15C-4839-B40F-0AF3A4D89457}"/>
          </ac:spMkLst>
        </pc:spChg>
        <pc:graphicFrameChg chg="mod modGraphic">
          <ac:chgData name="Alfred Asterjadhi" userId="39de57b9-85c0-4fd1-aaac-8ca2b6560ad0" providerId="ADAL" clId="{6DB0D687-C88D-4306-A291-1C75F3A322C2}" dt="2024-03-24T23:04:42.395" v="5771" actId="207"/>
          <ac:graphicFrameMkLst>
            <pc:docMk/>
            <pc:sldMk cId="1715563082" sldId="1108"/>
            <ac:graphicFrameMk id="6" creationId="{5094FBC8-BB74-47F3-965D-16BC678F4D1D}"/>
          </ac:graphicFrameMkLst>
        </pc:graphicFrameChg>
      </pc:sldChg>
      <pc:sldChg chg="modSp add mod">
        <pc:chgData name="Alfred Asterjadhi" userId="39de57b9-85c0-4fd1-aaac-8ca2b6560ad0" providerId="ADAL" clId="{6DB0D687-C88D-4306-A291-1C75F3A322C2}" dt="2024-03-11T04:35:55.831" v="2424" actId="20577"/>
        <pc:sldMkLst>
          <pc:docMk/>
          <pc:sldMk cId="1840580647" sldId="1109"/>
        </pc:sldMkLst>
        <pc:spChg chg="mod">
          <ac:chgData name="Alfred Asterjadhi" userId="39de57b9-85c0-4fd1-aaac-8ca2b6560ad0" providerId="ADAL" clId="{6DB0D687-C88D-4306-A291-1C75F3A322C2}" dt="2024-03-11T04:35:55.831" v="2424" actId="20577"/>
          <ac:spMkLst>
            <pc:docMk/>
            <pc:sldMk cId="1840580647" sldId="1109"/>
            <ac:spMk id="2" creationId="{F2762690-C15C-4839-B40F-0AF3A4D89457}"/>
          </ac:spMkLst>
        </pc:spChg>
      </pc:sldChg>
      <pc:sldChg chg="modSp new mod">
        <pc:chgData name="Alfred Asterjadhi" userId="39de57b9-85c0-4fd1-aaac-8ca2b6560ad0" providerId="ADAL" clId="{6DB0D687-C88D-4306-A291-1C75F3A322C2}" dt="2024-03-12T16:20:51.327" v="4083" actId="6549"/>
        <pc:sldMkLst>
          <pc:docMk/>
          <pc:sldMk cId="750468216" sldId="1110"/>
        </pc:sldMkLst>
        <pc:spChg chg="mod">
          <ac:chgData name="Alfred Asterjadhi" userId="39de57b9-85c0-4fd1-aaac-8ca2b6560ad0" providerId="ADAL" clId="{6DB0D687-C88D-4306-A291-1C75F3A322C2}" dt="2024-03-12T05:20:36.804" v="3882" actId="20577"/>
          <ac:spMkLst>
            <pc:docMk/>
            <pc:sldMk cId="750468216" sldId="1110"/>
            <ac:spMk id="2" creationId="{6D0E78BD-EABC-A45A-7D50-9E718EE8D07D}"/>
          </ac:spMkLst>
        </pc:spChg>
        <pc:spChg chg="mod">
          <ac:chgData name="Alfred Asterjadhi" userId="39de57b9-85c0-4fd1-aaac-8ca2b6560ad0" providerId="ADAL" clId="{6DB0D687-C88D-4306-A291-1C75F3A322C2}" dt="2024-03-12T16:20:51.327" v="4083" actId="6549"/>
          <ac:spMkLst>
            <pc:docMk/>
            <pc:sldMk cId="750468216" sldId="1110"/>
            <ac:spMk id="3" creationId="{7238D357-906C-0607-293E-358D67EAC46E}"/>
          </ac:spMkLst>
        </pc:spChg>
        <pc:spChg chg="mod">
          <ac:chgData name="Alfred Asterjadhi" userId="39de57b9-85c0-4fd1-aaac-8ca2b6560ad0" providerId="ADAL" clId="{6DB0D687-C88D-4306-A291-1C75F3A322C2}" dt="2024-03-12T05:25:34.924" v="4020" actId="20577"/>
          <ac:spMkLst>
            <pc:docMk/>
            <pc:sldMk cId="750468216" sldId="1110"/>
            <ac:spMk id="6" creationId="{9C78F4C1-B1E4-B7AC-F4ED-49031F1FB118}"/>
          </ac:spMkLst>
        </pc:spChg>
      </pc:sldChg>
      <pc:sldChg chg="add del">
        <pc:chgData name="Alfred Asterjadhi" userId="39de57b9-85c0-4fd1-aaac-8ca2b6560ad0" providerId="ADAL" clId="{6DB0D687-C88D-4306-A291-1C75F3A322C2}" dt="2024-03-11T16:49:39.485" v="3134" actId="47"/>
        <pc:sldMkLst>
          <pc:docMk/>
          <pc:sldMk cId="928487253" sldId="1110"/>
        </pc:sldMkLst>
      </pc:sldChg>
      <pc:sldChg chg="add del">
        <pc:chgData name="Alfred Asterjadhi" userId="39de57b9-85c0-4fd1-aaac-8ca2b6560ad0" providerId="ADAL" clId="{6DB0D687-C88D-4306-A291-1C75F3A322C2}" dt="2024-03-12T22:49:16.556" v="4338" actId="47"/>
        <pc:sldMkLst>
          <pc:docMk/>
          <pc:sldMk cId="515659017" sldId="1111"/>
        </pc:sldMkLst>
      </pc:sldChg>
      <pc:sldChg chg="modSp add mod">
        <pc:chgData name="Alfred Asterjadhi" userId="39de57b9-85c0-4fd1-aaac-8ca2b6560ad0" providerId="ADAL" clId="{6DB0D687-C88D-4306-A291-1C75F3A322C2}" dt="2024-03-14T18:43:36.799" v="5545" actId="20577"/>
        <pc:sldMkLst>
          <pc:docMk/>
          <pc:sldMk cId="3684869715" sldId="1112"/>
        </pc:sldMkLst>
        <pc:spChg chg="mod">
          <ac:chgData name="Alfred Asterjadhi" userId="39de57b9-85c0-4fd1-aaac-8ca2b6560ad0" providerId="ADAL" clId="{6DB0D687-C88D-4306-A291-1C75F3A322C2}" dt="2024-03-14T18:43:36.799" v="5545" actId="20577"/>
          <ac:spMkLst>
            <pc:docMk/>
            <pc:sldMk cId="3684869715" sldId="1112"/>
            <ac:spMk id="3" creationId="{7238D357-906C-0607-293E-358D67EAC46E}"/>
          </ac:spMkLst>
        </pc:spChg>
      </pc:sldChg>
      <pc:sldChg chg="modSp add mod">
        <pc:chgData name="Alfred Asterjadhi" userId="39de57b9-85c0-4fd1-aaac-8ca2b6560ad0" providerId="ADAL" clId="{6DB0D687-C88D-4306-A291-1C75F3A322C2}" dt="2024-03-14T18:43:11.816" v="5531" actId="20577"/>
        <pc:sldMkLst>
          <pc:docMk/>
          <pc:sldMk cId="2132934075" sldId="1113"/>
        </pc:sldMkLst>
        <pc:spChg chg="mod">
          <ac:chgData name="Alfred Asterjadhi" userId="39de57b9-85c0-4fd1-aaac-8ca2b6560ad0" providerId="ADAL" clId="{6DB0D687-C88D-4306-A291-1C75F3A322C2}" dt="2024-03-14T18:43:11.816" v="5531" actId="20577"/>
          <ac:spMkLst>
            <pc:docMk/>
            <pc:sldMk cId="2132934075" sldId="1113"/>
            <ac:spMk id="3" creationId="{7238D357-906C-0607-293E-358D67EAC46E}"/>
          </ac:spMkLst>
        </pc:spChg>
      </pc:sldChg>
      <pc:sldChg chg="modSp add mod ord">
        <pc:chgData name="Alfred Asterjadhi" userId="39de57b9-85c0-4fd1-aaac-8ca2b6560ad0" providerId="ADAL" clId="{6DB0D687-C88D-4306-A291-1C75F3A322C2}" dt="2024-03-14T18:42:55.738" v="5518" actId="114"/>
        <pc:sldMkLst>
          <pc:docMk/>
          <pc:sldMk cId="2871942750" sldId="1114"/>
        </pc:sldMkLst>
        <pc:spChg chg="mod">
          <ac:chgData name="Alfred Asterjadhi" userId="39de57b9-85c0-4fd1-aaac-8ca2b6560ad0" providerId="ADAL" clId="{6DB0D687-C88D-4306-A291-1C75F3A322C2}" dt="2024-03-14T18:42:55.738" v="5518" actId="114"/>
          <ac:spMkLst>
            <pc:docMk/>
            <pc:sldMk cId="2871942750" sldId="1114"/>
            <ac:spMk id="3" creationId="{7238D357-906C-0607-293E-358D67EAC46E}"/>
          </ac:spMkLst>
        </pc:spChg>
      </pc:sldChg>
      <pc:sldChg chg="addSp modSp new mod">
        <pc:chgData name="Alfred Asterjadhi" userId="39de57b9-85c0-4fd1-aaac-8ca2b6560ad0" providerId="ADAL" clId="{6DB0D687-C88D-4306-A291-1C75F3A322C2}" dt="2024-03-14T22:20:41.787" v="5650" actId="20577"/>
        <pc:sldMkLst>
          <pc:docMk/>
          <pc:sldMk cId="1535589863" sldId="1115"/>
        </pc:sldMkLst>
        <pc:spChg chg="mod">
          <ac:chgData name="Alfred Asterjadhi" userId="39de57b9-85c0-4fd1-aaac-8ca2b6560ad0" providerId="ADAL" clId="{6DB0D687-C88D-4306-A291-1C75F3A322C2}" dt="2024-03-14T13:59:20.378" v="5232"/>
          <ac:spMkLst>
            <pc:docMk/>
            <pc:sldMk cId="1535589863" sldId="1115"/>
            <ac:spMk id="2" creationId="{BA93B9A8-A293-FAFA-E83C-79422D3B44FE}"/>
          </ac:spMkLst>
        </pc:spChg>
        <pc:spChg chg="mod">
          <ac:chgData name="Alfred Asterjadhi" userId="39de57b9-85c0-4fd1-aaac-8ca2b6560ad0" providerId="ADAL" clId="{6DB0D687-C88D-4306-A291-1C75F3A322C2}" dt="2024-03-14T22:20:41.787" v="5650" actId="20577"/>
          <ac:spMkLst>
            <pc:docMk/>
            <pc:sldMk cId="1535589863" sldId="1115"/>
            <ac:spMk id="3" creationId="{88469678-7F61-F0A5-3461-C52AA76EFC33}"/>
          </ac:spMkLst>
        </pc:spChg>
        <pc:spChg chg="add">
          <ac:chgData name="Alfred Asterjadhi" userId="39de57b9-85c0-4fd1-aaac-8ca2b6560ad0" providerId="ADAL" clId="{6DB0D687-C88D-4306-A291-1C75F3A322C2}" dt="2024-03-13T23:24:38.427" v="4858"/>
          <ac:spMkLst>
            <pc:docMk/>
            <pc:sldMk cId="1535589863" sldId="1115"/>
            <ac:spMk id="7" creationId="{F9F8AF7F-E839-9715-091F-BCFD3607D347}"/>
          </ac:spMkLst>
        </pc:spChg>
      </pc:sldChg>
      <pc:sldChg chg="modSp new mod">
        <pc:chgData name="Alfred Asterjadhi" userId="39de57b9-85c0-4fd1-aaac-8ca2b6560ad0" providerId="ADAL" clId="{6DB0D687-C88D-4306-A291-1C75F3A322C2}" dt="2024-03-14T18:42:48.106" v="5516" actId="114"/>
        <pc:sldMkLst>
          <pc:docMk/>
          <pc:sldMk cId="1267677627" sldId="1116"/>
        </pc:sldMkLst>
        <pc:spChg chg="mod">
          <ac:chgData name="Alfred Asterjadhi" userId="39de57b9-85c0-4fd1-aaac-8ca2b6560ad0" providerId="ADAL" clId="{6DB0D687-C88D-4306-A291-1C75F3A322C2}" dt="2024-03-14T06:18:02.589" v="5088"/>
          <ac:spMkLst>
            <pc:docMk/>
            <pc:sldMk cId="1267677627" sldId="1116"/>
            <ac:spMk id="2" creationId="{B5067CE3-716E-3BAC-3804-125B593FB455}"/>
          </ac:spMkLst>
        </pc:spChg>
        <pc:spChg chg="mod">
          <ac:chgData name="Alfred Asterjadhi" userId="39de57b9-85c0-4fd1-aaac-8ca2b6560ad0" providerId="ADAL" clId="{6DB0D687-C88D-4306-A291-1C75F3A322C2}" dt="2024-03-14T18:42:48.106" v="5516" actId="114"/>
          <ac:spMkLst>
            <pc:docMk/>
            <pc:sldMk cId="1267677627" sldId="1116"/>
            <ac:spMk id="3" creationId="{53EEADE1-BCB6-931B-2592-95104C011F30}"/>
          </ac:spMkLst>
        </pc:spChg>
      </pc:sldChg>
      <pc:sldMasterChg chg="modSp mod">
        <pc:chgData name="Alfred Asterjadhi" userId="39de57b9-85c0-4fd1-aaac-8ca2b6560ad0" providerId="ADAL" clId="{6DB0D687-C88D-4306-A291-1C75F3A322C2}" dt="2024-03-15T01:09:59.836" v="5727" actId="20577"/>
        <pc:sldMasterMkLst>
          <pc:docMk/>
          <pc:sldMasterMk cId="0" sldId="2147483656"/>
        </pc:sldMasterMkLst>
        <pc:spChg chg="mod">
          <ac:chgData name="Alfred Asterjadhi" userId="39de57b9-85c0-4fd1-aaac-8ca2b6560ad0" providerId="ADAL" clId="{6DB0D687-C88D-4306-A291-1C75F3A322C2}" dt="2024-03-15T01:09:59.836" v="5727" actId="20577"/>
          <ac:spMkLst>
            <pc:docMk/>
            <pc:sldMasterMk cId="0" sldId="2147483656"/>
            <ac:spMk id="10" creationId="{00000000-0000-0000-0000-000000000000}"/>
          </ac:spMkLst>
        </pc:spChg>
      </pc:sldMasterChg>
    </pc:docChg>
  </pc:docChgLst>
  <pc:docChgLst>
    <pc:chgData name="Alfred Asterjadhi" userId="39de57b9-85c0-4fd1-aaac-8ca2b6560ad0" providerId="ADAL" clId="{CD86C3AA-724F-47E4-A1B1-D2C1BA05633B}"/>
    <pc:docChg chg="undo redo custSel addSld delSld modSld modMainMaster">
      <pc:chgData name="Alfred Asterjadhi" userId="39de57b9-85c0-4fd1-aaac-8ca2b6560ad0" providerId="ADAL" clId="{CD86C3AA-724F-47E4-A1B1-D2C1BA05633B}" dt="2024-05-17T07:32:31.455" v="5013" actId="20577"/>
      <pc:docMkLst>
        <pc:docMk/>
      </pc:docMkLst>
      <pc:sldChg chg="modSp mod">
        <pc:chgData name="Alfred Asterjadhi" userId="39de57b9-85c0-4fd1-aaac-8ca2b6560ad0" providerId="ADAL" clId="{CD86C3AA-724F-47E4-A1B1-D2C1BA05633B}" dt="2024-05-16T13:44:00.781" v="4921" actId="20577"/>
        <pc:sldMkLst>
          <pc:docMk/>
          <pc:sldMk cId="3976818858" sldId="269"/>
        </pc:sldMkLst>
        <pc:graphicFrameChg chg="mod modGraphic">
          <ac:chgData name="Alfred Asterjadhi" userId="39de57b9-85c0-4fd1-aaac-8ca2b6560ad0" providerId="ADAL" clId="{CD86C3AA-724F-47E4-A1B1-D2C1BA05633B}" dt="2024-05-16T13:44:00.781" v="4921"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D86C3AA-724F-47E4-A1B1-D2C1BA05633B}" dt="2024-05-16T13:43:46.928" v="4919"/>
        <pc:sldMkLst>
          <pc:docMk/>
          <pc:sldMk cId="2243228416" sldId="299"/>
        </pc:sldMkLst>
        <pc:spChg chg="mod">
          <ac:chgData name="Alfred Asterjadhi" userId="39de57b9-85c0-4fd1-aaac-8ca2b6560ad0" providerId="ADAL" clId="{CD86C3AA-724F-47E4-A1B1-D2C1BA05633B}" dt="2024-05-13T05:24:25.682" v="2245" actId="20577"/>
          <ac:spMkLst>
            <pc:docMk/>
            <pc:sldMk cId="2243228416" sldId="299"/>
            <ac:spMk id="3" creationId="{3857177C-4F12-41D1-AB93-6925069E5DB9}"/>
          </ac:spMkLst>
        </pc:spChg>
        <pc:spChg chg="mod">
          <ac:chgData name="Alfred Asterjadhi" userId="39de57b9-85c0-4fd1-aaac-8ca2b6560ad0" providerId="ADAL" clId="{CD86C3AA-724F-47E4-A1B1-D2C1BA05633B}" dt="2024-05-16T13:43:46.928" v="4919"/>
          <ac:spMkLst>
            <pc:docMk/>
            <pc:sldMk cId="2243228416" sldId="299"/>
            <ac:spMk id="17" creationId="{442A1050-6527-4B2E-A943-E125D6B48B52}"/>
          </ac:spMkLst>
        </pc:spChg>
      </pc:sldChg>
      <pc:sldChg chg="modSp mod">
        <pc:chgData name="Alfred Asterjadhi" userId="39de57b9-85c0-4fd1-aaac-8ca2b6560ad0" providerId="ADAL" clId="{CD86C3AA-724F-47E4-A1B1-D2C1BA05633B}" dt="2024-05-02T17:02:32.701" v="0"/>
        <pc:sldMkLst>
          <pc:docMk/>
          <pc:sldMk cId="3843208451" sldId="333"/>
        </pc:sldMkLst>
        <pc:spChg chg="mod">
          <ac:chgData name="Alfred Asterjadhi" userId="39de57b9-85c0-4fd1-aaac-8ca2b6560ad0" providerId="ADAL" clId="{CD86C3AA-724F-47E4-A1B1-D2C1BA05633B}" dt="2024-05-02T17:02:32.701" v="0"/>
          <ac:spMkLst>
            <pc:docMk/>
            <pc:sldMk cId="3843208451" sldId="333"/>
            <ac:spMk id="3" creationId="{918D7AE7-F661-4AD4-9210-88B6E5699ED9}"/>
          </ac:spMkLst>
        </pc:spChg>
      </pc:sldChg>
      <pc:sldChg chg="modSp mod">
        <pc:chgData name="Alfred Asterjadhi" userId="39de57b9-85c0-4fd1-aaac-8ca2b6560ad0" providerId="ADAL" clId="{CD86C3AA-724F-47E4-A1B1-D2C1BA05633B}" dt="2024-05-16T14:08:01.542" v="4955" actId="13926"/>
        <pc:sldMkLst>
          <pc:docMk/>
          <pc:sldMk cId="3930036297" sldId="356"/>
        </pc:sldMkLst>
        <pc:spChg chg="mod">
          <ac:chgData name="Alfred Asterjadhi" userId="39de57b9-85c0-4fd1-aaac-8ca2b6560ad0" providerId="ADAL" clId="{CD86C3AA-724F-47E4-A1B1-D2C1BA05633B}" dt="2024-05-16T14:08:01.542" v="4955" actId="13926"/>
          <ac:spMkLst>
            <pc:docMk/>
            <pc:sldMk cId="3930036297" sldId="356"/>
            <ac:spMk id="2" creationId="{4B5F0D0E-8BB7-48AB-9160-728B8B3399A2}"/>
          </ac:spMkLst>
        </pc:spChg>
      </pc:sldChg>
      <pc:sldChg chg="modSp mod">
        <pc:chgData name="Alfred Asterjadhi" userId="39de57b9-85c0-4fd1-aaac-8ca2b6560ad0" providerId="ADAL" clId="{CD86C3AA-724F-47E4-A1B1-D2C1BA05633B}" dt="2024-05-16T13:38:31.593" v="4912" actId="20577"/>
        <pc:sldMkLst>
          <pc:docMk/>
          <pc:sldMk cId="3576977642" sldId="362"/>
        </pc:sldMkLst>
        <pc:spChg chg="mod">
          <ac:chgData name="Alfred Asterjadhi" userId="39de57b9-85c0-4fd1-aaac-8ca2b6560ad0" providerId="ADAL" clId="{CD86C3AA-724F-47E4-A1B1-D2C1BA05633B}" dt="2024-05-16T13:38:31.593" v="4912" actId="20577"/>
          <ac:spMkLst>
            <pc:docMk/>
            <pc:sldMk cId="3576977642" sldId="362"/>
            <ac:spMk id="16" creationId="{CA1A1623-65F8-E7F3-860B-98677C489FFA}"/>
          </ac:spMkLst>
        </pc:spChg>
      </pc:sldChg>
      <pc:sldChg chg="addSp delSp modSp mod">
        <pc:chgData name="Alfred Asterjadhi" userId="39de57b9-85c0-4fd1-aaac-8ca2b6560ad0" providerId="ADAL" clId="{CD86C3AA-724F-47E4-A1B1-D2C1BA05633B}" dt="2024-05-16T13:48:27.799" v="4948" actId="207"/>
        <pc:sldMkLst>
          <pc:docMk/>
          <pc:sldMk cId="2696761607" sldId="393"/>
        </pc:sldMkLst>
        <pc:graphicFrameChg chg="mod modGraphic">
          <ac:chgData name="Alfred Asterjadhi" userId="39de57b9-85c0-4fd1-aaac-8ca2b6560ad0" providerId="ADAL" clId="{CD86C3AA-724F-47E4-A1B1-D2C1BA05633B}" dt="2024-05-16T13:48:27.799" v="4948" actId="207"/>
          <ac:graphicFrameMkLst>
            <pc:docMk/>
            <pc:sldMk cId="2696761607" sldId="393"/>
            <ac:graphicFrameMk id="6" creationId="{5094FBC8-BB74-47F3-965D-16BC678F4D1D}"/>
          </ac:graphicFrameMkLst>
        </pc:graphicFrameChg>
        <pc:picChg chg="add del">
          <ac:chgData name="Alfred Asterjadhi" userId="39de57b9-85c0-4fd1-aaac-8ca2b6560ad0" providerId="ADAL" clId="{CD86C3AA-724F-47E4-A1B1-D2C1BA05633B}" dt="2024-05-10T02:34:52.539" v="106" actId="22"/>
          <ac:picMkLst>
            <pc:docMk/>
            <pc:sldMk cId="2696761607" sldId="393"/>
            <ac:picMk id="8" creationId="{625506CD-B34A-1D12-2624-D51AE9A332D8}"/>
          </ac:picMkLst>
        </pc:picChg>
      </pc:sldChg>
      <pc:sldChg chg="modSp mod">
        <pc:chgData name="Alfred Asterjadhi" userId="39de57b9-85c0-4fd1-aaac-8ca2b6560ad0" providerId="ADAL" clId="{CD86C3AA-724F-47E4-A1B1-D2C1BA05633B}" dt="2024-05-16T15:22:51.847" v="5000" actId="20577"/>
        <pc:sldMkLst>
          <pc:docMk/>
          <pc:sldMk cId="3140364693" sldId="997"/>
        </pc:sldMkLst>
        <pc:spChg chg="mod">
          <ac:chgData name="Alfred Asterjadhi" userId="39de57b9-85c0-4fd1-aaac-8ca2b6560ad0" providerId="ADAL" clId="{CD86C3AA-724F-47E4-A1B1-D2C1BA05633B}" dt="2024-05-16T15:22:51.847" v="5000" actId="20577"/>
          <ac:spMkLst>
            <pc:docMk/>
            <pc:sldMk cId="3140364693" sldId="997"/>
            <ac:spMk id="7" creationId="{0310814A-1E2F-57F2-C9EF-3805BE6E5DAB}"/>
          </ac:spMkLst>
        </pc:spChg>
      </pc:sldChg>
      <pc:sldChg chg="modSp mod">
        <pc:chgData name="Alfred Asterjadhi" userId="39de57b9-85c0-4fd1-aaac-8ca2b6560ad0" providerId="ADAL" clId="{CD86C3AA-724F-47E4-A1B1-D2C1BA05633B}" dt="2024-05-13T11:40:33.386" v="3138" actId="13926"/>
        <pc:sldMkLst>
          <pc:docMk/>
          <pc:sldMk cId="3233208257" sldId="1006"/>
        </pc:sldMkLst>
        <pc:spChg chg="mod">
          <ac:chgData name="Alfred Asterjadhi" userId="39de57b9-85c0-4fd1-aaac-8ca2b6560ad0" providerId="ADAL" clId="{CD86C3AA-724F-47E4-A1B1-D2C1BA05633B}" dt="2024-05-13T11:40:33.386" v="3138" actId="13926"/>
          <ac:spMkLst>
            <pc:docMk/>
            <pc:sldMk cId="3233208257" sldId="1006"/>
            <ac:spMk id="2" creationId="{4B5F0D0E-8BB7-48AB-9160-728B8B3399A2}"/>
          </ac:spMkLst>
        </pc:spChg>
        <pc:spChg chg="mod">
          <ac:chgData name="Alfred Asterjadhi" userId="39de57b9-85c0-4fd1-aaac-8ca2b6560ad0" providerId="ADAL" clId="{CD86C3AA-724F-47E4-A1B1-D2C1BA05633B}" dt="2024-05-13T05:24:41.425" v="2251" actId="20577"/>
          <ac:spMkLst>
            <pc:docMk/>
            <pc:sldMk cId="3233208257" sldId="1006"/>
            <ac:spMk id="3" creationId="{DFB0BA47-D7B6-4F95-932E-A7AA615BC440}"/>
          </ac:spMkLst>
        </pc:spChg>
      </pc:sldChg>
      <pc:sldChg chg="modSp mod">
        <pc:chgData name="Alfred Asterjadhi" userId="39de57b9-85c0-4fd1-aaac-8ca2b6560ad0" providerId="ADAL" clId="{CD86C3AA-724F-47E4-A1B1-D2C1BA05633B}" dt="2024-05-13T05:38:03.755" v="2484" actId="20577"/>
        <pc:sldMkLst>
          <pc:docMk/>
          <pc:sldMk cId="4200130042" sldId="1023"/>
        </pc:sldMkLst>
        <pc:spChg chg="mod">
          <ac:chgData name="Alfred Asterjadhi" userId="39de57b9-85c0-4fd1-aaac-8ca2b6560ad0" providerId="ADAL" clId="{CD86C3AA-724F-47E4-A1B1-D2C1BA05633B}" dt="2024-05-13T05:38:03.755" v="2484" actId="20577"/>
          <ac:spMkLst>
            <pc:docMk/>
            <pc:sldMk cId="4200130042" sldId="1023"/>
            <ac:spMk id="3" creationId="{2682080F-BC47-47A6-E6F4-7C70F67F48F8}"/>
          </ac:spMkLst>
        </pc:spChg>
      </pc:sldChg>
      <pc:sldChg chg="modSp mod">
        <pc:chgData name="Alfred Asterjadhi" userId="39de57b9-85c0-4fd1-aaac-8ca2b6560ad0" providerId="ADAL" clId="{CD86C3AA-724F-47E4-A1B1-D2C1BA05633B}" dt="2024-05-13T11:42:58.134" v="3211" actId="13926"/>
        <pc:sldMkLst>
          <pc:docMk/>
          <pc:sldMk cId="991138630" sldId="1024"/>
        </pc:sldMkLst>
        <pc:spChg chg="mod">
          <ac:chgData name="Alfred Asterjadhi" userId="39de57b9-85c0-4fd1-aaac-8ca2b6560ad0" providerId="ADAL" clId="{CD86C3AA-724F-47E4-A1B1-D2C1BA05633B}" dt="2024-05-13T11:42:58.134" v="3211" actId="13926"/>
          <ac:spMkLst>
            <pc:docMk/>
            <pc:sldMk cId="991138630" sldId="1024"/>
            <ac:spMk id="3" creationId="{E24D4002-4764-1FA7-1147-DE995417131A}"/>
          </ac:spMkLst>
        </pc:spChg>
      </pc:sldChg>
      <pc:sldChg chg="addSp modSp mod">
        <pc:chgData name="Alfred Asterjadhi" userId="39de57b9-85c0-4fd1-aaac-8ca2b6560ad0" providerId="ADAL" clId="{CD86C3AA-724F-47E4-A1B1-D2C1BA05633B}" dt="2024-05-13T13:41:02.828" v="3320" actId="207"/>
        <pc:sldMkLst>
          <pc:docMk/>
          <pc:sldMk cId="3287547131" sldId="1028"/>
        </pc:sldMkLst>
        <pc:spChg chg="mod">
          <ac:chgData name="Alfred Asterjadhi" userId="39de57b9-85c0-4fd1-aaac-8ca2b6560ad0" providerId="ADAL" clId="{CD86C3AA-724F-47E4-A1B1-D2C1BA05633B}" dt="2024-05-10T16:42:38.471" v="940" actId="20577"/>
          <ac:spMkLst>
            <pc:docMk/>
            <pc:sldMk cId="3287547131" sldId="1028"/>
            <ac:spMk id="2" creationId="{9EF97F5A-CE7F-7BBA-0DB4-CF87B031E7D4}"/>
          </ac:spMkLst>
        </pc:spChg>
        <pc:spChg chg="mod">
          <ac:chgData name="Alfred Asterjadhi" userId="39de57b9-85c0-4fd1-aaac-8ca2b6560ad0" providerId="ADAL" clId="{CD86C3AA-724F-47E4-A1B1-D2C1BA05633B}" dt="2024-05-13T13:41:02.828" v="3320" actId="207"/>
          <ac:spMkLst>
            <pc:docMk/>
            <pc:sldMk cId="3287547131" sldId="1028"/>
            <ac:spMk id="11" creationId="{3F0830D3-DB20-4EBA-DF7C-EE156DB7215D}"/>
          </ac:spMkLst>
        </pc:spChg>
        <pc:graphicFrameChg chg="add mod">
          <ac:chgData name="Alfred Asterjadhi" userId="39de57b9-85c0-4fd1-aaac-8ca2b6560ad0" providerId="ADAL" clId="{CD86C3AA-724F-47E4-A1B1-D2C1BA05633B}" dt="2024-05-10T16:40:54.372" v="832"/>
          <ac:graphicFrameMkLst>
            <pc:docMk/>
            <pc:sldMk cId="3287547131" sldId="1028"/>
            <ac:graphicFrameMk id="3" creationId="{0D22984E-4685-C5B4-0791-3EFDDDDC4C15}"/>
          </ac:graphicFrameMkLst>
        </pc:graphicFrameChg>
      </pc:sldChg>
      <pc:sldChg chg="modSp mod">
        <pc:chgData name="Alfred Asterjadhi" userId="39de57b9-85c0-4fd1-aaac-8ca2b6560ad0" providerId="ADAL" clId="{CD86C3AA-724F-47E4-A1B1-D2C1BA05633B}" dt="2024-05-16T15:23:41.662" v="5006" actId="20577"/>
        <pc:sldMkLst>
          <pc:docMk/>
          <pc:sldMk cId="1865298196" sldId="1034"/>
        </pc:sldMkLst>
        <pc:spChg chg="mod">
          <ac:chgData name="Alfred Asterjadhi" userId="39de57b9-85c0-4fd1-aaac-8ca2b6560ad0" providerId="ADAL" clId="{CD86C3AA-724F-47E4-A1B1-D2C1BA05633B}" dt="2024-05-16T15:23:41.662" v="5006" actId="20577"/>
          <ac:spMkLst>
            <pc:docMk/>
            <pc:sldMk cId="1865298196" sldId="1034"/>
            <ac:spMk id="3" creationId="{32A82C14-015D-8818-0A3B-A5128A880F97}"/>
          </ac:spMkLst>
        </pc:spChg>
      </pc:sldChg>
      <pc:sldChg chg="addSp delSp modSp mod chgLayout">
        <pc:chgData name="Alfred Asterjadhi" userId="39de57b9-85c0-4fd1-aaac-8ca2b6560ad0" providerId="ADAL" clId="{CD86C3AA-724F-47E4-A1B1-D2C1BA05633B}" dt="2024-05-16T14:26:28.525" v="4988" actId="207"/>
        <pc:sldMkLst>
          <pc:docMk/>
          <pc:sldMk cId="3814028870" sldId="1039"/>
        </pc:sldMkLst>
        <pc:spChg chg="mod ord">
          <ac:chgData name="Alfred Asterjadhi" userId="39de57b9-85c0-4fd1-aaac-8ca2b6560ad0" providerId="ADAL" clId="{CD86C3AA-724F-47E4-A1B1-D2C1BA05633B}" dt="2024-05-10T16:43:42.950" v="972" actId="6264"/>
          <ac:spMkLst>
            <pc:docMk/>
            <pc:sldMk cId="3814028870" sldId="1039"/>
            <ac:spMk id="2" creationId="{9EF97F5A-CE7F-7BBA-0DB4-CF87B031E7D4}"/>
          </ac:spMkLst>
        </pc:spChg>
        <pc:spChg chg="mod ord">
          <ac:chgData name="Alfred Asterjadhi" userId="39de57b9-85c0-4fd1-aaac-8ca2b6560ad0" providerId="ADAL" clId="{CD86C3AA-724F-47E4-A1B1-D2C1BA05633B}" dt="2024-05-16T14:26:28.525" v="4988" actId="207"/>
          <ac:spMkLst>
            <pc:docMk/>
            <pc:sldMk cId="3814028870" sldId="1039"/>
            <ac:spMk id="3" creationId="{2C08B101-42DC-1716-269A-5A07B06D62DE}"/>
          </ac:spMkLst>
        </pc:spChg>
        <pc:spChg chg="mod ord">
          <ac:chgData name="Alfred Asterjadhi" userId="39de57b9-85c0-4fd1-aaac-8ca2b6560ad0" providerId="ADAL" clId="{CD86C3AA-724F-47E4-A1B1-D2C1BA05633B}" dt="2024-05-10T16:43:42.950" v="972" actId="6264"/>
          <ac:spMkLst>
            <pc:docMk/>
            <pc:sldMk cId="3814028870" sldId="1039"/>
            <ac:spMk id="4" creationId="{8B684BB7-2D5A-055E-0295-767A7870AB10}"/>
          </ac:spMkLst>
        </pc:spChg>
        <pc:spChg chg="mod ord">
          <ac:chgData name="Alfred Asterjadhi" userId="39de57b9-85c0-4fd1-aaac-8ca2b6560ad0" providerId="ADAL" clId="{CD86C3AA-724F-47E4-A1B1-D2C1BA05633B}" dt="2024-05-10T16:43:42.950" v="972" actId="6264"/>
          <ac:spMkLst>
            <pc:docMk/>
            <pc:sldMk cId="3814028870" sldId="1039"/>
            <ac:spMk id="5" creationId="{D3F03832-0357-D3F4-5D78-9AEED64EAC6F}"/>
          </ac:spMkLst>
        </pc:spChg>
        <pc:spChg chg="mod ord">
          <ac:chgData name="Alfred Asterjadhi" userId="39de57b9-85c0-4fd1-aaac-8ca2b6560ad0" providerId="ADAL" clId="{CD86C3AA-724F-47E4-A1B1-D2C1BA05633B}" dt="2024-05-10T16:43:42.950" v="972" actId="6264"/>
          <ac:spMkLst>
            <pc:docMk/>
            <pc:sldMk cId="3814028870" sldId="1039"/>
            <ac:spMk id="6" creationId="{EC77C5EB-E20F-F01E-703C-08282E47E7DA}"/>
          </ac:spMkLst>
        </pc:spChg>
        <pc:spChg chg="add del mod">
          <ac:chgData name="Alfred Asterjadhi" userId="39de57b9-85c0-4fd1-aaac-8ca2b6560ad0" providerId="ADAL" clId="{CD86C3AA-724F-47E4-A1B1-D2C1BA05633B}" dt="2024-05-10T16:43:29.103" v="959" actId="6264"/>
          <ac:spMkLst>
            <pc:docMk/>
            <pc:sldMk cId="3814028870" sldId="1039"/>
            <ac:spMk id="7" creationId="{6B5BF3EE-863B-D6EE-76E6-83DFFB5B0388}"/>
          </ac:spMkLst>
        </pc:spChg>
        <pc:spChg chg="add del mod">
          <ac:chgData name="Alfred Asterjadhi" userId="39de57b9-85c0-4fd1-aaac-8ca2b6560ad0" providerId="ADAL" clId="{CD86C3AA-724F-47E4-A1B1-D2C1BA05633B}" dt="2024-05-10T16:43:29.103" v="959" actId="6264"/>
          <ac:spMkLst>
            <pc:docMk/>
            <pc:sldMk cId="3814028870" sldId="1039"/>
            <ac:spMk id="8" creationId="{425F06A9-0030-CB92-60AB-C9A405767E80}"/>
          </ac:spMkLst>
        </pc:spChg>
        <pc:spChg chg="add del mod">
          <ac:chgData name="Alfred Asterjadhi" userId="39de57b9-85c0-4fd1-aaac-8ca2b6560ad0" providerId="ADAL" clId="{CD86C3AA-724F-47E4-A1B1-D2C1BA05633B}" dt="2024-05-10T16:43:29.103" v="959" actId="6264"/>
          <ac:spMkLst>
            <pc:docMk/>
            <pc:sldMk cId="3814028870" sldId="1039"/>
            <ac:spMk id="9" creationId="{CEFD7DF8-0153-9D51-8806-5FB4191A6A5C}"/>
          </ac:spMkLst>
        </pc:spChg>
        <pc:spChg chg="add del mod">
          <ac:chgData name="Alfred Asterjadhi" userId="39de57b9-85c0-4fd1-aaac-8ca2b6560ad0" providerId="ADAL" clId="{CD86C3AA-724F-47E4-A1B1-D2C1BA05633B}" dt="2024-05-10T16:43:29.103" v="959" actId="6264"/>
          <ac:spMkLst>
            <pc:docMk/>
            <pc:sldMk cId="3814028870" sldId="1039"/>
            <ac:spMk id="10" creationId="{C21A2CD5-950D-A0B9-88F3-7D48C458C9BD}"/>
          </ac:spMkLst>
        </pc:spChg>
        <pc:spChg chg="add del mod">
          <ac:chgData name="Alfred Asterjadhi" userId="39de57b9-85c0-4fd1-aaac-8ca2b6560ad0" providerId="ADAL" clId="{CD86C3AA-724F-47E4-A1B1-D2C1BA05633B}" dt="2024-05-10T16:43:29.103" v="959" actId="6264"/>
          <ac:spMkLst>
            <pc:docMk/>
            <pc:sldMk cId="3814028870" sldId="1039"/>
            <ac:spMk id="11" creationId="{0D110C12-C7F0-3AA2-1FE2-757F7413C6C0}"/>
          </ac:spMkLst>
        </pc:spChg>
        <pc:spChg chg="add del mod">
          <ac:chgData name="Alfred Asterjadhi" userId="39de57b9-85c0-4fd1-aaac-8ca2b6560ad0" providerId="ADAL" clId="{CD86C3AA-724F-47E4-A1B1-D2C1BA05633B}" dt="2024-05-10T16:43:42.950" v="972" actId="6264"/>
          <ac:spMkLst>
            <pc:docMk/>
            <pc:sldMk cId="3814028870" sldId="1039"/>
            <ac:spMk id="12" creationId="{9D503B6A-8DAF-BB7F-B567-20161DC60D91}"/>
          </ac:spMkLst>
        </pc:spChg>
        <pc:spChg chg="add del mod">
          <ac:chgData name="Alfred Asterjadhi" userId="39de57b9-85c0-4fd1-aaac-8ca2b6560ad0" providerId="ADAL" clId="{CD86C3AA-724F-47E4-A1B1-D2C1BA05633B}" dt="2024-05-10T16:43:42.950" v="972" actId="6264"/>
          <ac:spMkLst>
            <pc:docMk/>
            <pc:sldMk cId="3814028870" sldId="1039"/>
            <ac:spMk id="13" creationId="{2EFB2F7F-F003-E341-39AC-A3C0DFB40885}"/>
          </ac:spMkLst>
        </pc:spChg>
        <pc:spChg chg="add del mod">
          <ac:chgData name="Alfred Asterjadhi" userId="39de57b9-85c0-4fd1-aaac-8ca2b6560ad0" providerId="ADAL" clId="{CD86C3AA-724F-47E4-A1B1-D2C1BA05633B}" dt="2024-05-10T16:43:42.950" v="972" actId="6264"/>
          <ac:spMkLst>
            <pc:docMk/>
            <pc:sldMk cId="3814028870" sldId="1039"/>
            <ac:spMk id="14" creationId="{7FE89859-D0DE-6360-488B-5881854992F4}"/>
          </ac:spMkLst>
        </pc:spChg>
        <pc:spChg chg="add del mod">
          <ac:chgData name="Alfred Asterjadhi" userId="39de57b9-85c0-4fd1-aaac-8ca2b6560ad0" providerId="ADAL" clId="{CD86C3AA-724F-47E4-A1B1-D2C1BA05633B}" dt="2024-05-10T16:43:42.950" v="972" actId="6264"/>
          <ac:spMkLst>
            <pc:docMk/>
            <pc:sldMk cId="3814028870" sldId="1039"/>
            <ac:spMk id="15" creationId="{20A25229-4C2B-E567-0E4B-F7A1AB8C98BA}"/>
          </ac:spMkLst>
        </pc:spChg>
        <pc:spChg chg="add del mod">
          <ac:chgData name="Alfred Asterjadhi" userId="39de57b9-85c0-4fd1-aaac-8ca2b6560ad0" providerId="ADAL" clId="{CD86C3AA-724F-47E4-A1B1-D2C1BA05633B}" dt="2024-05-10T16:43:42.950" v="972" actId="6264"/>
          <ac:spMkLst>
            <pc:docMk/>
            <pc:sldMk cId="3814028870" sldId="1039"/>
            <ac:spMk id="16" creationId="{AC0991CE-056B-1E36-D250-850387F8D5BC}"/>
          </ac:spMkLst>
        </pc:spChg>
        <pc:spChg chg="add del mod">
          <ac:chgData name="Alfred Asterjadhi" userId="39de57b9-85c0-4fd1-aaac-8ca2b6560ad0" providerId="ADAL" clId="{CD86C3AA-724F-47E4-A1B1-D2C1BA05633B}" dt="2024-05-14T05:56:07.924" v="3443" actId="478"/>
          <ac:spMkLst>
            <pc:docMk/>
            <pc:sldMk cId="3814028870" sldId="1039"/>
            <ac:spMk id="17" creationId="{C24293F1-993A-D54E-A9A5-DC7F15030298}"/>
          </ac:spMkLst>
        </pc:spChg>
      </pc:sldChg>
      <pc:sldChg chg="addSp delSp modSp mod chgLayout">
        <pc:chgData name="Alfred Asterjadhi" userId="39de57b9-85c0-4fd1-aaac-8ca2b6560ad0" providerId="ADAL" clId="{CD86C3AA-724F-47E4-A1B1-D2C1BA05633B}" dt="2024-05-16T15:21:48.680" v="4989" actId="207"/>
        <pc:sldMkLst>
          <pc:docMk/>
          <pc:sldMk cId="1268796722" sldId="1069"/>
        </pc:sldMkLst>
        <pc:spChg chg="mod ord">
          <ac:chgData name="Alfred Asterjadhi" userId="39de57b9-85c0-4fd1-aaac-8ca2b6560ad0" providerId="ADAL" clId="{CD86C3AA-724F-47E4-A1B1-D2C1BA05633B}" dt="2024-05-16T13:17:21.191" v="4724" actId="6264"/>
          <ac:spMkLst>
            <pc:docMk/>
            <pc:sldMk cId="1268796722" sldId="1069"/>
            <ac:spMk id="2" creationId="{CBB6BE89-725C-7287-F96F-BE5358133A36}"/>
          </ac:spMkLst>
        </pc:spChg>
        <pc:spChg chg="mod ord">
          <ac:chgData name="Alfred Asterjadhi" userId="39de57b9-85c0-4fd1-aaac-8ca2b6560ad0" providerId="ADAL" clId="{CD86C3AA-724F-47E4-A1B1-D2C1BA05633B}" dt="2024-05-16T15:21:48.680" v="4989" actId="207"/>
          <ac:spMkLst>
            <pc:docMk/>
            <pc:sldMk cId="1268796722" sldId="1069"/>
            <ac:spMk id="3" creationId="{D1358E1A-E185-4489-03F1-1A1A550D7AE4}"/>
          </ac:spMkLst>
        </pc:spChg>
        <pc:spChg chg="mod ord">
          <ac:chgData name="Alfred Asterjadhi" userId="39de57b9-85c0-4fd1-aaac-8ca2b6560ad0" providerId="ADAL" clId="{CD86C3AA-724F-47E4-A1B1-D2C1BA05633B}" dt="2024-05-16T13:17:21.191" v="4724" actId="6264"/>
          <ac:spMkLst>
            <pc:docMk/>
            <pc:sldMk cId="1268796722" sldId="1069"/>
            <ac:spMk id="4" creationId="{BCFFF57D-0E48-546B-59BA-5601D173EFEE}"/>
          </ac:spMkLst>
        </pc:spChg>
        <pc:spChg chg="mod ord">
          <ac:chgData name="Alfred Asterjadhi" userId="39de57b9-85c0-4fd1-aaac-8ca2b6560ad0" providerId="ADAL" clId="{CD86C3AA-724F-47E4-A1B1-D2C1BA05633B}" dt="2024-05-16T13:17:21.191" v="4724" actId="6264"/>
          <ac:spMkLst>
            <pc:docMk/>
            <pc:sldMk cId="1268796722" sldId="1069"/>
            <ac:spMk id="5" creationId="{63AE84AE-D2E6-0A98-7574-B4E54BCA4CC6}"/>
          </ac:spMkLst>
        </pc:spChg>
        <pc:spChg chg="mod ord">
          <ac:chgData name="Alfred Asterjadhi" userId="39de57b9-85c0-4fd1-aaac-8ca2b6560ad0" providerId="ADAL" clId="{CD86C3AA-724F-47E4-A1B1-D2C1BA05633B}" dt="2024-05-16T13:17:21.191" v="4724" actId="6264"/>
          <ac:spMkLst>
            <pc:docMk/>
            <pc:sldMk cId="1268796722" sldId="1069"/>
            <ac:spMk id="6" creationId="{A843F1B1-22CD-3B09-326F-EF9071A68CDB}"/>
          </ac:spMkLst>
        </pc:spChg>
        <pc:spChg chg="add del mod">
          <ac:chgData name="Alfred Asterjadhi" userId="39de57b9-85c0-4fd1-aaac-8ca2b6560ad0" providerId="ADAL" clId="{CD86C3AA-724F-47E4-A1B1-D2C1BA05633B}" dt="2024-05-16T13:17:21.191" v="4724" actId="6264"/>
          <ac:spMkLst>
            <pc:docMk/>
            <pc:sldMk cId="1268796722" sldId="1069"/>
            <ac:spMk id="7" creationId="{7899D09A-697E-7152-503C-75091803107B}"/>
          </ac:spMkLst>
        </pc:spChg>
        <pc:spChg chg="add del mod">
          <ac:chgData name="Alfred Asterjadhi" userId="39de57b9-85c0-4fd1-aaac-8ca2b6560ad0" providerId="ADAL" clId="{CD86C3AA-724F-47E4-A1B1-D2C1BA05633B}" dt="2024-05-16T13:17:21.191" v="4724" actId="6264"/>
          <ac:spMkLst>
            <pc:docMk/>
            <pc:sldMk cId="1268796722" sldId="1069"/>
            <ac:spMk id="8" creationId="{F8EE391A-3BE2-7175-1D2F-05A945B276A4}"/>
          </ac:spMkLst>
        </pc:spChg>
        <pc:spChg chg="add del mod">
          <ac:chgData name="Alfred Asterjadhi" userId="39de57b9-85c0-4fd1-aaac-8ca2b6560ad0" providerId="ADAL" clId="{CD86C3AA-724F-47E4-A1B1-D2C1BA05633B}" dt="2024-05-16T13:17:21.191" v="4724" actId="6264"/>
          <ac:spMkLst>
            <pc:docMk/>
            <pc:sldMk cId="1268796722" sldId="1069"/>
            <ac:spMk id="9" creationId="{EEC6594F-F95E-B2C6-6378-B451AAE8A377}"/>
          </ac:spMkLst>
        </pc:spChg>
        <pc:spChg chg="add del mod">
          <ac:chgData name="Alfred Asterjadhi" userId="39de57b9-85c0-4fd1-aaac-8ca2b6560ad0" providerId="ADAL" clId="{CD86C3AA-724F-47E4-A1B1-D2C1BA05633B}" dt="2024-05-16T13:17:21.191" v="4724" actId="6264"/>
          <ac:spMkLst>
            <pc:docMk/>
            <pc:sldMk cId="1268796722" sldId="1069"/>
            <ac:spMk id="10" creationId="{8050DAF0-861A-7D2A-6DAD-F86AD8C2BF4C}"/>
          </ac:spMkLst>
        </pc:spChg>
        <pc:spChg chg="add del mod">
          <ac:chgData name="Alfred Asterjadhi" userId="39de57b9-85c0-4fd1-aaac-8ca2b6560ad0" providerId="ADAL" clId="{CD86C3AA-724F-47E4-A1B1-D2C1BA05633B}" dt="2024-05-16T13:17:21.191" v="4724" actId="6264"/>
          <ac:spMkLst>
            <pc:docMk/>
            <pc:sldMk cId="1268796722" sldId="1069"/>
            <ac:spMk id="11" creationId="{10AE2BEC-D48D-1CC7-CB0A-E4A2BD39CE79}"/>
          </ac:spMkLst>
        </pc:spChg>
      </pc:sldChg>
      <pc:sldChg chg="addSp modSp mod">
        <pc:chgData name="Alfred Asterjadhi" userId="39de57b9-85c0-4fd1-aaac-8ca2b6560ad0" providerId="ADAL" clId="{CD86C3AA-724F-47E4-A1B1-D2C1BA05633B}" dt="2024-05-14T10:55:49.066" v="3454" actId="207"/>
        <pc:sldMkLst>
          <pc:docMk/>
          <pc:sldMk cId="86469410" sldId="1081"/>
        </pc:sldMkLst>
        <pc:spChg chg="mod">
          <ac:chgData name="Alfred Asterjadhi" userId="39de57b9-85c0-4fd1-aaac-8ca2b6560ad0" providerId="ADAL" clId="{CD86C3AA-724F-47E4-A1B1-D2C1BA05633B}" dt="2024-05-14T10:55:39.036" v="3452" actId="13926"/>
          <ac:spMkLst>
            <pc:docMk/>
            <pc:sldMk cId="86469410" sldId="1081"/>
            <ac:spMk id="2" creationId="{4B5F0D0E-8BB7-48AB-9160-728B8B3399A2}"/>
          </ac:spMkLst>
        </pc:spChg>
        <pc:spChg chg="mod">
          <ac:chgData name="Alfred Asterjadhi" userId="39de57b9-85c0-4fd1-aaac-8ca2b6560ad0" providerId="ADAL" clId="{CD86C3AA-724F-47E4-A1B1-D2C1BA05633B}" dt="2024-05-14T10:55:49.066" v="3454" actId="207"/>
          <ac:spMkLst>
            <pc:docMk/>
            <pc:sldMk cId="86469410" sldId="1081"/>
            <ac:spMk id="3" creationId="{DFB0BA47-D7B6-4F95-932E-A7AA615BC440}"/>
          </ac:spMkLst>
        </pc:spChg>
        <pc:graphicFrameChg chg="add mod">
          <ac:chgData name="Alfred Asterjadhi" userId="39de57b9-85c0-4fd1-aaac-8ca2b6560ad0" providerId="ADAL" clId="{CD86C3AA-724F-47E4-A1B1-D2C1BA05633B}" dt="2024-05-10T16:10:14.935" v="328"/>
          <ac:graphicFrameMkLst>
            <pc:docMk/>
            <pc:sldMk cId="86469410" sldId="1081"/>
            <ac:graphicFrameMk id="7" creationId="{47B45ED1-D7B6-41EF-159F-F6DAF90A6504}"/>
          </ac:graphicFrameMkLst>
        </pc:graphicFrameChg>
        <pc:graphicFrameChg chg="add mod">
          <ac:chgData name="Alfred Asterjadhi" userId="39de57b9-85c0-4fd1-aaac-8ca2b6560ad0" providerId="ADAL" clId="{CD86C3AA-724F-47E4-A1B1-D2C1BA05633B}" dt="2024-05-10T16:16:14.911" v="433"/>
          <ac:graphicFrameMkLst>
            <pc:docMk/>
            <pc:sldMk cId="86469410" sldId="1081"/>
            <ac:graphicFrameMk id="8" creationId="{D337FBF3-70C0-D500-DF89-C1C46608FD96}"/>
          </ac:graphicFrameMkLst>
        </pc:graphicFrameChg>
      </pc:sldChg>
      <pc:sldChg chg="modSp mod">
        <pc:chgData name="Alfred Asterjadhi" userId="39de57b9-85c0-4fd1-aaac-8ca2b6560ad0" providerId="ADAL" clId="{CD86C3AA-724F-47E4-A1B1-D2C1BA05633B}" dt="2024-05-14T10:22:01.895" v="3450" actId="207"/>
        <pc:sldMkLst>
          <pc:docMk/>
          <pc:sldMk cId="241393342" sldId="1082"/>
        </pc:sldMkLst>
        <pc:spChg chg="mod">
          <ac:chgData name="Alfred Asterjadhi" userId="39de57b9-85c0-4fd1-aaac-8ca2b6560ad0" providerId="ADAL" clId="{CD86C3AA-724F-47E4-A1B1-D2C1BA05633B}" dt="2024-05-14T10:10:47.035" v="3447" actId="13926"/>
          <ac:spMkLst>
            <pc:docMk/>
            <pc:sldMk cId="241393342" sldId="1082"/>
            <ac:spMk id="2" creationId="{4B5F0D0E-8BB7-48AB-9160-728B8B3399A2}"/>
          </ac:spMkLst>
        </pc:spChg>
        <pc:spChg chg="mod">
          <ac:chgData name="Alfred Asterjadhi" userId="39de57b9-85c0-4fd1-aaac-8ca2b6560ad0" providerId="ADAL" clId="{CD86C3AA-724F-47E4-A1B1-D2C1BA05633B}" dt="2024-05-14T10:22:01.895" v="3450" actId="207"/>
          <ac:spMkLst>
            <pc:docMk/>
            <pc:sldMk cId="241393342" sldId="1082"/>
            <ac:spMk id="3" creationId="{DFB0BA47-D7B6-4F95-932E-A7AA615BC440}"/>
          </ac:spMkLst>
        </pc:spChg>
      </pc:sldChg>
      <pc:sldChg chg="addSp modSp mod">
        <pc:chgData name="Alfred Asterjadhi" userId="39de57b9-85c0-4fd1-aaac-8ca2b6560ad0" providerId="ADAL" clId="{CD86C3AA-724F-47E4-A1B1-D2C1BA05633B}" dt="2024-05-14T17:27:48.824" v="3624" actId="207"/>
        <pc:sldMkLst>
          <pc:docMk/>
          <pc:sldMk cId="1719092640" sldId="1119"/>
        </pc:sldMkLst>
        <pc:spChg chg="mod">
          <ac:chgData name="Alfred Asterjadhi" userId="39de57b9-85c0-4fd1-aaac-8ca2b6560ad0" providerId="ADAL" clId="{CD86C3AA-724F-47E4-A1B1-D2C1BA05633B}" dt="2024-05-14T17:27:33.576" v="3621" actId="13926"/>
          <ac:spMkLst>
            <pc:docMk/>
            <pc:sldMk cId="1719092640" sldId="1119"/>
            <ac:spMk id="2" creationId="{96999D0F-60BF-D6F8-DD64-B8C9C1AD8A5E}"/>
          </ac:spMkLst>
        </pc:spChg>
        <pc:spChg chg="mod">
          <ac:chgData name="Alfred Asterjadhi" userId="39de57b9-85c0-4fd1-aaac-8ca2b6560ad0" providerId="ADAL" clId="{CD86C3AA-724F-47E4-A1B1-D2C1BA05633B}" dt="2024-05-14T17:27:48.824" v="3624" actId="207"/>
          <ac:spMkLst>
            <pc:docMk/>
            <pc:sldMk cId="1719092640" sldId="1119"/>
            <ac:spMk id="3" creationId="{BEACDFFB-C650-7659-C1DD-3973F92E2BA3}"/>
          </ac:spMkLst>
        </pc:spChg>
        <pc:graphicFrameChg chg="add mod">
          <ac:chgData name="Alfred Asterjadhi" userId="39de57b9-85c0-4fd1-aaac-8ca2b6560ad0" providerId="ADAL" clId="{CD86C3AA-724F-47E4-A1B1-D2C1BA05633B}" dt="2024-05-10T16:16:49.262" v="451"/>
          <ac:graphicFrameMkLst>
            <pc:docMk/>
            <pc:sldMk cId="1719092640" sldId="1119"/>
            <ac:graphicFrameMk id="7" creationId="{EF183770-04E6-C1E5-8744-BB5B49F80EFE}"/>
          </ac:graphicFrameMkLst>
        </pc:graphicFrameChg>
      </pc:sldChg>
      <pc:sldChg chg="modSp mod">
        <pc:chgData name="Alfred Asterjadhi" userId="39de57b9-85c0-4fd1-aaac-8ca2b6560ad0" providerId="ADAL" clId="{CD86C3AA-724F-47E4-A1B1-D2C1BA05633B}" dt="2024-05-15T11:29:55.102" v="4213" actId="207"/>
        <pc:sldMkLst>
          <pc:docMk/>
          <pc:sldMk cId="1759085455" sldId="1120"/>
        </pc:sldMkLst>
        <pc:spChg chg="mod">
          <ac:chgData name="Alfred Asterjadhi" userId="39de57b9-85c0-4fd1-aaac-8ca2b6560ad0" providerId="ADAL" clId="{CD86C3AA-724F-47E4-A1B1-D2C1BA05633B}" dt="2024-05-14T12:50:57.367" v="3620" actId="13926"/>
          <ac:spMkLst>
            <pc:docMk/>
            <pc:sldMk cId="1759085455" sldId="1120"/>
            <ac:spMk id="2" creationId="{6A9EF647-C278-237A-0A36-08664255E3CB}"/>
          </ac:spMkLst>
        </pc:spChg>
        <pc:spChg chg="mod">
          <ac:chgData name="Alfred Asterjadhi" userId="39de57b9-85c0-4fd1-aaac-8ca2b6560ad0" providerId="ADAL" clId="{CD86C3AA-724F-47E4-A1B1-D2C1BA05633B}" dt="2024-05-15T11:29:55.102" v="4213" actId="207"/>
          <ac:spMkLst>
            <pc:docMk/>
            <pc:sldMk cId="1759085455" sldId="1120"/>
            <ac:spMk id="3" creationId="{4EF877FC-4F89-56B6-5D44-509E53C0ECF8}"/>
          </ac:spMkLst>
        </pc:spChg>
      </pc:sldChg>
      <pc:sldChg chg="addSp modSp mod">
        <pc:chgData name="Alfred Asterjadhi" userId="39de57b9-85c0-4fd1-aaac-8ca2b6560ad0" providerId="ADAL" clId="{CD86C3AA-724F-47E4-A1B1-D2C1BA05633B}" dt="2024-05-15T08:18:17.852" v="3778" actId="13926"/>
        <pc:sldMkLst>
          <pc:docMk/>
          <pc:sldMk cId="4049871576" sldId="1121"/>
        </pc:sldMkLst>
        <pc:spChg chg="mod">
          <ac:chgData name="Alfred Asterjadhi" userId="39de57b9-85c0-4fd1-aaac-8ca2b6560ad0" providerId="ADAL" clId="{CD86C3AA-724F-47E4-A1B1-D2C1BA05633B}" dt="2024-05-15T08:18:17.852" v="3778" actId="13926"/>
          <ac:spMkLst>
            <pc:docMk/>
            <pc:sldMk cId="4049871576" sldId="1121"/>
            <ac:spMk id="2" creationId="{582D067E-BB5B-CEE8-5D45-60411B8BB37F}"/>
          </ac:spMkLst>
        </pc:spChg>
        <pc:spChg chg="mod">
          <ac:chgData name="Alfred Asterjadhi" userId="39de57b9-85c0-4fd1-aaac-8ca2b6560ad0" providerId="ADAL" clId="{CD86C3AA-724F-47E4-A1B1-D2C1BA05633B}" dt="2024-05-15T08:16:52.282" v="3777" actId="207"/>
          <ac:spMkLst>
            <pc:docMk/>
            <pc:sldMk cId="4049871576" sldId="1121"/>
            <ac:spMk id="3" creationId="{2CA7935B-1939-3C0A-54B2-63B5F3690ADE}"/>
          </ac:spMkLst>
        </pc:spChg>
        <pc:graphicFrameChg chg="add mod">
          <ac:chgData name="Alfred Asterjadhi" userId="39de57b9-85c0-4fd1-aaac-8ca2b6560ad0" providerId="ADAL" clId="{CD86C3AA-724F-47E4-A1B1-D2C1BA05633B}" dt="2024-05-10T16:19:23.126" v="505"/>
          <ac:graphicFrameMkLst>
            <pc:docMk/>
            <pc:sldMk cId="4049871576" sldId="1121"/>
            <ac:graphicFrameMk id="7" creationId="{D9CBE702-56E5-B9C1-A9B9-F433646E5452}"/>
          </ac:graphicFrameMkLst>
        </pc:graphicFrameChg>
      </pc:sldChg>
      <pc:sldChg chg="addSp modSp mod">
        <pc:chgData name="Alfred Asterjadhi" userId="39de57b9-85c0-4fd1-aaac-8ca2b6560ad0" providerId="ADAL" clId="{CD86C3AA-724F-47E4-A1B1-D2C1BA05633B}" dt="2024-05-15T08:18:40.118" v="3782" actId="207"/>
        <pc:sldMkLst>
          <pc:docMk/>
          <pc:sldMk cId="1948925109" sldId="1122"/>
        </pc:sldMkLst>
        <pc:spChg chg="mod">
          <ac:chgData name="Alfred Asterjadhi" userId="39de57b9-85c0-4fd1-aaac-8ca2b6560ad0" providerId="ADAL" clId="{CD86C3AA-724F-47E4-A1B1-D2C1BA05633B}" dt="2024-05-15T08:18:27.202" v="3779" actId="13926"/>
          <ac:spMkLst>
            <pc:docMk/>
            <pc:sldMk cId="1948925109" sldId="1122"/>
            <ac:spMk id="2" creationId="{C7ABBF09-D1F0-6A73-F1D9-6C24CD5BB479}"/>
          </ac:spMkLst>
        </pc:spChg>
        <pc:spChg chg="mod">
          <ac:chgData name="Alfred Asterjadhi" userId="39de57b9-85c0-4fd1-aaac-8ca2b6560ad0" providerId="ADAL" clId="{CD86C3AA-724F-47E4-A1B1-D2C1BA05633B}" dt="2024-05-15T08:18:40.118" v="3782" actId="207"/>
          <ac:spMkLst>
            <pc:docMk/>
            <pc:sldMk cId="1948925109" sldId="1122"/>
            <ac:spMk id="3" creationId="{718B8906-65B1-9B56-D21F-910E765A44FC}"/>
          </ac:spMkLst>
        </pc:spChg>
        <pc:spChg chg="mod">
          <ac:chgData name="Alfred Asterjadhi" userId="39de57b9-85c0-4fd1-aaac-8ca2b6560ad0" providerId="ADAL" clId="{CD86C3AA-724F-47E4-A1B1-D2C1BA05633B}" dt="2024-05-10T17:01:10.741" v="1275"/>
          <ac:spMkLst>
            <pc:docMk/>
            <pc:sldMk cId="1948925109" sldId="1122"/>
            <ac:spMk id="4" creationId="{86948B11-9782-AE14-208E-FD752EAF4DE9}"/>
          </ac:spMkLst>
        </pc:spChg>
        <pc:graphicFrameChg chg="add mod">
          <ac:chgData name="Alfred Asterjadhi" userId="39de57b9-85c0-4fd1-aaac-8ca2b6560ad0" providerId="ADAL" clId="{CD86C3AA-724F-47E4-A1B1-D2C1BA05633B}" dt="2024-05-10T17:00:03.445" v="1270"/>
          <ac:graphicFrameMkLst>
            <pc:docMk/>
            <pc:sldMk cId="1948925109" sldId="1122"/>
            <ac:graphicFrameMk id="7" creationId="{C4FF13B0-9E93-4FB9-1D4E-D071217EA502}"/>
          </ac:graphicFrameMkLst>
        </pc:graphicFrameChg>
        <pc:graphicFrameChg chg="add mod">
          <ac:chgData name="Alfred Asterjadhi" userId="39de57b9-85c0-4fd1-aaac-8ca2b6560ad0" providerId="ADAL" clId="{CD86C3AA-724F-47E4-A1B1-D2C1BA05633B}" dt="2024-05-10T17:01:21.491" v="1279"/>
          <ac:graphicFrameMkLst>
            <pc:docMk/>
            <pc:sldMk cId="1948925109" sldId="1122"/>
            <ac:graphicFrameMk id="8" creationId="{9E663CB8-F971-ECA5-8385-154F42C6B14B}"/>
          </ac:graphicFrameMkLst>
        </pc:graphicFrameChg>
      </pc:sldChg>
      <pc:sldChg chg="addSp delSp modSp mod chgLayout">
        <pc:chgData name="Alfred Asterjadhi" userId="39de57b9-85c0-4fd1-aaac-8ca2b6560ad0" providerId="ADAL" clId="{CD86C3AA-724F-47E4-A1B1-D2C1BA05633B}" dt="2024-05-15T10:59:27.770" v="3917" actId="207"/>
        <pc:sldMkLst>
          <pc:docMk/>
          <pc:sldMk cId="3999548584" sldId="1123"/>
        </pc:sldMkLst>
        <pc:spChg chg="mod ord">
          <ac:chgData name="Alfred Asterjadhi" userId="39de57b9-85c0-4fd1-aaac-8ca2b6560ad0" providerId="ADAL" clId="{CD86C3AA-724F-47E4-A1B1-D2C1BA05633B}" dt="2024-05-15T10:59:05.872" v="3915" actId="13926"/>
          <ac:spMkLst>
            <pc:docMk/>
            <pc:sldMk cId="3999548584" sldId="1123"/>
            <ac:spMk id="2" creationId="{6DDBECEC-52EE-0478-C1E8-BA594251242E}"/>
          </ac:spMkLst>
        </pc:spChg>
        <pc:spChg chg="mod ord">
          <ac:chgData name="Alfred Asterjadhi" userId="39de57b9-85c0-4fd1-aaac-8ca2b6560ad0" providerId="ADAL" clId="{CD86C3AA-724F-47E4-A1B1-D2C1BA05633B}" dt="2024-05-15T10:59:27.770" v="3917" actId="207"/>
          <ac:spMkLst>
            <pc:docMk/>
            <pc:sldMk cId="3999548584" sldId="1123"/>
            <ac:spMk id="3" creationId="{A05AF86A-AA35-A229-65E8-3A73A1D1B6C5}"/>
          </ac:spMkLst>
        </pc:spChg>
        <pc:spChg chg="mod ord">
          <ac:chgData name="Alfred Asterjadhi" userId="39de57b9-85c0-4fd1-aaac-8ca2b6560ad0" providerId="ADAL" clId="{CD86C3AA-724F-47E4-A1B1-D2C1BA05633B}" dt="2024-05-10T16:23:25.255" v="604" actId="6264"/>
          <ac:spMkLst>
            <pc:docMk/>
            <pc:sldMk cId="3999548584" sldId="1123"/>
            <ac:spMk id="4" creationId="{D39F8B81-E53D-CCB4-CE49-5594D6EA65A7}"/>
          </ac:spMkLst>
        </pc:spChg>
        <pc:spChg chg="mod ord">
          <ac:chgData name="Alfred Asterjadhi" userId="39de57b9-85c0-4fd1-aaac-8ca2b6560ad0" providerId="ADAL" clId="{CD86C3AA-724F-47E4-A1B1-D2C1BA05633B}" dt="2024-05-10T16:23:25.255" v="604" actId="6264"/>
          <ac:spMkLst>
            <pc:docMk/>
            <pc:sldMk cId="3999548584" sldId="1123"/>
            <ac:spMk id="5" creationId="{931DC674-F25A-E0D9-8863-0260D2006390}"/>
          </ac:spMkLst>
        </pc:spChg>
        <pc:spChg chg="mod ord">
          <ac:chgData name="Alfred Asterjadhi" userId="39de57b9-85c0-4fd1-aaac-8ca2b6560ad0" providerId="ADAL" clId="{CD86C3AA-724F-47E4-A1B1-D2C1BA05633B}" dt="2024-05-10T16:23:25.255" v="604" actId="6264"/>
          <ac:spMkLst>
            <pc:docMk/>
            <pc:sldMk cId="3999548584" sldId="1123"/>
            <ac:spMk id="6" creationId="{AEF123B4-EFFA-B4D7-11D1-6F1D9AF265FF}"/>
          </ac:spMkLst>
        </pc:spChg>
        <pc:spChg chg="add del mod">
          <ac:chgData name="Alfred Asterjadhi" userId="39de57b9-85c0-4fd1-aaac-8ca2b6560ad0" providerId="ADAL" clId="{CD86C3AA-724F-47E4-A1B1-D2C1BA05633B}" dt="2024-05-10T16:23:14.171" v="596" actId="6264"/>
          <ac:spMkLst>
            <pc:docMk/>
            <pc:sldMk cId="3999548584" sldId="1123"/>
            <ac:spMk id="8" creationId="{2F80AAFB-2261-6CE0-5962-1C79D8E676DA}"/>
          </ac:spMkLst>
        </pc:spChg>
        <pc:spChg chg="add del mod">
          <ac:chgData name="Alfred Asterjadhi" userId="39de57b9-85c0-4fd1-aaac-8ca2b6560ad0" providerId="ADAL" clId="{CD86C3AA-724F-47E4-A1B1-D2C1BA05633B}" dt="2024-05-10T16:23:14.171" v="596" actId="6264"/>
          <ac:spMkLst>
            <pc:docMk/>
            <pc:sldMk cId="3999548584" sldId="1123"/>
            <ac:spMk id="9" creationId="{32B13DC3-B503-51B0-3FD4-AA2080815E6B}"/>
          </ac:spMkLst>
        </pc:spChg>
        <pc:spChg chg="add del mod">
          <ac:chgData name="Alfred Asterjadhi" userId="39de57b9-85c0-4fd1-aaac-8ca2b6560ad0" providerId="ADAL" clId="{CD86C3AA-724F-47E4-A1B1-D2C1BA05633B}" dt="2024-05-10T16:23:14.171" v="596" actId="6264"/>
          <ac:spMkLst>
            <pc:docMk/>
            <pc:sldMk cId="3999548584" sldId="1123"/>
            <ac:spMk id="10" creationId="{E55A8FB7-75AC-79EF-EC4D-673087C1981C}"/>
          </ac:spMkLst>
        </pc:spChg>
        <pc:spChg chg="add del mod">
          <ac:chgData name="Alfred Asterjadhi" userId="39de57b9-85c0-4fd1-aaac-8ca2b6560ad0" providerId="ADAL" clId="{CD86C3AA-724F-47E4-A1B1-D2C1BA05633B}" dt="2024-05-10T16:23:14.171" v="596" actId="6264"/>
          <ac:spMkLst>
            <pc:docMk/>
            <pc:sldMk cId="3999548584" sldId="1123"/>
            <ac:spMk id="11" creationId="{A70F5F31-E884-77D9-3FAD-0D02003E8515}"/>
          </ac:spMkLst>
        </pc:spChg>
        <pc:spChg chg="add del mod">
          <ac:chgData name="Alfred Asterjadhi" userId="39de57b9-85c0-4fd1-aaac-8ca2b6560ad0" providerId="ADAL" clId="{CD86C3AA-724F-47E4-A1B1-D2C1BA05633B}" dt="2024-05-10T16:23:14.171" v="596" actId="6264"/>
          <ac:spMkLst>
            <pc:docMk/>
            <pc:sldMk cId="3999548584" sldId="1123"/>
            <ac:spMk id="12" creationId="{D05BDC91-A031-9C4E-6DD0-27E94FFD7270}"/>
          </ac:spMkLst>
        </pc:spChg>
        <pc:spChg chg="add del mod">
          <ac:chgData name="Alfred Asterjadhi" userId="39de57b9-85c0-4fd1-aaac-8ca2b6560ad0" providerId="ADAL" clId="{CD86C3AA-724F-47E4-A1B1-D2C1BA05633B}" dt="2024-05-10T16:23:25.255" v="604" actId="6264"/>
          <ac:spMkLst>
            <pc:docMk/>
            <pc:sldMk cId="3999548584" sldId="1123"/>
            <ac:spMk id="13" creationId="{ED3A546E-3BE7-BD16-8FD1-F9D828784A37}"/>
          </ac:spMkLst>
        </pc:spChg>
        <pc:spChg chg="add del mod">
          <ac:chgData name="Alfred Asterjadhi" userId="39de57b9-85c0-4fd1-aaac-8ca2b6560ad0" providerId="ADAL" clId="{CD86C3AA-724F-47E4-A1B1-D2C1BA05633B}" dt="2024-05-10T16:23:25.255" v="604" actId="6264"/>
          <ac:spMkLst>
            <pc:docMk/>
            <pc:sldMk cId="3999548584" sldId="1123"/>
            <ac:spMk id="14" creationId="{F93A5292-7F3C-065A-82ED-6807C60E13EE}"/>
          </ac:spMkLst>
        </pc:spChg>
        <pc:spChg chg="add del mod">
          <ac:chgData name="Alfred Asterjadhi" userId="39de57b9-85c0-4fd1-aaac-8ca2b6560ad0" providerId="ADAL" clId="{CD86C3AA-724F-47E4-A1B1-D2C1BA05633B}" dt="2024-05-10T16:23:25.255" v="604" actId="6264"/>
          <ac:spMkLst>
            <pc:docMk/>
            <pc:sldMk cId="3999548584" sldId="1123"/>
            <ac:spMk id="15" creationId="{95DAEBED-4354-4299-AFE9-30723F2569B3}"/>
          </ac:spMkLst>
        </pc:spChg>
        <pc:spChg chg="add del mod">
          <ac:chgData name="Alfred Asterjadhi" userId="39de57b9-85c0-4fd1-aaac-8ca2b6560ad0" providerId="ADAL" clId="{CD86C3AA-724F-47E4-A1B1-D2C1BA05633B}" dt="2024-05-10T16:23:25.255" v="604" actId="6264"/>
          <ac:spMkLst>
            <pc:docMk/>
            <pc:sldMk cId="3999548584" sldId="1123"/>
            <ac:spMk id="16" creationId="{59B26D0A-5D8D-D50B-5B7A-BD2768987AEC}"/>
          </ac:spMkLst>
        </pc:spChg>
        <pc:spChg chg="add del mod">
          <ac:chgData name="Alfred Asterjadhi" userId="39de57b9-85c0-4fd1-aaac-8ca2b6560ad0" providerId="ADAL" clId="{CD86C3AA-724F-47E4-A1B1-D2C1BA05633B}" dt="2024-05-10T16:23:25.255" v="604" actId="6264"/>
          <ac:spMkLst>
            <pc:docMk/>
            <pc:sldMk cId="3999548584" sldId="1123"/>
            <ac:spMk id="17" creationId="{80474C68-2B35-39E1-84EA-ABC440EB6630}"/>
          </ac:spMkLst>
        </pc:spChg>
        <pc:spChg chg="add mod">
          <ac:chgData name="Alfred Asterjadhi" userId="39de57b9-85c0-4fd1-aaac-8ca2b6560ad0" providerId="ADAL" clId="{CD86C3AA-724F-47E4-A1B1-D2C1BA05633B}" dt="2024-05-15T08:22:03.081" v="3899" actId="1076"/>
          <ac:spMkLst>
            <pc:docMk/>
            <pc:sldMk cId="3999548584" sldId="1123"/>
            <ac:spMk id="18" creationId="{D65DFB57-7E2A-CC4C-5E8E-AE059C536454}"/>
          </ac:spMkLst>
        </pc:spChg>
        <pc:graphicFrameChg chg="add mod">
          <ac:chgData name="Alfred Asterjadhi" userId="39de57b9-85c0-4fd1-aaac-8ca2b6560ad0" providerId="ADAL" clId="{CD86C3AA-724F-47E4-A1B1-D2C1BA05633B}" dt="2024-05-10T16:21:31.027" v="552"/>
          <ac:graphicFrameMkLst>
            <pc:docMk/>
            <pc:sldMk cId="3999548584" sldId="1123"/>
            <ac:graphicFrameMk id="7" creationId="{E138D735-1F55-4971-8D83-AC5CD6F40AF2}"/>
          </ac:graphicFrameMkLst>
        </pc:graphicFrameChg>
      </pc:sldChg>
      <pc:sldChg chg="addSp modSp mod">
        <pc:chgData name="Alfred Asterjadhi" userId="39de57b9-85c0-4fd1-aaac-8ca2b6560ad0" providerId="ADAL" clId="{CD86C3AA-724F-47E4-A1B1-D2C1BA05633B}" dt="2024-05-15T11:21:07.673" v="4188" actId="13926"/>
        <pc:sldMkLst>
          <pc:docMk/>
          <pc:sldMk cId="3263485424" sldId="1124"/>
        </pc:sldMkLst>
        <pc:spChg chg="mod">
          <ac:chgData name="Alfred Asterjadhi" userId="39de57b9-85c0-4fd1-aaac-8ca2b6560ad0" providerId="ADAL" clId="{CD86C3AA-724F-47E4-A1B1-D2C1BA05633B}" dt="2024-05-15T11:21:07.673" v="4188" actId="13926"/>
          <ac:spMkLst>
            <pc:docMk/>
            <pc:sldMk cId="3263485424" sldId="1124"/>
            <ac:spMk id="2" creationId="{93F6C9F4-60FB-FDEB-FF05-05E01741C55C}"/>
          </ac:spMkLst>
        </pc:spChg>
        <pc:spChg chg="mod">
          <ac:chgData name="Alfred Asterjadhi" userId="39de57b9-85c0-4fd1-aaac-8ca2b6560ad0" providerId="ADAL" clId="{CD86C3AA-724F-47E4-A1B1-D2C1BA05633B}" dt="2024-05-15T11:20:53.775" v="4187" actId="207"/>
          <ac:spMkLst>
            <pc:docMk/>
            <pc:sldMk cId="3263485424" sldId="1124"/>
            <ac:spMk id="3" creationId="{054CBC60-DCE1-D077-03AF-2D804C1A9439}"/>
          </ac:spMkLst>
        </pc:spChg>
        <pc:graphicFrameChg chg="add mod">
          <ac:chgData name="Alfred Asterjadhi" userId="39de57b9-85c0-4fd1-aaac-8ca2b6560ad0" providerId="ADAL" clId="{CD86C3AA-724F-47E4-A1B1-D2C1BA05633B}" dt="2024-05-10T17:08:19.622" v="1414"/>
          <ac:graphicFrameMkLst>
            <pc:docMk/>
            <pc:sldMk cId="3263485424" sldId="1124"/>
            <ac:graphicFrameMk id="7" creationId="{C45F4151-E964-8C6B-77DC-F8AE9C975104}"/>
          </ac:graphicFrameMkLst>
        </pc:graphicFrameChg>
      </pc:sldChg>
      <pc:sldChg chg="addSp modSp mod">
        <pc:chgData name="Alfred Asterjadhi" userId="39de57b9-85c0-4fd1-aaac-8ca2b6560ad0" providerId="ADAL" clId="{CD86C3AA-724F-47E4-A1B1-D2C1BA05633B}" dt="2024-05-16T08:12:35.872" v="4676" actId="207"/>
        <pc:sldMkLst>
          <pc:docMk/>
          <pc:sldMk cId="1467436368" sldId="1125"/>
        </pc:sldMkLst>
        <pc:spChg chg="mod">
          <ac:chgData name="Alfred Asterjadhi" userId="39de57b9-85c0-4fd1-aaac-8ca2b6560ad0" providerId="ADAL" clId="{CD86C3AA-724F-47E4-A1B1-D2C1BA05633B}" dt="2024-05-16T08:12:31.740" v="4675" actId="13926"/>
          <ac:spMkLst>
            <pc:docMk/>
            <pc:sldMk cId="1467436368" sldId="1125"/>
            <ac:spMk id="2" creationId="{03913BFA-F967-E6B4-538C-7E3F175AA99E}"/>
          </ac:spMkLst>
        </pc:spChg>
        <pc:spChg chg="mod">
          <ac:chgData name="Alfred Asterjadhi" userId="39de57b9-85c0-4fd1-aaac-8ca2b6560ad0" providerId="ADAL" clId="{CD86C3AA-724F-47E4-A1B1-D2C1BA05633B}" dt="2024-05-16T08:12:35.872" v="4676" actId="207"/>
          <ac:spMkLst>
            <pc:docMk/>
            <pc:sldMk cId="1467436368" sldId="1125"/>
            <ac:spMk id="3" creationId="{2F86CF3C-94C2-CF42-A8D8-2339A9A69E36}"/>
          </ac:spMkLst>
        </pc:spChg>
        <pc:graphicFrameChg chg="add mod">
          <ac:chgData name="Alfred Asterjadhi" userId="39de57b9-85c0-4fd1-aaac-8ca2b6560ad0" providerId="ADAL" clId="{CD86C3AA-724F-47E4-A1B1-D2C1BA05633B}" dt="2024-05-15T11:09:26.882" v="3993"/>
          <ac:graphicFrameMkLst>
            <pc:docMk/>
            <pc:sldMk cId="1467436368" sldId="1125"/>
            <ac:graphicFrameMk id="7" creationId="{8C26F105-BF98-8DED-9062-86E163CBD709}"/>
          </ac:graphicFrameMkLst>
        </pc:graphicFrameChg>
        <pc:graphicFrameChg chg="add mod">
          <ac:chgData name="Alfred Asterjadhi" userId="39de57b9-85c0-4fd1-aaac-8ca2b6560ad0" providerId="ADAL" clId="{CD86C3AA-724F-47E4-A1B1-D2C1BA05633B}" dt="2024-05-15T11:09:29.559" v="3994"/>
          <ac:graphicFrameMkLst>
            <pc:docMk/>
            <pc:sldMk cId="1467436368" sldId="1125"/>
            <ac:graphicFrameMk id="8" creationId="{A748DB20-2E60-E18A-F1DF-88409E197664}"/>
          </ac:graphicFrameMkLst>
        </pc:graphicFrameChg>
        <pc:graphicFrameChg chg="add mod">
          <ac:chgData name="Alfred Asterjadhi" userId="39de57b9-85c0-4fd1-aaac-8ca2b6560ad0" providerId="ADAL" clId="{CD86C3AA-724F-47E4-A1B1-D2C1BA05633B}" dt="2024-05-15T11:09:32.336" v="3995"/>
          <ac:graphicFrameMkLst>
            <pc:docMk/>
            <pc:sldMk cId="1467436368" sldId="1125"/>
            <ac:graphicFrameMk id="9" creationId="{5E82C2E7-60F7-116A-1F4D-212301ABE304}"/>
          </ac:graphicFrameMkLst>
        </pc:graphicFrameChg>
        <pc:graphicFrameChg chg="add mod">
          <ac:chgData name="Alfred Asterjadhi" userId="39de57b9-85c0-4fd1-aaac-8ca2b6560ad0" providerId="ADAL" clId="{CD86C3AA-724F-47E4-A1B1-D2C1BA05633B}" dt="2024-05-15T11:11:55.427" v="4023"/>
          <ac:graphicFrameMkLst>
            <pc:docMk/>
            <pc:sldMk cId="1467436368" sldId="1125"/>
            <ac:graphicFrameMk id="10" creationId="{C8A69793-998F-79BC-B413-92A4AAD4E050}"/>
          </ac:graphicFrameMkLst>
        </pc:graphicFrameChg>
        <pc:graphicFrameChg chg="add mod">
          <ac:chgData name="Alfred Asterjadhi" userId="39de57b9-85c0-4fd1-aaac-8ca2b6560ad0" providerId="ADAL" clId="{CD86C3AA-724F-47E4-A1B1-D2C1BA05633B}" dt="2024-05-15T11:12:06.779" v="4024"/>
          <ac:graphicFrameMkLst>
            <pc:docMk/>
            <pc:sldMk cId="1467436368" sldId="1125"/>
            <ac:graphicFrameMk id="11" creationId="{C92515E7-72FF-08E6-AFAE-EC53F2252591}"/>
          </ac:graphicFrameMkLst>
        </pc:graphicFrameChg>
      </pc:sldChg>
      <pc:sldChg chg="addSp modSp mod">
        <pc:chgData name="Alfred Asterjadhi" userId="39de57b9-85c0-4fd1-aaac-8ca2b6560ad0" providerId="ADAL" clId="{CD86C3AA-724F-47E4-A1B1-D2C1BA05633B}" dt="2024-05-16T13:48:01.027" v="4946" actId="207"/>
        <pc:sldMkLst>
          <pc:docMk/>
          <pc:sldMk cId="3629084029" sldId="1126"/>
        </pc:sldMkLst>
        <pc:spChg chg="mod">
          <ac:chgData name="Alfred Asterjadhi" userId="39de57b9-85c0-4fd1-aaac-8ca2b6560ad0" providerId="ADAL" clId="{CD86C3AA-724F-47E4-A1B1-D2C1BA05633B}" dt="2024-05-16T13:47:18.972" v="4941" actId="13926"/>
          <ac:spMkLst>
            <pc:docMk/>
            <pc:sldMk cId="3629084029" sldId="1126"/>
            <ac:spMk id="2" creationId="{A7838C38-773F-8FDE-3FDF-391C0A5DBF9B}"/>
          </ac:spMkLst>
        </pc:spChg>
        <pc:spChg chg="mod">
          <ac:chgData name="Alfred Asterjadhi" userId="39de57b9-85c0-4fd1-aaac-8ca2b6560ad0" providerId="ADAL" clId="{CD86C3AA-724F-47E4-A1B1-D2C1BA05633B}" dt="2024-05-16T13:48:01.027" v="4946" actId="207"/>
          <ac:spMkLst>
            <pc:docMk/>
            <pc:sldMk cId="3629084029" sldId="1126"/>
            <ac:spMk id="3" creationId="{042F5F7D-D1A4-4F15-B474-D7E4FCB02B8C}"/>
          </ac:spMkLst>
        </pc:spChg>
        <pc:graphicFrameChg chg="add mod">
          <ac:chgData name="Alfred Asterjadhi" userId="39de57b9-85c0-4fd1-aaac-8ca2b6560ad0" providerId="ADAL" clId="{CD86C3AA-724F-47E4-A1B1-D2C1BA05633B}" dt="2024-05-15T11:49:29.431" v="4333"/>
          <ac:graphicFrameMkLst>
            <pc:docMk/>
            <pc:sldMk cId="3629084029" sldId="1126"/>
            <ac:graphicFrameMk id="7" creationId="{4817FA36-ABDB-2983-A3E5-466D2E1742B1}"/>
          </ac:graphicFrameMkLst>
        </pc:graphicFrameChg>
      </pc:sldChg>
      <pc:sldChg chg="modSp mod">
        <pc:chgData name="Alfred Asterjadhi" userId="39de57b9-85c0-4fd1-aaac-8ca2b6560ad0" providerId="ADAL" clId="{CD86C3AA-724F-47E4-A1B1-D2C1BA05633B}" dt="2024-05-13T14:09:16.886" v="3327" actId="13926"/>
        <pc:sldMkLst>
          <pc:docMk/>
          <pc:sldMk cId="1816478880" sldId="1127"/>
        </pc:sldMkLst>
        <pc:spChg chg="mod">
          <ac:chgData name="Alfred Asterjadhi" userId="39de57b9-85c0-4fd1-aaac-8ca2b6560ad0" providerId="ADAL" clId="{CD86C3AA-724F-47E4-A1B1-D2C1BA05633B}" dt="2024-05-13T14:09:16.886" v="3327" actId="13926"/>
          <ac:spMkLst>
            <pc:docMk/>
            <pc:sldMk cId="1816478880" sldId="1127"/>
            <ac:spMk id="2" creationId="{DDBFA22A-FB61-16CE-6802-F04BC34ECC45}"/>
          </ac:spMkLst>
        </pc:spChg>
      </pc:sldChg>
      <pc:sldChg chg="modSp mod">
        <pc:chgData name="Alfred Asterjadhi" userId="39de57b9-85c0-4fd1-aaac-8ca2b6560ad0" providerId="ADAL" clId="{CD86C3AA-724F-47E4-A1B1-D2C1BA05633B}" dt="2024-05-13T15:55:05.332" v="3395" actId="207"/>
        <pc:sldMkLst>
          <pc:docMk/>
          <pc:sldMk cId="365622457" sldId="1128"/>
        </pc:sldMkLst>
        <pc:spChg chg="mod">
          <ac:chgData name="Alfred Asterjadhi" userId="39de57b9-85c0-4fd1-aaac-8ca2b6560ad0" providerId="ADAL" clId="{CD86C3AA-724F-47E4-A1B1-D2C1BA05633B}" dt="2024-05-10T16:50:48.613" v="1194" actId="20577"/>
          <ac:spMkLst>
            <pc:docMk/>
            <pc:sldMk cId="365622457" sldId="1128"/>
            <ac:spMk id="2" creationId="{0B3FDD8F-0EC6-6FC4-85D5-E0FCC7B24744}"/>
          </ac:spMkLst>
        </pc:spChg>
        <pc:spChg chg="mod">
          <ac:chgData name="Alfred Asterjadhi" userId="39de57b9-85c0-4fd1-aaac-8ca2b6560ad0" providerId="ADAL" clId="{CD86C3AA-724F-47E4-A1B1-D2C1BA05633B}" dt="2024-05-13T15:55:05.332" v="3395" actId="207"/>
          <ac:spMkLst>
            <pc:docMk/>
            <pc:sldMk cId="365622457" sldId="1128"/>
            <ac:spMk id="11" creationId="{12C828A0-E5BF-8490-4B0B-923071968EE1}"/>
          </ac:spMkLst>
        </pc:spChg>
      </pc:sldChg>
      <pc:sldChg chg="modSp add mod">
        <pc:chgData name="Alfred Asterjadhi" userId="39de57b9-85c0-4fd1-aaac-8ca2b6560ad0" providerId="ADAL" clId="{CD86C3AA-724F-47E4-A1B1-D2C1BA05633B}" dt="2024-05-15T11:31:13.050" v="4219" actId="207"/>
        <pc:sldMkLst>
          <pc:docMk/>
          <pc:sldMk cId="2944575670" sldId="1129"/>
        </pc:sldMkLst>
        <pc:spChg chg="mod">
          <ac:chgData name="Alfred Asterjadhi" userId="39de57b9-85c0-4fd1-aaac-8ca2b6560ad0" providerId="ADAL" clId="{CD86C3AA-724F-47E4-A1B1-D2C1BA05633B}" dt="2024-05-10T02:35:45.330" v="144" actId="20577"/>
          <ac:spMkLst>
            <pc:docMk/>
            <pc:sldMk cId="2944575670" sldId="1129"/>
            <ac:spMk id="2" creationId="{F2762690-C15C-4839-B40F-0AF3A4D89457}"/>
          </ac:spMkLst>
        </pc:spChg>
        <pc:graphicFrameChg chg="mod modGraphic">
          <ac:chgData name="Alfred Asterjadhi" userId="39de57b9-85c0-4fd1-aaac-8ca2b6560ad0" providerId="ADAL" clId="{CD86C3AA-724F-47E4-A1B1-D2C1BA05633B}" dt="2024-05-15T11:31:13.050" v="4219" actId="207"/>
          <ac:graphicFrameMkLst>
            <pc:docMk/>
            <pc:sldMk cId="2944575670" sldId="1129"/>
            <ac:graphicFrameMk id="6" creationId="{5094FBC8-BB74-47F3-965D-16BC678F4D1D}"/>
          </ac:graphicFrameMkLst>
        </pc:graphicFrameChg>
      </pc:sldChg>
      <pc:sldChg chg="modSp add mod">
        <pc:chgData name="Alfred Asterjadhi" userId="39de57b9-85c0-4fd1-aaac-8ca2b6560ad0" providerId="ADAL" clId="{CD86C3AA-724F-47E4-A1B1-D2C1BA05633B}" dt="2024-05-17T07:31:45.623" v="5008" actId="207"/>
        <pc:sldMkLst>
          <pc:docMk/>
          <pc:sldMk cId="1578072368" sldId="1130"/>
        </pc:sldMkLst>
        <pc:spChg chg="mod">
          <ac:chgData name="Alfred Asterjadhi" userId="39de57b9-85c0-4fd1-aaac-8ca2b6560ad0" providerId="ADAL" clId="{CD86C3AA-724F-47E4-A1B1-D2C1BA05633B}" dt="2024-05-10T02:35:48.173" v="145" actId="20577"/>
          <ac:spMkLst>
            <pc:docMk/>
            <pc:sldMk cId="1578072368" sldId="1130"/>
            <ac:spMk id="2" creationId="{F2762690-C15C-4839-B40F-0AF3A4D89457}"/>
          </ac:spMkLst>
        </pc:spChg>
        <pc:graphicFrameChg chg="mod modGraphic">
          <ac:chgData name="Alfred Asterjadhi" userId="39de57b9-85c0-4fd1-aaac-8ca2b6560ad0" providerId="ADAL" clId="{CD86C3AA-724F-47E4-A1B1-D2C1BA05633B}" dt="2024-05-17T07:31:45.623" v="5008" actId="207"/>
          <ac:graphicFrameMkLst>
            <pc:docMk/>
            <pc:sldMk cId="1578072368" sldId="1130"/>
            <ac:graphicFrameMk id="6" creationId="{5094FBC8-BB74-47F3-965D-16BC678F4D1D}"/>
          </ac:graphicFrameMkLst>
        </pc:graphicFrameChg>
      </pc:sldChg>
      <pc:sldChg chg="modSp add mod">
        <pc:chgData name="Alfred Asterjadhi" userId="39de57b9-85c0-4fd1-aaac-8ca2b6560ad0" providerId="ADAL" clId="{CD86C3AA-724F-47E4-A1B1-D2C1BA05633B}" dt="2024-05-17T07:32:01.763" v="5011" actId="207"/>
        <pc:sldMkLst>
          <pc:docMk/>
          <pc:sldMk cId="960668234" sldId="1131"/>
        </pc:sldMkLst>
        <pc:spChg chg="mod">
          <ac:chgData name="Alfred Asterjadhi" userId="39de57b9-85c0-4fd1-aaac-8ca2b6560ad0" providerId="ADAL" clId="{CD86C3AA-724F-47E4-A1B1-D2C1BA05633B}" dt="2024-05-10T02:35:50.632" v="146" actId="20577"/>
          <ac:spMkLst>
            <pc:docMk/>
            <pc:sldMk cId="960668234" sldId="1131"/>
            <ac:spMk id="2" creationId="{F2762690-C15C-4839-B40F-0AF3A4D89457}"/>
          </ac:spMkLst>
        </pc:spChg>
        <pc:graphicFrameChg chg="mod modGraphic">
          <ac:chgData name="Alfred Asterjadhi" userId="39de57b9-85c0-4fd1-aaac-8ca2b6560ad0" providerId="ADAL" clId="{CD86C3AA-724F-47E4-A1B1-D2C1BA05633B}" dt="2024-05-17T07:32:01.763" v="5011" actId="207"/>
          <ac:graphicFrameMkLst>
            <pc:docMk/>
            <pc:sldMk cId="960668234" sldId="1131"/>
            <ac:graphicFrameMk id="6" creationId="{5094FBC8-BB74-47F3-965D-16BC678F4D1D}"/>
          </ac:graphicFrameMkLst>
        </pc:graphicFrameChg>
      </pc:sldChg>
      <pc:sldChg chg="modSp add mod">
        <pc:chgData name="Alfred Asterjadhi" userId="39de57b9-85c0-4fd1-aaac-8ca2b6560ad0" providerId="ADAL" clId="{CD86C3AA-724F-47E4-A1B1-D2C1BA05633B}" dt="2024-05-16T13:46:59.304" v="4940" actId="207"/>
        <pc:sldMkLst>
          <pc:docMk/>
          <pc:sldMk cId="4075124134" sldId="1132"/>
        </pc:sldMkLst>
        <pc:spChg chg="mod">
          <ac:chgData name="Alfred Asterjadhi" userId="39de57b9-85c0-4fd1-aaac-8ca2b6560ad0" providerId="ADAL" clId="{CD86C3AA-724F-47E4-A1B1-D2C1BA05633B}" dt="2024-05-10T02:35:53.595" v="147" actId="20577"/>
          <ac:spMkLst>
            <pc:docMk/>
            <pc:sldMk cId="4075124134" sldId="1132"/>
            <ac:spMk id="2" creationId="{F2762690-C15C-4839-B40F-0AF3A4D89457}"/>
          </ac:spMkLst>
        </pc:spChg>
        <pc:graphicFrameChg chg="mod modGraphic">
          <ac:chgData name="Alfred Asterjadhi" userId="39de57b9-85c0-4fd1-aaac-8ca2b6560ad0" providerId="ADAL" clId="{CD86C3AA-724F-47E4-A1B1-D2C1BA05633B}" dt="2024-05-16T13:46:59.304" v="4940" actId="207"/>
          <ac:graphicFrameMkLst>
            <pc:docMk/>
            <pc:sldMk cId="4075124134" sldId="1132"/>
            <ac:graphicFrameMk id="6" creationId="{5094FBC8-BB74-47F3-965D-16BC678F4D1D}"/>
          </ac:graphicFrameMkLst>
        </pc:graphicFrameChg>
      </pc:sldChg>
      <pc:sldChg chg="modSp add mod">
        <pc:chgData name="Alfred Asterjadhi" userId="39de57b9-85c0-4fd1-aaac-8ca2b6560ad0" providerId="ADAL" clId="{CD86C3AA-724F-47E4-A1B1-D2C1BA05633B}" dt="2024-05-14T05:53:37.298" v="3414" actId="207"/>
        <pc:sldMkLst>
          <pc:docMk/>
          <pc:sldMk cId="2353038827" sldId="1133"/>
        </pc:sldMkLst>
        <pc:spChg chg="mod">
          <ac:chgData name="Alfred Asterjadhi" userId="39de57b9-85c0-4fd1-aaac-8ca2b6560ad0" providerId="ADAL" clId="{CD86C3AA-724F-47E4-A1B1-D2C1BA05633B}" dt="2024-05-10T02:35:56.702" v="148" actId="20577"/>
          <ac:spMkLst>
            <pc:docMk/>
            <pc:sldMk cId="2353038827" sldId="1133"/>
            <ac:spMk id="2" creationId="{F2762690-C15C-4839-B40F-0AF3A4D89457}"/>
          </ac:spMkLst>
        </pc:spChg>
        <pc:graphicFrameChg chg="mod modGraphic">
          <ac:chgData name="Alfred Asterjadhi" userId="39de57b9-85c0-4fd1-aaac-8ca2b6560ad0" providerId="ADAL" clId="{CD86C3AA-724F-47E4-A1B1-D2C1BA05633B}" dt="2024-05-14T05:53:37.298" v="3414" actId="207"/>
          <ac:graphicFrameMkLst>
            <pc:docMk/>
            <pc:sldMk cId="2353038827" sldId="1133"/>
            <ac:graphicFrameMk id="6" creationId="{5094FBC8-BB74-47F3-965D-16BC678F4D1D}"/>
          </ac:graphicFrameMkLst>
        </pc:graphicFrameChg>
      </pc:sldChg>
      <pc:sldChg chg="modSp add mod">
        <pc:chgData name="Alfred Asterjadhi" userId="39de57b9-85c0-4fd1-aaac-8ca2b6560ad0" providerId="ADAL" clId="{CD86C3AA-724F-47E4-A1B1-D2C1BA05633B}" dt="2024-05-13T06:41:55.997" v="3097"/>
        <pc:sldMkLst>
          <pc:docMk/>
          <pc:sldMk cId="3842502493" sldId="1134"/>
        </pc:sldMkLst>
        <pc:spChg chg="mod">
          <ac:chgData name="Alfred Asterjadhi" userId="39de57b9-85c0-4fd1-aaac-8ca2b6560ad0" providerId="ADAL" clId="{CD86C3AA-724F-47E4-A1B1-D2C1BA05633B}" dt="2024-05-10T02:35:58.366" v="149" actId="20577"/>
          <ac:spMkLst>
            <pc:docMk/>
            <pc:sldMk cId="3842502493" sldId="1134"/>
            <ac:spMk id="2" creationId="{F2762690-C15C-4839-B40F-0AF3A4D89457}"/>
          </ac:spMkLst>
        </pc:spChg>
        <pc:graphicFrameChg chg="mod modGraphic">
          <ac:chgData name="Alfred Asterjadhi" userId="39de57b9-85c0-4fd1-aaac-8ca2b6560ad0" providerId="ADAL" clId="{CD86C3AA-724F-47E4-A1B1-D2C1BA05633B}" dt="2024-05-13T06:41:55.997" v="3097"/>
          <ac:graphicFrameMkLst>
            <pc:docMk/>
            <pc:sldMk cId="3842502493" sldId="1134"/>
            <ac:graphicFrameMk id="6" creationId="{5094FBC8-BB74-47F3-965D-16BC678F4D1D}"/>
          </ac:graphicFrameMkLst>
        </pc:graphicFrameChg>
      </pc:sldChg>
      <pc:sldChg chg="modSp add mod">
        <pc:chgData name="Alfred Asterjadhi" userId="39de57b9-85c0-4fd1-aaac-8ca2b6560ad0" providerId="ADAL" clId="{CD86C3AA-724F-47E4-A1B1-D2C1BA05633B}" dt="2024-05-15T11:05:39.044" v="3974" actId="20577"/>
        <pc:sldMkLst>
          <pc:docMk/>
          <pc:sldMk cId="1720176983" sldId="1135"/>
        </pc:sldMkLst>
        <pc:spChg chg="mod">
          <ac:chgData name="Alfred Asterjadhi" userId="39de57b9-85c0-4fd1-aaac-8ca2b6560ad0" providerId="ADAL" clId="{CD86C3AA-724F-47E4-A1B1-D2C1BA05633B}" dt="2024-05-10T02:36:00.857" v="150" actId="20577"/>
          <ac:spMkLst>
            <pc:docMk/>
            <pc:sldMk cId="1720176983" sldId="1135"/>
            <ac:spMk id="2" creationId="{F2762690-C15C-4839-B40F-0AF3A4D89457}"/>
          </ac:spMkLst>
        </pc:spChg>
        <pc:graphicFrameChg chg="mod modGraphic">
          <ac:chgData name="Alfred Asterjadhi" userId="39de57b9-85c0-4fd1-aaac-8ca2b6560ad0" providerId="ADAL" clId="{CD86C3AA-724F-47E4-A1B1-D2C1BA05633B}" dt="2024-05-15T11:05:39.044" v="3974" actId="20577"/>
          <ac:graphicFrameMkLst>
            <pc:docMk/>
            <pc:sldMk cId="1720176983" sldId="1135"/>
            <ac:graphicFrameMk id="6" creationId="{5094FBC8-BB74-47F3-965D-16BC678F4D1D}"/>
          </ac:graphicFrameMkLst>
        </pc:graphicFrameChg>
      </pc:sldChg>
      <pc:sldChg chg="modSp add mod">
        <pc:chgData name="Alfred Asterjadhi" userId="39de57b9-85c0-4fd1-aaac-8ca2b6560ad0" providerId="ADAL" clId="{CD86C3AA-724F-47E4-A1B1-D2C1BA05633B}" dt="2024-05-15T11:08:05.818" v="3990"/>
        <pc:sldMkLst>
          <pc:docMk/>
          <pc:sldMk cId="308015523" sldId="1136"/>
        </pc:sldMkLst>
        <pc:spChg chg="mod">
          <ac:chgData name="Alfred Asterjadhi" userId="39de57b9-85c0-4fd1-aaac-8ca2b6560ad0" providerId="ADAL" clId="{CD86C3AA-724F-47E4-A1B1-D2C1BA05633B}" dt="2024-05-13T06:46:28.031" v="3114" actId="20577"/>
          <ac:spMkLst>
            <pc:docMk/>
            <pc:sldMk cId="308015523" sldId="1136"/>
            <ac:spMk id="2" creationId="{F2762690-C15C-4839-B40F-0AF3A4D89457}"/>
          </ac:spMkLst>
        </pc:spChg>
        <pc:graphicFrameChg chg="mod modGraphic">
          <ac:chgData name="Alfred Asterjadhi" userId="39de57b9-85c0-4fd1-aaac-8ca2b6560ad0" providerId="ADAL" clId="{CD86C3AA-724F-47E4-A1B1-D2C1BA05633B}" dt="2024-05-15T11:08:05.818" v="3990"/>
          <ac:graphicFrameMkLst>
            <pc:docMk/>
            <pc:sldMk cId="308015523" sldId="1136"/>
            <ac:graphicFrameMk id="6" creationId="{5094FBC8-BB74-47F3-965D-16BC678F4D1D}"/>
          </ac:graphicFrameMkLst>
        </pc:graphicFrameChg>
      </pc:sldChg>
      <pc:sldChg chg="new del">
        <pc:chgData name="Alfred Asterjadhi" userId="39de57b9-85c0-4fd1-aaac-8ca2b6560ad0" providerId="ADAL" clId="{CD86C3AA-724F-47E4-A1B1-D2C1BA05633B}" dt="2024-05-10T15:33:31.096" v="187" actId="47"/>
        <pc:sldMkLst>
          <pc:docMk/>
          <pc:sldMk cId="2070094895" sldId="1137"/>
        </pc:sldMkLst>
      </pc:sldChg>
      <pc:sldChg chg="modSp add mod">
        <pc:chgData name="Alfred Asterjadhi" userId="39de57b9-85c0-4fd1-aaac-8ca2b6560ad0" providerId="ADAL" clId="{CD86C3AA-724F-47E4-A1B1-D2C1BA05633B}" dt="2024-05-10T17:17:04.685" v="1708" actId="20577"/>
        <pc:sldMkLst>
          <pc:docMk/>
          <pc:sldMk cId="2943567508" sldId="1137"/>
        </pc:sldMkLst>
        <pc:spChg chg="mod">
          <ac:chgData name="Alfred Asterjadhi" userId="39de57b9-85c0-4fd1-aaac-8ca2b6560ad0" providerId="ADAL" clId="{CD86C3AA-724F-47E4-A1B1-D2C1BA05633B}" dt="2024-05-10T15:33:45.598" v="207" actId="20577"/>
          <ac:spMkLst>
            <pc:docMk/>
            <pc:sldMk cId="2943567508" sldId="1137"/>
            <ac:spMk id="2" creationId="{F2762690-C15C-4839-B40F-0AF3A4D89457}"/>
          </ac:spMkLst>
        </pc:spChg>
        <pc:graphicFrameChg chg="mod modGraphic">
          <ac:chgData name="Alfred Asterjadhi" userId="39de57b9-85c0-4fd1-aaac-8ca2b6560ad0" providerId="ADAL" clId="{CD86C3AA-724F-47E4-A1B1-D2C1BA05633B}" dt="2024-05-10T17:17:04.685" v="1708" actId="20577"/>
          <ac:graphicFrameMkLst>
            <pc:docMk/>
            <pc:sldMk cId="2943567508" sldId="1137"/>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11.867" v="829" actId="47"/>
        <pc:sldMkLst>
          <pc:docMk/>
          <pc:sldMk cId="445972434" sldId="1138"/>
        </pc:sldMkLst>
        <pc:spChg chg="mod">
          <ac:chgData name="Alfred Asterjadhi" userId="39de57b9-85c0-4fd1-aaac-8ca2b6560ad0" providerId="ADAL" clId="{CD86C3AA-724F-47E4-A1B1-D2C1BA05633B}" dt="2024-05-10T16:05:33.860" v="313" actId="20577"/>
          <ac:spMkLst>
            <pc:docMk/>
            <pc:sldMk cId="445972434" sldId="1138"/>
            <ac:spMk id="2" creationId="{F2762690-C15C-4839-B40F-0AF3A4D89457}"/>
          </ac:spMkLst>
        </pc:spChg>
      </pc:sldChg>
      <pc:sldChg chg="modSp add mod">
        <pc:chgData name="Alfred Asterjadhi" userId="39de57b9-85c0-4fd1-aaac-8ca2b6560ad0" providerId="ADAL" clId="{CD86C3AA-724F-47E4-A1B1-D2C1BA05633B}" dt="2024-05-16T13:46:21.374" v="4936" actId="207"/>
        <pc:sldMkLst>
          <pc:docMk/>
          <pc:sldMk cId="1522034715" sldId="1139"/>
        </pc:sldMkLst>
        <pc:spChg chg="mod">
          <ac:chgData name="Alfred Asterjadhi" userId="39de57b9-85c0-4fd1-aaac-8ca2b6560ad0" providerId="ADAL" clId="{CD86C3AA-724F-47E4-A1B1-D2C1BA05633B}" dt="2024-05-13T06:47:16.942" v="3118" actId="20577"/>
          <ac:spMkLst>
            <pc:docMk/>
            <pc:sldMk cId="1522034715" sldId="1139"/>
            <ac:spMk id="2" creationId="{F2762690-C15C-4839-B40F-0AF3A4D89457}"/>
          </ac:spMkLst>
        </pc:spChg>
        <pc:graphicFrameChg chg="mod modGraphic">
          <ac:chgData name="Alfred Asterjadhi" userId="39de57b9-85c0-4fd1-aaac-8ca2b6560ad0" providerId="ADAL" clId="{CD86C3AA-724F-47E4-A1B1-D2C1BA05633B}" dt="2024-05-16T13:46:21.374" v="4936" actId="207"/>
          <ac:graphicFrameMkLst>
            <pc:docMk/>
            <pc:sldMk cId="1522034715" sldId="1139"/>
            <ac:graphicFrameMk id="6" creationId="{5094FBC8-BB74-47F3-965D-16BC678F4D1D}"/>
          </ac:graphicFrameMkLst>
        </pc:graphicFrameChg>
      </pc:sldChg>
      <pc:sldChg chg="modSp add del mod">
        <pc:chgData name="Alfred Asterjadhi" userId="39de57b9-85c0-4fd1-aaac-8ca2b6560ad0" providerId="ADAL" clId="{CD86C3AA-724F-47E4-A1B1-D2C1BA05633B}" dt="2024-05-10T16:36:05.097" v="828" actId="47"/>
        <pc:sldMkLst>
          <pc:docMk/>
          <pc:sldMk cId="1347341685" sldId="1140"/>
        </pc:sldMkLst>
        <pc:spChg chg="mod">
          <ac:chgData name="Alfred Asterjadhi" userId="39de57b9-85c0-4fd1-aaac-8ca2b6560ad0" providerId="ADAL" clId="{CD86C3AA-724F-47E4-A1B1-D2C1BA05633B}" dt="2024-05-10T16:05:28.734" v="309" actId="20577"/>
          <ac:spMkLst>
            <pc:docMk/>
            <pc:sldMk cId="1347341685" sldId="1140"/>
            <ac:spMk id="2" creationId="{F2762690-C15C-4839-B40F-0AF3A4D89457}"/>
          </ac:spMkLst>
        </pc:spChg>
      </pc:sldChg>
      <pc:sldChg chg="modSp add mod">
        <pc:chgData name="Alfred Asterjadhi" userId="39de57b9-85c0-4fd1-aaac-8ca2b6560ad0" providerId="ADAL" clId="{CD86C3AA-724F-47E4-A1B1-D2C1BA05633B}" dt="2024-05-16T13:46:32.980" v="4938" actId="207"/>
        <pc:sldMkLst>
          <pc:docMk/>
          <pc:sldMk cId="1415631896" sldId="1141"/>
        </pc:sldMkLst>
        <pc:spChg chg="mod">
          <ac:chgData name="Alfred Asterjadhi" userId="39de57b9-85c0-4fd1-aaac-8ca2b6560ad0" providerId="ADAL" clId="{CD86C3AA-724F-47E4-A1B1-D2C1BA05633B}" dt="2024-05-13T06:47:14.776" v="3116" actId="20577"/>
          <ac:spMkLst>
            <pc:docMk/>
            <pc:sldMk cId="1415631896" sldId="1141"/>
            <ac:spMk id="2" creationId="{F2762690-C15C-4839-B40F-0AF3A4D89457}"/>
          </ac:spMkLst>
        </pc:spChg>
        <pc:graphicFrameChg chg="mod modGraphic">
          <ac:chgData name="Alfred Asterjadhi" userId="39de57b9-85c0-4fd1-aaac-8ca2b6560ad0" providerId="ADAL" clId="{CD86C3AA-724F-47E4-A1B1-D2C1BA05633B}" dt="2024-05-16T13:46:32.980" v="4938" actId="207"/>
          <ac:graphicFrameMkLst>
            <pc:docMk/>
            <pc:sldMk cId="1415631896" sldId="1141"/>
            <ac:graphicFrameMk id="6" creationId="{5094FBC8-BB74-47F3-965D-16BC678F4D1D}"/>
          </ac:graphicFrameMkLst>
        </pc:graphicFrameChg>
      </pc:sldChg>
      <pc:sldChg chg="modSp new mod">
        <pc:chgData name="Alfred Asterjadhi" userId="39de57b9-85c0-4fd1-aaac-8ca2b6560ad0" providerId="ADAL" clId="{CD86C3AA-724F-47E4-A1B1-D2C1BA05633B}" dt="2024-05-14T11:18:32.077" v="3587" actId="13926"/>
        <pc:sldMkLst>
          <pc:docMk/>
          <pc:sldMk cId="2083570056" sldId="1142"/>
        </pc:sldMkLst>
        <pc:spChg chg="mod">
          <ac:chgData name="Alfred Asterjadhi" userId="39de57b9-85c0-4fd1-aaac-8ca2b6560ad0" providerId="ADAL" clId="{CD86C3AA-724F-47E4-A1B1-D2C1BA05633B}" dt="2024-05-13T05:25:03.130" v="2256" actId="404"/>
          <ac:spMkLst>
            <pc:docMk/>
            <pc:sldMk cId="2083570056" sldId="1142"/>
            <ac:spMk id="2" creationId="{CF9F12C7-E6BF-F058-FC00-59A671E50B2E}"/>
          </ac:spMkLst>
        </pc:spChg>
        <pc:spChg chg="mod">
          <ac:chgData name="Alfred Asterjadhi" userId="39de57b9-85c0-4fd1-aaac-8ca2b6560ad0" providerId="ADAL" clId="{CD86C3AA-724F-47E4-A1B1-D2C1BA05633B}" dt="2024-05-14T11:18:32.077" v="3587" actId="13926"/>
          <ac:spMkLst>
            <pc:docMk/>
            <pc:sldMk cId="2083570056" sldId="1142"/>
            <ac:spMk id="3" creationId="{C162920C-8007-2CD1-2ADF-28E6D537807B}"/>
          </ac:spMkLst>
        </pc:spChg>
        <pc:spChg chg="mod">
          <ac:chgData name="Alfred Asterjadhi" userId="39de57b9-85c0-4fd1-aaac-8ca2b6560ad0" providerId="ADAL" clId="{CD86C3AA-724F-47E4-A1B1-D2C1BA05633B}" dt="2024-05-13T05:26:39.446" v="2339" actId="20577"/>
          <ac:spMkLst>
            <pc:docMk/>
            <pc:sldMk cId="2083570056" sldId="1142"/>
            <ac:spMk id="6" creationId="{52831025-4274-C479-69BB-1C588549D6CE}"/>
          </ac:spMkLst>
        </pc:spChg>
      </pc:sldChg>
      <pc:sldChg chg="addSp delSp modSp new mod chgLayout">
        <pc:chgData name="Alfred Asterjadhi" userId="39de57b9-85c0-4fd1-aaac-8ca2b6560ad0" providerId="ADAL" clId="{CD86C3AA-724F-47E4-A1B1-D2C1BA05633B}" dt="2024-05-14T05:50:34.070" v="3396" actId="207"/>
        <pc:sldMkLst>
          <pc:docMk/>
          <pc:sldMk cId="1918686211" sldId="1143"/>
        </pc:sldMkLst>
        <pc:spChg chg="mod ord">
          <ac:chgData name="Alfred Asterjadhi" userId="39de57b9-85c0-4fd1-aaac-8ca2b6560ad0" providerId="ADAL" clId="{CD86C3AA-724F-47E4-A1B1-D2C1BA05633B}" dt="2024-05-13T05:32:52.048" v="2376" actId="6264"/>
          <ac:spMkLst>
            <pc:docMk/>
            <pc:sldMk cId="1918686211" sldId="1143"/>
            <ac:spMk id="2" creationId="{B9102756-E6E7-1CB5-4F84-3B4215E3AAD4}"/>
          </ac:spMkLst>
        </pc:spChg>
        <pc:spChg chg="mod ord">
          <ac:chgData name="Alfred Asterjadhi" userId="39de57b9-85c0-4fd1-aaac-8ca2b6560ad0" providerId="ADAL" clId="{CD86C3AA-724F-47E4-A1B1-D2C1BA05633B}" dt="2024-05-14T05:50:34.070" v="3396" actId="207"/>
          <ac:spMkLst>
            <pc:docMk/>
            <pc:sldMk cId="1918686211" sldId="1143"/>
            <ac:spMk id="3" creationId="{0B86390F-5573-FD6D-5C5A-BF6C8F0998F6}"/>
          </ac:spMkLst>
        </pc:spChg>
        <pc:spChg chg="mod ord">
          <ac:chgData name="Alfred Asterjadhi" userId="39de57b9-85c0-4fd1-aaac-8ca2b6560ad0" providerId="ADAL" clId="{CD86C3AA-724F-47E4-A1B1-D2C1BA05633B}" dt="2024-05-13T05:32:52.048" v="2376" actId="6264"/>
          <ac:spMkLst>
            <pc:docMk/>
            <pc:sldMk cId="1918686211" sldId="1143"/>
            <ac:spMk id="4" creationId="{84797928-D71F-1540-9B5E-EE43D8CFA35F}"/>
          </ac:spMkLst>
        </pc:spChg>
        <pc:spChg chg="mod ord">
          <ac:chgData name="Alfred Asterjadhi" userId="39de57b9-85c0-4fd1-aaac-8ca2b6560ad0" providerId="ADAL" clId="{CD86C3AA-724F-47E4-A1B1-D2C1BA05633B}" dt="2024-05-13T05:32:52.048" v="2376" actId="6264"/>
          <ac:spMkLst>
            <pc:docMk/>
            <pc:sldMk cId="1918686211" sldId="1143"/>
            <ac:spMk id="5" creationId="{C2BB9616-C599-F288-E7A8-18FA6FE84185}"/>
          </ac:spMkLst>
        </pc:spChg>
        <pc:spChg chg="mod ord">
          <ac:chgData name="Alfred Asterjadhi" userId="39de57b9-85c0-4fd1-aaac-8ca2b6560ad0" providerId="ADAL" clId="{CD86C3AA-724F-47E4-A1B1-D2C1BA05633B}" dt="2024-05-13T05:35:27.758" v="2463" actId="20577"/>
          <ac:spMkLst>
            <pc:docMk/>
            <pc:sldMk cId="1918686211" sldId="1143"/>
            <ac:spMk id="6" creationId="{1B8B55C2-1398-BEF2-548C-ED39E17FB6D1}"/>
          </ac:spMkLst>
        </pc:spChg>
        <pc:spChg chg="add del mod">
          <ac:chgData name="Alfred Asterjadhi" userId="39de57b9-85c0-4fd1-aaac-8ca2b6560ad0" providerId="ADAL" clId="{CD86C3AA-724F-47E4-A1B1-D2C1BA05633B}" dt="2024-05-13T05:32:52.048" v="2376" actId="6264"/>
          <ac:spMkLst>
            <pc:docMk/>
            <pc:sldMk cId="1918686211" sldId="1143"/>
            <ac:spMk id="7" creationId="{428D6B37-8DD4-268A-1D0E-93C4C0E69D85}"/>
          </ac:spMkLst>
        </pc:spChg>
        <pc:spChg chg="add del mod">
          <ac:chgData name="Alfred Asterjadhi" userId="39de57b9-85c0-4fd1-aaac-8ca2b6560ad0" providerId="ADAL" clId="{CD86C3AA-724F-47E4-A1B1-D2C1BA05633B}" dt="2024-05-13T05:32:52.048" v="2376" actId="6264"/>
          <ac:spMkLst>
            <pc:docMk/>
            <pc:sldMk cId="1918686211" sldId="1143"/>
            <ac:spMk id="8" creationId="{2C1AB9B6-0838-CC2F-C867-F1BEE0021039}"/>
          </ac:spMkLst>
        </pc:spChg>
        <pc:spChg chg="add del mod">
          <ac:chgData name="Alfred Asterjadhi" userId="39de57b9-85c0-4fd1-aaac-8ca2b6560ad0" providerId="ADAL" clId="{CD86C3AA-724F-47E4-A1B1-D2C1BA05633B}" dt="2024-05-13T05:32:52.048" v="2376" actId="6264"/>
          <ac:spMkLst>
            <pc:docMk/>
            <pc:sldMk cId="1918686211" sldId="1143"/>
            <ac:spMk id="9" creationId="{74F8A89B-5BB5-4A68-0792-A2835D4CA0BA}"/>
          </ac:spMkLst>
        </pc:spChg>
        <pc:spChg chg="add del mod">
          <ac:chgData name="Alfred Asterjadhi" userId="39de57b9-85c0-4fd1-aaac-8ca2b6560ad0" providerId="ADAL" clId="{CD86C3AA-724F-47E4-A1B1-D2C1BA05633B}" dt="2024-05-13T05:32:52.048" v="2376" actId="6264"/>
          <ac:spMkLst>
            <pc:docMk/>
            <pc:sldMk cId="1918686211" sldId="1143"/>
            <ac:spMk id="10" creationId="{943196D2-F7DC-E702-1E8C-5C37EB09981A}"/>
          </ac:spMkLst>
        </pc:spChg>
        <pc:spChg chg="add del mod">
          <ac:chgData name="Alfred Asterjadhi" userId="39de57b9-85c0-4fd1-aaac-8ca2b6560ad0" providerId="ADAL" clId="{CD86C3AA-724F-47E4-A1B1-D2C1BA05633B}" dt="2024-05-13T05:32:52.048" v="2376" actId="6264"/>
          <ac:spMkLst>
            <pc:docMk/>
            <pc:sldMk cId="1918686211" sldId="1143"/>
            <ac:spMk id="11" creationId="{FFB60F85-F6A2-7A3A-3640-8335141D0A9A}"/>
          </ac:spMkLst>
        </pc:spChg>
      </pc:sldChg>
      <pc:sldChg chg="modSp add mod">
        <pc:chgData name="Alfred Asterjadhi" userId="39de57b9-85c0-4fd1-aaac-8ca2b6560ad0" providerId="ADAL" clId="{CD86C3AA-724F-47E4-A1B1-D2C1BA05633B}" dt="2024-05-14T05:55:04.381" v="3420" actId="20577"/>
        <pc:sldMkLst>
          <pc:docMk/>
          <pc:sldMk cId="834601217" sldId="1144"/>
        </pc:sldMkLst>
        <pc:spChg chg="mod">
          <ac:chgData name="Alfred Asterjadhi" userId="39de57b9-85c0-4fd1-aaac-8ca2b6560ad0" providerId="ADAL" clId="{CD86C3AA-724F-47E4-A1B1-D2C1BA05633B}" dt="2024-05-14T05:55:04.381" v="3420" actId="20577"/>
          <ac:spMkLst>
            <pc:docMk/>
            <pc:sldMk cId="834601217" sldId="1144"/>
            <ac:spMk id="3" creationId="{0B86390F-5573-FD6D-5C5A-BF6C8F0998F6}"/>
          </ac:spMkLst>
        </pc:spChg>
      </pc:sldChg>
      <pc:sldChg chg="addSp delSp modSp add mod chgLayout">
        <pc:chgData name="Alfred Asterjadhi" userId="39de57b9-85c0-4fd1-aaac-8ca2b6560ad0" providerId="ADAL" clId="{CD86C3AA-724F-47E4-A1B1-D2C1BA05633B}" dt="2024-05-13T05:46:46.376" v="2625"/>
        <pc:sldMkLst>
          <pc:docMk/>
          <pc:sldMk cId="3041631950" sldId="1145"/>
        </pc:sldMkLst>
        <pc:spChg chg="mod ord">
          <ac:chgData name="Alfred Asterjadhi" userId="39de57b9-85c0-4fd1-aaac-8ca2b6560ad0" providerId="ADAL" clId="{CD86C3AA-724F-47E4-A1B1-D2C1BA05633B}" dt="2024-05-13T05:40:53.620" v="2544" actId="6264"/>
          <ac:spMkLst>
            <pc:docMk/>
            <pc:sldMk cId="3041631950" sldId="1145"/>
            <ac:spMk id="2" creationId="{B9102756-E6E7-1CB5-4F84-3B4215E3AAD4}"/>
          </ac:spMkLst>
        </pc:spChg>
        <pc:spChg chg="mod ord">
          <ac:chgData name="Alfred Asterjadhi" userId="39de57b9-85c0-4fd1-aaac-8ca2b6560ad0" providerId="ADAL" clId="{CD86C3AA-724F-47E4-A1B1-D2C1BA05633B}" dt="2024-05-13T05:46:46.376" v="2625"/>
          <ac:spMkLst>
            <pc:docMk/>
            <pc:sldMk cId="3041631950" sldId="1145"/>
            <ac:spMk id="3" creationId="{0B86390F-5573-FD6D-5C5A-BF6C8F0998F6}"/>
          </ac:spMkLst>
        </pc:spChg>
        <pc:spChg chg="mod ord">
          <ac:chgData name="Alfred Asterjadhi" userId="39de57b9-85c0-4fd1-aaac-8ca2b6560ad0" providerId="ADAL" clId="{CD86C3AA-724F-47E4-A1B1-D2C1BA05633B}" dt="2024-05-13T05:40:53.620" v="2544" actId="6264"/>
          <ac:spMkLst>
            <pc:docMk/>
            <pc:sldMk cId="3041631950" sldId="1145"/>
            <ac:spMk id="4" creationId="{84797928-D71F-1540-9B5E-EE43D8CFA35F}"/>
          </ac:spMkLst>
        </pc:spChg>
        <pc:spChg chg="mod ord">
          <ac:chgData name="Alfred Asterjadhi" userId="39de57b9-85c0-4fd1-aaac-8ca2b6560ad0" providerId="ADAL" clId="{CD86C3AA-724F-47E4-A1B1-D2C1BA05633B}" dt="2024-05-13T05:40:53.620" v="2544" actId="6264"/>
          <ac:spMkLst>
            <pc:docMk/>
            <pc:sldMk cId="3041631950" sldId="1145"/>
            <ac:spMk id="5" creationId="{C2BB9616-C599-F288-E7A8-18FA6FE84185}"/>
          </ac:spMkLst>
        </pc:spChg>
        <pc:spChg chg="mod ord">
          <ac:chgData name="Alfred Asterjadhi" userId="39de57b9-85c0-4fd1-aaac-8ca2b6560ad0" providerId="ADAL" clId="{CD86C3AA-724F-47E4-A1B1-D2C1BA05633B}" dt="2024-05-13T05:40:53.620" v="2544" actId="6264"/>
          <ac:spMkLst>
            <pc:docMk/>
            <pc:sldMk cId="3041631950" sldId="1145"/>
            <ac:spMk id="6" creationId="{1B8B55C2-1398-BEF2-548C-ED39E17FB6D1}"/>
          </ac:spMkLst>
        </pc:spChg>
        <pc:spChg chg="add del mod">
          <ac:chgData name="Alfred Asterjadhi" userId="39de57b9-85c0-4fd1-aaac-8ca2b6560ad0" providerId="ADAL" clId="{CD86C3AA-724F-47E4-A1B1-D2C1BA05633B}" dt="2024-05-13T05:40:12.678" v="2514" actId="6264"/>
          <ac:spMkLst>
            <pc:docMk/>
            <pc:sldMk cId="3041631950" sldId="1145"/>
            <ac:spMk id="7" creationId="{7090CA0B-780D-8782-CD29-5734D89D8720}"/>
          </ac:spMkLst>
        </pc:spChg>
        <pc:spChg chg="add del mod">
          <ac:chgData name="Alfred Asterjadhi" userId="39de57b9-85c0-4fd1-aaac-8ca2b6560ad0" providerId="ADAL" clId="{CD86C3AA-724F-47E4-A1B1-D2C1BA05633B}" dt="2024-05-13T05:40:12.678" v="2514" actId="6264"/>
          <ac:spMkLst>
            <pc:docMk/>
            <pc:sldMk cId="3041631950" sldId="1145"/>
            <ac:spMk id="8" creationId="{C7EEF14F-0C46-3AD5-0DA8-5F8A847576B2}"/>
          </ac:spMkLst>
        </pc:spChg>
        <pc:spChg chg="add del mod">
          <ac:chgData name="Alfred Asterjadhi" userId="39de57b9-85c0-4fd1-aaac-8ca2b6560ad0" providerId="ADAL" clId="{CD86C3AA-724F-47E4-A1B1-D2C1BA05633B}" dt="2024-05-13T05:40:12.678" v="2514" actId="6264"/>
          <ac:spMkLst>
            <pc:docMk/>
            <pc:sldMk cId="3041631950" sldId="1145"/>
            <ac:spMk id="9" creationId="{EF49E5FD-2820-5DDD-5523-FEEF94044AE5}"/>
          </ac:spMkLst>
        </pc:spChg>
        <pc:spChg chg="add del mod">
          <ac:chgData name="Alfred Asterjadhi" userId="39de57b9-85c0-4fd1-aaac-8ca2b6560ad0" providerId="ADAL" clId="{CD86C3AA-724F-47E4-A1B1-D2C1BA05633B}" dt="2024-05-13T05:40:12.678" v="2514" actId="6264"/>
          <ac:spMkLst>
            <pc:docMk/>
            <pc:sldMk cId="3041631950" sldId="1145"/>
            <ac:spMk id="10" creationId="{F696DAEA-6B2F-A9AD-0F90-BB4391CAF01C}"/>
          </ac:spMkLst>
        </pc:spChg>
        <pc:spChg chg="add del mod">
          <ac:chgData name="Alfred Asterjadhi" userId="39de57b9-85c0-4fd1-aaac-8ca2b6560ad0" providerId="ADAL" clId="{CD86C3AA-724F-47E4-A1B1-D2C1BA05633B}" dt="2024-05-13T05:40:12.678" v="2514" actId="6264"/>
          <ac:spMkLst>
            <pc:docMk/>
            <pc:sldMk cId="3041631950" sldId="1145"/>
            <ac:spMk id="11" creationId="{08F04A45-7F03-097C-6298-6056462EE585}"/>
          </ac:spMkLst>
        </pc:spChg>
        <pc:spChg chg="add del mod">
          <ac:chgData name="Alfred Asterjadhi" userId="39de57b9-85c0-4fd1-aaac-8ca2b6560ad0" providerId="ADAL" clId="{CD86C3AA-724F-47E4-A1B1-D2C1BA05633B}" dt="2024-05-13T05:40:53.620" v="2544" actId="6264"/>
          <ac:spMkLst>
            <pc:docMk/>
            <pc:sldMk cId="3041631950" sldId="1145"/>
            <ac:spMk id="12" creationId="{A83B88BC-8932-2B83-1F77-FE318F4F9311}"/>
          </ac:spMkLst>
        </pc:spChg>
        <pc:spChg chg="add del mod">
          <ac:chgData name="Alfred Asterjadhi" userId="39de57b9-85c0-4fd1-aaac-8ca2b6560ad0" providerId="ADAL" clId="{CD86C3AA-724F-47E4-A1B1-D2C1BA05633B}" dt="2024-05-13T05:40:53.620" v="2544" actId="6264"/>
          <ac:spMkLst>
            <pc:docMk/>
            <pc:sldMk cId="3041631950" sldId="1145"/>
            <ac:spMk id="13" creationId="{0FD8FC64-34A8-2ABA-E107-ADD3A30B9376}"/>
          </ac:spMkLst>
        </pc:spChg>
        <pc:spChg chg="add del mod">
          <ac:chgData name="Alfred Asterjadhi" userId="39de57b9-85c0-4fd1-aaac-8ca2b6560ad0" providerId="ADAL" clId="{CD86C3AA-724F-47E4-A1B1-D2C1BA05633B}" dt="2024-05-13T05:40:53.620" v="2544" actId="6264"/>
          <ac:spMkLst>
            <pc:docMk/>
            <pc:sldMk cId="3041631950" sldId="1145"/>
            <ac:spMk id="14" creationId="{D7D55C35-A377-5C3C-319C-2087499E96F4}"/>
          </ac:spMkLst>
        </pc:spChg>
        <pc:spChg chg="add del mod">
          <ac:chgData name="Alfred Asterjadhi" userId="39de57b9-85c0-4fd1-aaac-8ca2b6560ad0" providerId="ADAL" clId="{CD86C3AA-724F-47E4-A1B1-D2C1BA05633B}" dt="2024-05-13T05:40:53.620" v="2544" actId="6264"/>
          <ac:spMkLst>
            <pc:docMk/>
            <pc:sldMk cId="3041631950" sldId="1145"/>
            <ac:spMk id="15" creationId="{C69EC88B-DE27-5992-9559-A9DD2D4E7B1B}"/>
          </ac:spMkLst>
        </pc:spChg>
        <pc:spChg chg="add del mod">
          <ac:chgData name="Alfred Asterjadhi" userId="39de57b9-85c0-4fd1-aaac-8ca2b6560ad0" providerId="ADAL" clId="{CD86C3AA-724F-47E4-A1B1-D2C1BA05633B}" dt="2024-05-13T05:40:53.620" v="2544" actId="6264"/>
          <ac:spMkLst>
            <pc:docMk/>
            <pc:sldMk cId="3041631950" sldId="1145"/>
            <ac:spMk id="16" creationId="{15C2E8F3-F1BD-3A23-0396-1496055498F9}"/>
          </ac:spMkLst>
        </pc:spChg>
      </pc:sldChg>
      <pc:sldChg chg="addSp delSp modSp add mod chgLayout">
        <pc:chgData name="Alfred Asterjadhi" userId="39de57b9-85c0-4fd1-aaac-8ca2b6560ad0" providerId="ADAL" clId="{CD86C3AA-724F-47E4-A1B1-D2C1BA05633B}" dt="2024-05-13T05:58:22.175" v="2753" actId="20577"/>
        <pc:sldMkLst>
          <pc:docMk/>
          <pc:sldMk cId="1088587811" sldId="1146"/>
        </pc:sldMkLst>
        <pc:spChg chg="mod ord">
          <ac:chgData name="Alfred Asterjadhi" userId="39de57b9-85c0-4fd1-aaac-8ca2b6560ad0" providerId="ADAL" clId="{CD86C3AA-724F-47E4-A1B1-D2C1BA05633B}" dt="2024-05-13T05:49:14.070" v="2637" actId="6264"/>
          <ac:spMkLst>
            <pc:docMk/>
            <pc:sldMk cId="1088587811" sldId="1146"/>
            <ac:spMk id="2" creationId="{B9102756-E6E7-1CB5-4F84-3B4215E3AAD4}"/>
          </ac:spMkLst>
        </pc:spChg>
        <pc:spChg chg="mod ord">
          <ac:chgData name="Alfred Asterjadhi" userId="39de57b9-85c0-4fd1-aaac-8ca2b6560ad0" providerId="ADAL" clId="{CD86C3AA-724F-47E4-A1B1-D2C1BA05633B}" dt="2024-05-13T05:58:22.175" v="2753" actId="20577"/>
          <ac:spMkLst>
            <pc:docMk/>
            <pc:sldMk cId="1088587811" sldId="1146"/>
            <ac:spMk id="3" creationId="{0B86390F-5573-FD6D-5C5A-BF6C8F0998F6}"/>
          </ac:spMkLst>
        </pc:spChg>
        <pc:spChg chg="mod ord">
          <ac:chgData name="Alfred Asterjadhi" userId="39de57b9-85c0-4fd1-aaac-8ca2b6560ad0" providerId="ADAL" clId="{CD86C3AA-724F-47E4-A1B1-D2C1BA05633B}" dt="2024-05-13T05:54:41.723" v="2692"/>
          <ac:spMkLst>
            <pc:docMk/>
            <pc:sldMk cId="1088587811" sldId="1146"/>
            <ac:spMk id="4" creationId="{84797928-D71F-1540-9B5E-EE43D8CFA35F}"/>
          </ac:spMkLst>
        </pc:spChg>
        <pc:spChg chg="mod ord">
          <ac:chgData name="Alfred Asterjadhi" userId="39de57b9-85c0-4fd1-aaac-8ca2b6560ad0" providerId="ADAL" clId="{CD86C3AA-724F-47E4-A1B1-D2C1BA05633B}" dt="2024-05-13T05:49:14.070" v="2637" actId="6264"/>
          <ac:spMkLst>
            <pc:docMk/>
            <pc:sldMk cId="1088587811" sldId="1146"/>
            <ac:spMk id="5" creationId="{C2BB9616-C599-F288-E7A8-18FA6FE84185}"/>
          </ac:spMkLst>
        </pc:spChg>
        <pc:spChg chg="mod ord">
          <ac:chgData name="Alfred Asterjadhi" userId="39de57b9-85c0-4fd1-aaac-8ca2b6560ad0" providerId="ADAL" clId="{CD86C3AA-724F-47E4-A1B1-D2C1BA05633B}" dt="2024-05-13T05:49:14.070" v="2637" actId="6264"/>
          <ac:spMkLst>
            <pc:docMk/>
            <pc:sldMk cId="1088587811" sldId="1146"/>
            <ac:spMk id="6" creationId="{1B8B55C2-1398-BEF2-548C-ED39E17FB6D1}"/>
          </ac:spMkLst>
        </pc:spChg>
        <pc:spChg chg="add del mod">
          <ac:chgData name="Alfred Asterjadhi" userId="39de57b9-85c0-4fd1-aaac-8ca2b6560ad0" providerId="ADAL" clId="{CD86C3AA-724F-47E4-A1B1-D2C1BA05633B}" dt="2024-05-13T05:49:14.070" v="2637" actId="6264"/>
          <ac:spMkLst>
            <pc:docMk/>
            <pc:sldMk cId="1088587811" sldId="1146"/>
            <ac:spMk id="7" creationId="{D5863678-E07C-589F-CA11-110CF62D63EC}"/>
          </ac:spMkLst>
        </pc:spChg>
        <pc:spChg chg="add del mod">
          <ac:chgData name="Alfred Asterjadhi" userId="39de57b9-85c0-4fd1-aaac-8ca2b6560ad0" providerId="ADAL" clId="{CD86C3AA-724F-47E4-A1B1-D2C1BA05633B}" dt="2024-05-13T05:49:14.070" v="2637" actId="6264"/>
          <ac:spMkLst>
            <pc:docMk/>
            <pc:sldMk cId="1088587811" sldId="1146"/>
            <ac:spMk id="8" creationId="{A41045D9-A681-6352-FB05-93B2AA6625B3}"/>
          </ac:spMkLst>
        </pc:spChg>
        <pc:spChg chg="add del mod">
          <ac:chgData name="Alfred Asterjadhi" userId="39de57b9-85c0-4fd1-aaac-8ca2b6560ad0" providerId="ADAL" clId="{CD86C3AA-724F-47E4-A1B1-D2C1BA05633B}" dt="2024-05-13T05:49:14.070" v="2637" actId="6264"/>
          <ac:spMkLst>
            <pc:docMk/>
            <pc:sldMk cId="1088587811" sldId="1146"/>
            <ac:spMk id="9" creationId="{BC7B0C82-BFDC-430D-3C2C-B97A6ED1069C}"/>
          </ac:spMkLst>
        </pc:spChg>
        <pc:spChg chg="add del mod">
          <ac:chgData name="Alfred Asterjadhi" userId="39de57b9-85c0-4fd1-aaac-8ca2b6560ad0" providerId="ADAL" clId="{CD86C3AA-724F-47E4-A1B1-D2C1BA05633B}" dt="2024-05-13T05:49:14.070" v="2637" actId="6264"/>
          <ac:spMkLst>
            <pc:docMk/>
            <pc:sldMk cId="1088587811" sldId="1146"/>
            <ac:spMk id="10" creationId="{4FCECA13-B29B-AA7B-2E7D-93C7DD542F1D}"/>
          </ac:spMkLst>
        </pc:spChg>
        <pc:spChg chg="add del mod">
          <ac:chgData name="Alfred Asterjadhi" userId="39de57b9-85c0-4fd1-aaac-8ca2b6560ad0" providerId="ADAL" clId="{CD86C3AA-724F-47E4-A1B1-D2C1BA05633B}" dt="2024-05-13T05:49:14.070" v="2637" actId="6264"/>
          <ac:spMkLst>
            <pc:docMk/>
            <pc:sldMk cId="1088587811" sldId="1146"/>
            <ac:spMk id="11" creationId="{DB19BB75-DAC2-6826-AF80-B0AB55B71016}"/>
          </ac:spMkLst>
        </pc:spChg>
      </pc:sldChg>
      <pc:sldChg chg="addSp delSp modSp add mod chgLayout">
        <pc:chgData name="Alfred Asterjadhi" userId="39de57b9-85c0-4fd1-aaac-8ca2b6560ad0" providerId="ADAL" clId="{CD86C3AA-724F-47E4-A1B1-D2C1BA05633B}" dt="2024-05-15T05:29:58.932" v="3649"/>
        <pc:sldMkLst>
          <pc:docMk/>
          <pc:sldMk cId="2344955839" sldId="1147"/>
        </pc:sldMkLst>
        <pc:spChg chg="mod ord">
          <ac:chgData name="Alfred Asterjadhi" userId="39de57b9-85c0-4fd1-aaac-8ca2b6560ad0" providerId="ADAL" clId="{CD86C3AA-724F-47E4-A1B1-D2C1BA05633B}" dt="2024-05-13T06:00:25.714" v="2781" actId="6264"/>
          <ac:spMkLst>
            <pc:docMk/>
            <pc:sldMk cId="2344955839" sldId="1147"/>
            <ac:spMk id="2" creationId="{B9102756-E6E7-1CB5-4F84-3B4215E3AAD4}"/>
          </ac:spMkLst>
        </pc:spChg>
        <pc:spChg chg="mod ord">
          <ac:chgData name="Alfred Asterjadhi" userId="39de57b9-85c0-4fd1-aaac-8ca2b6560ad0" providerId="ADAL" clId="{CD86C3AA-724F-47E4-A1B1-D2C1BA05633B}" dt="2024-05-15T05:29:58.932" v="3649"/>
          <ac:spMkLst>
            <pc:docMk/>
            <pc:sldMk cId="2344955839" sldId="1147"/>
            <ac:spMk id="3" creationId="{0B86390F-5573-FD6D-5C5A-BF6C8F0998F6}"/>
          </ac:spMkLst>
        </pc:spChg>
        <pc:spChg chg="mod ord">
          <ac:chgData name="Alfred Asterjadhi" userId="39de57b9-85c0-4fd1-aaac-8ca2b6560ad0" providerId="ADAL" clId="{CD86C3AA-724F-47E4-A1B1-D2C1BA05633B}" dt="2024-05-13T06:00:25.714" v="2781" actId="6264"/>
          <ac:spMkLst>
            <pc:docMk/>
            <pc:sldMk cId="2344955839" sldId="1147"/>
            <ac:spMk id="4" creationId="{84797928-D71F-1540-9B5E-EE43D8CFA35F}"/>
          </ac:spMkLst>
        </pc:spChg>
        <pc:spChg chg="mod ord">
          <ac:chgData name="Alfred Asterjadhi" userId="39de57b9-85c0-4fd1-aaac-8ca2b6560ad0" providerId="ADAL" clId="{CD86C3AA-724F-47E4-A1B1-D2C1BA05633B}" dt="2024-05-13T06:00:25.714" v="2781" actId="6264"/>
          <ac:spMkLst>
            <pc:docMk/>
            <pc:sldMk cId="2344955839" sldId="1147"/>
            <ac:spMk id="5" creationId="{C2BB9616-C599-F288-E7A8-18FA6FE84185}"/>
          </ac:spMkLst>
        </pc:spChg>
        <pc:spChg chg="mod ord">
          <ac:chgData name="Alfred Asterjadhi" userId="39de57b9-85c0-4fd1-aaac-8ca2b6560ad0" providerId="ADAL" clId="{CD86C3AA-724F-47E4-A1B1-D2C1BA05633B}" dt="2024-05-13T06:00:25.714" v="2781" actId="6264"/>
          <ac:spMkLst>
            <pc:docMk/>
            <pc:sldMk cId="2344955839" sldId="1147"/>
            <ac:spMk id="6" creationId="{1B8B55C2-1398-BEF2-548C-ED39E17FB6D1}"/>
          </ac:spMkLst>
        </pc:spChg>
        <pc:spChg chg="add del mod">
          <ac:chgData name="Alfred Asterjadhi" userId="39de57b9-85c0-4fd1-aaac-8ca2b6560ad0" providerId="ADAL" clId="{CD86C3AA-724F-47E4-A1B1-D2C1BA05633B}" dt="2024-05-13T06:00:25.714" v="2781" actId="6264"/>
          <ac:spMkLst>
            <pc:docMk/>
            <pc:sldMk cId="2344955839" sldId="1147"/>
            <ac:spMk id="7" creationId="{7012D00B-1147-2786-73C0-DD570DF15A17}"/>
          </ac:spMkLst>
        </pc:spChg>
        <pc:spChg chg="add del mod">
          <ac:chgData name="Alfred Asterjadhi" userId="39de57b9-85c0-4fd1-aaac-8ca2b6560ad0" providerId="ADAL" clId="{CD86C3AA-724F-47E4-A1B1-D2C1BA05633B}" dt="2024-05-13T06:00:25.714" v="2781" actId="6264"/>
          <ac:spMkLst>
            <pc:docMk/>
            <pc:sldMk cId="2344955839" sldId="1147"/>
            <ac:spMk id="8" creationId="{E9E87034-9F14-16F9-8C2F-86DF7E824DC4}"/>
          </ac:spMkLst>
        </pc:spChg>
        <pc:spChg chg="add del mod">
          <ac:chgData name="Alfred Asterjadhi" userId="39de57b9-85c0-4fd1-aaac-8ca2b6560ad0" providerId="ADAL" clId="{CD86C3AA-724F-47E4-A1B1-D2C1BA05633B}" dt="2024-05-13T06:00:25.714" v="2781" actId="6264"/>
          <ac:spMkLst>
            <pc:docMk/>
            <pc:sldMk cId="2344955839" sldId="1147"/>
            <ac:spMk id="9" creationId="{6B3B0ACA-0333-5290-D22C-562F43C48D11}"/>
          </ac:spMkLst>
        </pc:spChg>
        <pc:spChg chg="add del mod">
          <ac:chgData name="Alfred Asterjadhi" userId="39de57b9-85c0-4fd1-aaac-8ca2b6560ad0" providerId="ADAL" clId="{CD86C3AA-724F-47E4-A1B1-D2C1BA05633B}" dt="2024-05-13T06:00:25.714" v="2781" actId="6264"/>
          <ac:spMkLst>
            <pc:docMk/>
            <pc:sldMk cId="2344955839" sldId="1147"/>
            <ac:spMk id="10" creationId="{0C46BC0C-E427-0C4F-003D-EF8D4445F20F}"/>
          </ac:spMkLst>
        </pc:spChg>
        <pc:spChg chg="add del mod">
          <ac:chgData name="Alfred Asterjadhi" userId="39de57b9-85c0-4fd1-aaac-8ca2b6560ad0" providerId="ADAL" clId="{CD86C3AA-724F-47E4-A1B1-D2C1BA05633B}" dt="2024-05-13T06:00:25.714" v="2781" actId="6264"/>
          <ac:spMkLst>
            <pc:docMk/>
            <pc:sldMk cId="2344955839" sldId="1147"/>
            <ac:spMk id="11" creationId="{9D0368A2-7A5A-9462-9AB0-DBF46AB667A3}"/>
          </ac:spMkLst>
        </pc:spChg>
      </pc:sldChg>
      <pc:sldChg chg="addSp delSp modSp add mod chgLayout">
        <pc:chgData name="Alfred Asterjadhi" userId="39de57b9-85c0-4fd1-aaac-8ca2b6560ad0" providerId="ADAL" clId="{CD86C3AA-724F-47E4-A1B1-D2C1BA05633B}" dt="2024-05-15T08:02:10.426" v="3774" actId="403"/>
        <pc:sldMkLst>
          <pc:docMk/>
          <pc:sldMk cId="2222951829" sldId="1148"/>
        </pc:sldMkLst>
        <pc:spChg chg="mod ord">
          <ac:chgData name="Alfred Asterjadhi" userId="39de57b9-85c0-4fd1-aaac-8ca2b6560ad0" providerId="ADAL" clId="{CD86C3AA-724F-47E4-A1B1-D2C1BA05633B}" dt="2024-05-14T12:19:23.420" v="3601" actId="6264"/>
          <ac:spMkLst>
            <pc:docMk/>
            <pc:sldMk cId="2222951829" sldId="1148"/>
            <ac:spMk id="2" creationId="{B9102756-E6E7-1CB5-4F84-3B4215E3AAD4}"/>
          </ac:spMkLst>
        </pc:spChg>
        <pc:spChg chg="mod ord">
          <ac:chgData name="Alfred Asterjadhi" userId="39de57b9-85c0-4fd1-aaac-8ca2b6560ad0" providerId="ADAL" clId="{CD86C3AA-724F-47E4-A1B1-D2C1BA05633B}" dt="2024-05-15T08:02:10.426" v="3774" actId="403"/>
          <ac:spMkLst>
            <pc:docMk/>
            <pc:sldMk cId="2222951829" sldId="1148"/>
            <ac:spMk id="3" creationId="{0B86390F-5573-FD6D-5C5A-BF6C8F0998F6}"/>
          </ac:spMkLst>
        </pc:spChg>
        <pc:spChg chg="mod ord">
          <ac:chgData name="Alfred Asterjadhi" userId="39de57b9-85c0-4fd1-aaac-8ca2b6560ad0" providerId="ADAL" clId="{CD86C3AA-724F-47E4-A1B1-D2C1BA05633B}" dt="2024-05-14T12:19:23.420" v="3601" actId="6264"/>
          <ac:spMkLst>
            <pc:docMk/>
            <pc:sldMk cId="2222951829" sldId="1148"/>
            <ac:spMk id="4" creationId="{84797928-D71F-1540-9B5E-EE43D8CFA35F}"/>
          </ac:spMkLst>
        </pc:spChg>
        <pc:spChg chg="mod ord">
          <ac:chgData name="Alfred Asterjadhi" userId="39de57b9-85c0-4fd1-aaac-8ca2b6560ad0" providerId="ADAL" clId="{CD86C3AA-724F-47E4-A1B1-D2C1BA05633B}" dt="2024-05-14T12:19:23.420" v="3601" actId="6264"/>
          <ac:spMkLst>
            <pc:docMk/>
            <pc:sldMk cId="2222951829" sldId="1148"/>
            <ac:spMk id="5" creationId="{C2BB9616-C599-F288-E7A8-18FA6FE84185}"/>
          </ac:spMkLst>
        </pc:spChg>
        <pc:spChg chg="mod ord">
          <ac:chgData name="Alfred Asterjadhi" userId="39de57b9-85c0-4fd1-aaac-8ca2b6560ad0" providerId="ADAL" clId="{CD86C3AA-724F-47E4-A1B1-D2C1BA05633B}" dt="2024-05-14T12:19:23.420" v="3601" actId="6264"/>
          <ac:spMkLst>
            <pc:docMk/>
            <pc:sldMk cId="2222951829" sldId="1148"/>
            <ac:spMk id="6" creationId="{1B8B55C2-1398-BEF2-548C-ED39E17FB6D1}"/>
          </ac:spMkLst>
        </pc:spChg>
        <pc:spChg chg="add del mod">
          <ac:chgData name="Alfred Asterjadhi" userId="39de57b9-85c0-4fd1-aaac-8ca2b6560ad0" providerId="ADAL" clId="{CD86C3AA-724F-47E4-A1B1-D2C1BA05633B}" dt="2024-05-14T12:19:23.420" v="3601" actId="6264"/>
          <ac:spMkLst>
            <pc:docMk/>
            <pc:sldMk cId="2222951829" sldId="1148"/>
            <ac:spMk id="7" creationId="{2C240DD4-E555-609C-6838-F7984103BDE3}"/>
          </ac:spMkLst>
        </pc:spChg>
        <pc:spChg chg="add del mod">
          <ac:chgData name="Alfred Asterjadhi" userId="39de57b9-85c0-4fd1-aaac-8ca2b6560ad0" providerId="ADAL" clId="{CD86C3AA-724F-47E4-A1B1-D2C1BA05633B}" dt="2024-05-13T06:07:26.004" v="2860" actId="6264"/>
          <ac:spMkLst>
            <pc:docMk/>
            <pc:sldMk cId="2222951829" sldId="1148"/>
            <ac:spMk id="7" creationId="{9823D47A-EFE3-E3B0-B1E6-36316B4FDC10}"/>
          </ac:spMkLst>
        </pc:spChg>
        <pc:spChg chg="add del mod">
          <ac:chgData name="Alfred Asterjadhi" userId="39de57b9-85c0-4fd1-aaac-8ca2b6560ad0" providerId="ADAL" clId="{CD86C3AA-724F-47E4-A1B1-D2C1BA05633B}" dt="2024-05-13T06:07:26.004" v="2860" actId="6264"/>
          <ac:spMkLst>
            <pc:docMk/>
            <pc:sldMk cId="2222951829" sldId="1148"/>
            <ac:spMk id="8" creationId="{49AEB46E-F171-31AB-361E-AAA37DE19FB9}"/>
          </ac:spMkLst>
        </pc:spChg>
        <pc:spChg chg="add del mod">
          <ac:chgData name="Alfred Asterjadhi" userId="39de57b9-85c0-4fd1-aaac-8ca2b6560ad0" providerId="ADAL" clId="{CD86C3AA-724F-47E4-A1B1-D2C1BA05633B}" dt="2024-05-14T12:19:23.420" v="3601" actId="6264"/>
          <ac:spMkLst>
            <pc:docMk/>
            <pc:sldMk cId="2222951829" sldId="1148"/>
            <ac:spMk id="8" creationId="{A05451E1-EE2C-942B-0404-AE68FAD23223}"/>
          </ac:spMkLst>
        </pc:spChg>
        <pc:spChg chg="add del mod">
          <ac:chgData name="Alfred Asterjadhi" userId="39de57b9-85c0-4fd1-aaac-8ca2b6560ad0" providerId="ADAL" clId="{CD86C3AA-724F-47E4-A1B1-D2C1BA05633B}" dt="2024-05-14T12:19:23.420" v="3601" actId="6264"/>
          <ac:spMkLst>
            <pc:docMk/>
            <pc:sldMk cId="2222951829" sldId="1148"/>
            <ac:spMk id="9" creationId="{4C632967-50E7-2305-14D0-D7109577C757}"/>
          </ac:spMkLst>
        </pc:spChg>
        <pc:spChg chg="add del mod">
          <ac:chgData name="Alfred Asterjadhi" userId="39de57b9-85c0-4fd1-aaac-8ca2b6560ad0" providerId="ADAL" clId="{CD86C3AA-724F-47E4-A1B1-D2C1BA05633B}" dt="2024-05-13T06:07:26.004" v="2860" actId="6264"/>
          <ac:spMkLst>
            <pc:docMk/>
            <pc:sldMk cId="2222951829" sldId="1148"/>
            <ac:spMk id="9" creationId="{56F38D3E-97B1-ECD6-CBC8-88F262D77C9F}"/>
          </ac:spMkLst>
        </pc:spChg>
        <pc:spChg chg="add del mod">
          <ac:chgData name="Alfred Asterjadhi" userId="39de57b9-85c0-4fd1-aaac-8ca2b6560ad0" providerId="ADAL" clId="{CD86C3AA-724F-47E4-A1B1-D2C1BA05633B}" dt="2024-05-14T12:19:23.420" v="3601" actId="6264"/>
          <ac:spMkLst>
            <pc:docMk/>
            <pc:sldMk cId="2222951829" sldId="1148"/>
            <ac:spMk id="10" creationId="{144075B5-530F-11FB-9703-7E2BCAB9FFBA}"/>
          </ac:spMkLst>
        </pc:spChg>
        <pc:spChg chg="add del mod">
          <ac:chgData name="Alfred Asterjadhi" userId="39de57b9-85c0-4fd1-aaac-8ca2b6560ad0" providerId="ADAL" clId="{CD86C3AA-724F-47E4-A1B1-D2C1BA05633B}" dt="2024-05-13T06:07:26.004" v="2860" actId="6264"/>
          <ac:spMkLst>
            <pc:docMk/>
            <pc:sldMk cId="2222951829" sldId="1148"/>
            <ac:spMk id="10" creationId="{729866ED-F047-323F-BE5C-D0A4BAEF2057}"/>
          </ac:spMkLst>
        </pc:spChg>
        <pc:spChg chg="add del mod">
          <ac:chgData name="Alfred Asterjadhi" userId="39de57b9-85c0-4fd1-aaac-8ca2b6560ad0" providerId="ADAL" clId="{CD86C3AA-724F-47E4-A1B1-D2C1BA05633B}" dt="2024-05-13T06:07:26.004" v="2860" actId="6264"/>
          <ac:spMkLst>
            <pc:docMk/>
            <pc:sldMk cId="2222951829" sldId="1148"/>
            <ac:spMk id="11" creationId="{49BC7473-39E8-1462-304E-CA8AEC8751FF}"/>
          </ac:spMkLst>
        </pc:spChg>
        <pc:spChg chg="add del mod">
          <ac:chgData name="Alfred Asterjadhi" userId="39de57b9-85c0-4fd1-aaac-8ca2b6560ad0" providerId="ADAL" clId="{CD86C3AA-724F-47E4-A1B1-D2C1BA05633B}" dt="2024-05-14T12:19:23.420" v="3601" actId="6264"/>
          <ac:spMkLst>
            <pc:docMk/>
            <pc:sldMk cId="2222951829" sldId="1148"/>
            <ac:spMk id="11" creationId="{72117491-C9B0-F5B9-1887-169DEA2B3162}"/>
          </ac:spMkLst>
        </pc:spChg>
        <pc:spChg chg="add del mod">
          <ac:chgData name="Alfred Asterjadhi" userId="39de57b9-85c0-4fd1-aaac-8ca2b6560ad0" providerId="ADAL" clId="{CD86C3AA-724F-47E4-A1B1-D2C1BA05633B}" dt="2024-05-13T06:08:00.554" v="2926" actId="6264"/>
          <ac:spMkLst>
            <pc:docMk/>
            <pc:sldMk cId="2222951829" sldId="1148"/>
            <ac:spMk id="12" creationId="{762E0255-C359-F32E-1B0C-9CA48A58DA7D}"/>
          </ac:spMkLst>
        </pc:spChg>
        <pc:spChg chg="add del mod">
          <ac:chgData name="Alfred Asterjadhi" userId="39de57b9-85c0-4fd1-aaac-8ca2b6560ad0" providerId="ADAL" clId="{CD86C3AA-724F-47E4-A1B1-D2C1BA05633B}" dt="2024-05-13T06:08:00.554" v="2926" actId="6264"/>
          <ac:spMkLst>
            <pc:docMk/>
            <pc:sldMk cId="2222951829" sldId="1148"/>
            <ac:spMk id="13" creationId="{AD6A8F27-E979-39F0-B245-13EFB0302686}"/>
          </ac:spMkLst>
        </pc:spChg>
        <pc:spChg chg="add del mod">
          <ac:chgData name="Alfred Asterjadhi" userId="39de57b9-85c0-4fd1-aaac-8ca2b6560ad0" providerId="ADAL" clId="{CD86C3AA-724F-47E4-A1B1-D2C1BA05633B}" dt="2024-05-13T06:08:00.554" v="2926" actId="6264"/>
          <ac:spMkLst>
            <pc:docMk/>
            <pc:sldMk cId="2222951829" sldId="1148"/>
            <ac:spMk id="14" creationId="{044C9D18-DFB2-A623-5604-347D55E0428B}"/>
          </ac:spMkLst>
        </pc:spChg>
        <pc:spChg chg="add del mod">
          <ac:chgData name="Alfred Asterjadhi" userId="39de57b9-85c0-4fd1-aaac-8ca2b6560ad0" providerId="ADAL" clId="{CD86C3AA-724F-47E4-A1B1-D2C1BA05633B}" dt="2024-05-13T06:08:00.554" v="2926" actId="6264"/>
          <ac:spMkLst>
            <pc:docMk/>
            <pc:sldMk cId="2222951829" sldId="1148"/>
            <ac:spMk id="15" creationId="{2B187CC6-4845-B548-36D8-05672B733407}"/>
          </ac:spMkLst>
        </pc:spChg>
        <pc:spChg chg="add del mod">
          <ac:chgData name="Alfred Asterjadhi" userId="39de57b9-85c0-4fd1-aaac-8ca2b6560ad0" providerId="ADAL" clId="{CD86C3AA-724F-47E4-A1B1-D2C1BA05633B}" dt="2024-05-13T06:08:00.554" v="2926" actId="6264"/>
          <ac:spMkLst>
            <pc:docMk/>
            <pc:sldMk cId="2222951829" sldId="1148"/>
            <ac:spMk id="16" creationId="{CB35776D-EA8D-EEBB-7FEC-155F271D1394}"/>
          </ac:spMkLst>
        </pc:spChg>
        <pc:spChg chg="add del mod">
          <ac:chgData name="Alfred Asterjadhi" userId="39de57b9-85c0-4fd1-aaac-8ca2b6560ad0" providerId="ADAL" clId="{CD86C3AA-724F-47E4-A1B1-D2C1BA05633B}" dt="2024-05-13T06:08:47.652" v="2964" actId="6264"/>
          <ac:spMkLst>
            <pc:docMk/>
            <pc:sldMk cId="2222951829" sldId="1148"/>
            <ac:spMk id="17" creationId="{9D66E143-CDAB-4764-0BAB-2F6435CE5F39}"/>
          </ac:spMkLst>
        </pc:spChg>
        <pc:spChg chg="add del mod">
          <ac:chgData name="Alfred Asterjadhi" userId="39de57b9-85c0-4fd1-aaac-8ca2b6560ad0" providerId="ADAL" clId="{CD86C3AA-724F-47E4-A1B1-D2C1BA05633B}" dt="2024-05-13T06:08:47.652" v="2964" actId="6264"/>
          <ac:spMkLst>
            <pc:docMk/>
            <pc:sldMk cId="2222951829" sldId="1148"/>
            <ac:spMk id="18" creationId="{834C0930-D261-A813-F605-4B34B618935C}"/>
          </ac:spMkLst>
        </pc:spChg>
        <pc:spChg chg="add del mod">
          <ac:chgData name="Alfred Asterjadhi" userId="39de57b9-85c0-4fd1-aaac-8ca2b6560ad0" providerId="ADAL" clId="{CD86C3AA-724F-47E4-A1B1-D2C1BA05633B}" dt="2024-05-13T06:08:47.652" v="2964" actId="6264"/>
          <ac:spMkLst>
            <pc:docMk/>
            <pc:sldMk cId="2222951829" sldId="1148"/>
            <ac:spMk id="19" creationId="{01AF90DA-D565-C9AE-320C-435EEFA30E59}"/>
          </ac:spMkLst>
        </pc:spChg>
        <pc:spChg chg="add del mod">
          <ac:chgData name="Alfred Asterjadhi" userId="39de57b9-85c0-4fd1-aaac-8ca2b6560ad0" providerId="ADAL" clId="{CD86C3AA-724F-47E4-A1B1-D2C1BA05633B}" dt="2024-05-13T06:08:47.652" v="2964" actId="6264"/>
          <ac:spMkLst>
            <pc:docMk/>
            <pc:sldMk cId="2222951829" sldId="1148"/>
            <ac:spMk id="20" creationId="{C0A42BAF-02BA-C32B-BA1E-F964B173E50E}"/>
          </ac:spMkLst>
        </pc:spChg>
        <pc:spChg chg="add del mod">
          <ac:chgData name="Alfred Asterjadhi" userId="39de57b9-85c0-4fd1-aaac-8ca2b6560ad0" providerId="ADAL" clId="{CD86C3AA-724F-47E4-A1B1-D2C1BA05633B}" dt="2024-05-13T06:08:47.652" v="2964" actId="6264"/>
          <ac:spMkLst>
            <pc:docMk/>
            <pc:sldMk cId="2222951829" sldId="1148"/>
            <ac:spMk id="21" creationId="{AB737C7C-41ED-15C2-DADE-736FD0366579}"/>
          </ac:spMkLst>
        </pc:spChg>
      </pc:sldChg>
      <pc:sldChg chg="addSp delSp modSp add mod chgLayout">
        <pc:chgData name="Alfred Asterjadhi" userId="39de57b9-85c0-4fd1-aaac-8ca2b6560ad0" providerId="ADAL" clId="{CD86C3AA-724F-47E4-A1B1-D2C1BA05633B}" dt="2024-05-15T14:40:25.399" v="4582" actId="404"/>
        <pc:sldMkLst>
          <pc:docMk/>
          <pc:sldMk cId="2108054948" sldId="1149"/>
        </pc:sldMkLst>
        <pc:spChg chg="mod ord">
          <ac:chgData name="Alfred Asterjadhi" userId="39de57b9-85c0-4fd1-aaac-8ca2b6560ad0" providerId="ADAL" clId="{CD86C3AA-724F-47E4-A1B1-D2C1BA05633B}" dt="2024-05-13T06:26:34.598" v="3035" actId="6264"/>
          <ac:spMkLst>
            <pc:docMk/>
            <pc:sldMk cId="2108054948" sldId="1149"/>
            <ac:spMk id="2" creationId="{B9102756-E6E7-1CB5-4F84-3B4215E3AAD4}"/>
          </ac:spMkLst>
        </pc:spChg>
        <pc:spChg chg="mod ord">
          <ac:chgData name="Alfred Asterjadhi" userId="39de57b9-85c0-4fd1-aaac-8ca2b6560ad0" providerId="ADAL" clId="{CD86C3AA-724F-47E4-A1B1-D2C1BA05633B}" dt="2024-05-15T14:40:25.399" v="4582" actId="404"/>
          <ac:spMkLst>
            <pc:docMk/>
            <pc:sldMk cId="2108054948" sldId="1149"/>
            <ac:spMk id="3" creationId="{0B86390F-5573-FD6D-5C5A-BF6C8F0998F6}"/>
          </ac:spMkLst>
        </pc:spChg>
        <pc:spChg chg="mod ord">
          <ac:chgData name="Alfred Asterjadhi" userId="39de57b9-85c0-4fd1-aaac-8ca2b6560ad0" providerId="ADAL" clId="{CD86C3AA-724F-47E4-A1B1-D2C1BA05633B}" dt="2024-05-13T06:26:34.598" v="3035" actId="6264"/>
          <ac:spMkLst>
            <pc:docMk/>
            <pc:sldMk cId="2108054948" sldId="1149"/>
            <ac:spMk id="4" creationId="{84797928-D71F-1540-9B5E-EE43D8CFA35F}"/>
          </ac:spMkLst>
        </pc:spChg>
        <pc:spChg chg="mod ord">
          <ac:chgData name="Alfred Asterjadhi" userId="39de57b9-85c0-4fd1-aaac-8ca2b6560ad0" providerId="ADAL" clId="{CD86C3AA-724F-47E4-A1B1-D2C1BA05633B}" dt="2024-05-13T06:26:34.598" v="3035" actId="6264"/>
          <ac:spMkLst>
            <pc:docMk/>
            <pc:sldMk cId="2108054948" sldId="1149"/>
            <ac:spMk id="5" creationId="{C2BB9616-C599-F288-E7A8-18FA6FE84185}"/>
          </ac:spMkLst>
        </pc:spChg>
        <pc:spChg chg="mod ord">
          <ac:chgData name="Alfred Asterjadhi" userId="39de57b9-85c0-4fd1-aaac-8ca2b6560ad0" providerId="ADAL" clId="{CD86C3AA-724F-47E4-A1B1-D2C1BA05633B}" dt="2024-05-13T06:26:34.598" v="3035" actId="6264"/>
          <ac:spMkLst>
            <pc:docMk/>
            <pc:sldMk cId="2108054948" sldId="1149"/>
            <ac:spMk id="6" creationId="{1B8B55C2-1398-BEF2-548C-ED39E17FB6D1}"/>
          </ac:spMkLst>
        </pc:spChg>
        <pc:spChg chg="add del mod">
          <ac:chgData name="Alfred Asterjadhi" userId="39de57b9-85c0-4fd1-aaac-8ca2b6560ad0" providerId="ADAL" clId="{CD86C3AA-724F-47E4-A1B1-D2C1BA05633B}" dt="2024-05-13T06:26:34.598" v="3035" actId="6264"/>
          <ac:spMkLst>
            <pc:docMk/>
            <pc:sldMk cId="2108054948" sldId="1149"/>
            <ac:spMk id="7" creationId="{72319DD9-8B8B-ADB0-FC20-1DD4D7E17F90}"/>
          </ac:spMkLst>
        </pc:spChg>
        <pc:spChg chg="add del mod">
          <ac:chgData name="Alfred Asterjadhi" userId="39de57b9-85c0-4fd1-aaac-8ca2b6560ad0" providerId="ADAL" clId="{CD86C3AA-724F-47E4-A1B1-D2C1BA05633B}" dt="2024-05-13T06:26:34.598" v="3035" actId="6264"/>
          <ac:spMkLst>
            <pc:docMk/>
            <pc:sldMk cId="2108054948" sldId="1149"/>
            <ac:spMk id="8" creationId="{DD569344-AC53-482C-553E-1718D278826A}"/>
          </ac:spMkLst>
        </pc:spChg>
        <pc:spChg chg="add del mod">
          <ac:chgData name="Alfred Asterjadhi" userId="39de57b9-85c0-4fd1-aaac-8ca2b6560ad0" providerId="ADAL" clId="{CD86C3AA-724F-47E4-A1B1-D2C1BA05633B}" dt="2024-05-13T06:26:34.598" v="3035" actId="6264"/>
          <ac:spMkLst>
            <pc:docMk/>
            <pc:sldMk cId="2108054948" sldId="1149"/>
            <ac:spMk id="9" creationId="{A656EC65-011B-F9C2-4F12-4930E570DDF0}"/>
          </ac:spMkLst>
        </pc:spChg>
        <pc:spChg chg="add del mod">
          <ac:chgData name="Alfred Asterjadhi" userId="39de57b9-85c0-4fd1-aaac-8ca2b6560ad0" providerId="ADAL" clId="{CD86C3AA-724F-47E4-A1B1-D2C1BA05633B}" dt="2024-05-13T06:26:34.598" v="3035" actId="6264"/>
          <ac:spMkLst>
            <pc:docMk/>
            <pc:sldMk cId="2108054948" sldId="1149"/>
            <ac:spMk id="10" creationId="{982814B4-547D-8FD6-DAB6-A25C37954B7B}"/>
          </ac:spMkLst>
        </pc:spChg>
        <pc:spChg chg="add del mod">
          <ac:chgData name="Alfred Asterjadhi" userId="39de57b9-85c0-4fd1-aaac-8ca2b6560ad0" providerId="ADAL" clId="{CD86C3AA-724F-47E4-A1B1-D2C1BA05633B}" dt="2024-05-13T06:26:34.598" v="3035" actId="6264"/>
          <ac:spMkLst>
            <pc:docMk/>
            <pc:sldMk cId="2108054948" sldId="1149"/>
            <ac:spMk id="11" creationId="{8E6A2119-7A23-E40C-F383-8C97396A9105}"/>
          </ac:spMkLst>
        </pc:spChg>
      </pc:sldChg>
      <pc:sldChg chg="modSp add del mod">
        <pc:chgData name="Alfred Asterjadhi" userId="39de57b9-85c0-4fd1-aaac-8ca2b6560ad0" providerId="ADAL" clId="{CD86C3AA-724F-47E4-A1B1-D2C1BA05633B}" dt="2024-05-14T05:54:44.550" v="3415" actId="47"/>
        <pc:sldMkLst>
          <pc:docMk/>
          <pc:sldMk cId="1632874526" sldId="1150"/>
        </pc:sldMkLst>
        <pc:graphicFrameChg chg="mod modGraphic">
          <ac:chgData name="Alfred Asterjadhi" userId="39de57b9-85c0-4fd1-aaac-8ca2b6560ad0" providerId="ADAL" clId="{CD86C3AA-724F-47E4-A1B1-D2C1BA05633B}" dt="2024-05-13T06:44:05.694" v="3108" actId="2164"/>
          <ac:graphicFrameMkLst>
            <pc:docMk/>
            <pc:sldMk cId="1632874526" sldId="1150"/>
            <ac:graphicFrameMk id="6" creationId="{5094FBC8-BB74-47F3-965D-16BC678F4D1D}"/>
          </ac:graphicFrameMkLst>
        </pc:graphicFrameChg>
      </pc:sldChg>
      <pc:sldChg chg="add del">
        <pc:chgData name="Alfred Asterjadhi" userId="39de57b9-85c0-4fd1-aaac-8ca2b6560ad0" providerId="ADAL" clId="{CD86C3AA-724F-47E4-A1B1-D2C1BA05633B}" dt="2024-05-14T05:54:47.388" v="3416" actId="47"/>
        <pc:sldMkLst>
          <pc:docMk/>
          <pc:sldMk cId="2916009710" sldId="1151"/>
        </pc:sldMkLst>
      </pc:sldChg>
      <pc:sldChg chg="modSp add mod">
        <pc:chgData name="Alfred Asterjadhi" userId="39de57b9-85c0-4fd1-aaac-8ca2b6560ad0" providerId="ADAL" clId="{CD86C3AA-724F-47E4-A1B1-D2C1BA05633B}" dt="2024-05-16T13:45:54.431" v="4932" actId="207"/>
        <pc:sldMkLst>
          <pc:docMk/>
          <pc:sldMk cId="2378069564" sldId="1152"/>
        </pc:sldMkLst>
        <pc:spChg chg="mod">
          <ac:chgData name="Alfred Asterjadhi" userId="39de57b9-85c0-4fd1-aaac-8ca2b6560ad0" providerId="ADAL" clId="{CD86C3AA-724F-47E4-A1B1-D2C1BA05633B}" dt="2024-05-13T06:46:22.850" v="3112" actId="20577"/>
          <ac:spMkLst>
            <pc:docMk/>
            <pc:sldMk cId="2378069564" sldId="1152"/>
            <ac:spMk id="2" creationId="{F2762690-C15C-4839-B40F-0AF3A4D89457}"/>
          </ac:spMkLst>
        </pc:spChg>
        <pc:graphicFrameChg chg="mod modGraphic">
          <ac:chgData name="Alfred Asterjadhi" userId="39de57b9-85c0-4fd1-aaac-8ca2b6560ad0" providerId="ADAL" clId="{CD86C3AA-724F-47E4-A1B1-D2C1BA05633B}" dt="2024-05-16T13:45:54.431" v="4932" actId="207"/>
          <ac:graphicFrameMkLst>
            <pc:docMk/>
            <pc:sldMk cId="2378069564" sldId="1152"/>
            <ac:graphicFrameMk id="6" creationId="{5094FBC8-BB74-47F3-965D-16BC678F4D1D}"/>
          </ac:graphicFrameMkLst>
        </pc:graphicFrameChg>
      </pc:sldChg>
      <pc:sldChg chg="modSp add mod">
        <pc:chgData name="Alfred Asterjadhi" userId="39de57b9-85c0-4fd1-aaac-8ca2b6560ad0" providerId="ADAL" clId="{CD86C3AA-724F-47E4-A1B1-D2C1BA05633B}" dt="2024-05-16T13:45:12.187" v="4928" actId="13926"/>
        <pc:sldMkLst>
          <pc:docMk/>
          <pc:sldMk cId="1375566931" sldId="1153"/>
        </pc:sldMkLst>
        <pc:spChg chg="mod">
          <ac:chgData name="Alfred Asterjadhi" userId="39de57b9-85c0-4fd1-aaac-8ca2b6560ad0" providerId="ADAL" clId="{CD86C3AA-724F-47E4-A1B1-D2C1BA05633B}" dt="2024-05-16T13:45:12.187" v="4928" actId="13926"/>
          <ac:spMkLst>
            <pc:docMk/>
            <pc:sldMk cId="1375566931" sldId="1153"/>
            <ac:spMk id="2" creationId="{03913BFA-F967-E6B4-538C-7E3F175AA99E}"/>
          </ac:spMkLst>
        </pc:spChg>
        <pc:spChg chg="mod">
          <ac:chgData name="Alfred Asterjadhi" userId="39de57b9-85c0-4fd1-aaac-8ca2b6560ad0" providerId="ADAL" clId="{CD86C3AA-724F-47E4-A1B1-D2C1BA05633B}" dt="2024-05-16T13:45:09.402" v="4927" actId="207"/>
          <ac:spMkLst>
            <pc:docMk/>
            <pc:sldMk cId="1375566931" sldId="1153"/>
            <ac:spMk id="3" creationId="{2F86CF3C-94C2-CF42-A8D8-2339A9A69E36}"/>
          </ac:spMkLst>
        </pc:spChg>
      </pc:sldChg>
      <pc:sldChg chg="addSp modSp add mod">
        <pc:chgData name="Alfred Asterjadhi" userId="39de57b9-85c0-4fd1-aaac-8ca2b6560ad0" providerId="ADAL" clId="{CD86C3AA-724F-47E4-A1B1-D2C1BA05633B}" dt="2024-05-16T08:12:48.999" v="4678" actId="207"/>
        <pc:sldMkLst>
          <pc:docMk/>
          <pc:sldMk cId="1402366633" sldId="1154"/>
        </pc:sldMkLst>
        <pc:spChg chg="mod">
          <ac:chgData name="Alfred Asterjadhi" userId="39de57b9-85c0-4fd1-aaac-8ca2b6560ad0" providerId="ADAL" clId="{CD86C3AA-724F-47E4-A1B1-D2C1BA05633B}" dt="2024-05-16T08:02:18.410" v="4656" actId="13926"/>
          <ac:spMkLst>
            <pc:docMk/>
            <pc:sldMk cId="1402366633" sldId="1154"/>
            <ac:spMk id="2" creationId="{A7838C38-773F-8FDE-3FDF-391C0A5DBF9B}"/>
          </ac:spMkLst>
        </pc:spChg>
        <pc:spChg chg="mod">
          <ac:chgData name="Alfred Asterjadhi" userId="39de57b9-85c0-4fd1-aaac-8ca2b6560ad0" providerId="ADAL" clId="{CD86C3AA-724F-47E4-A1B1-D2C1BA05633B}" dt="2024-05-16T08:12:48.999" v="4678" actId="207"/>
          <ac:spMkLst>
            <pc:docMk/>
            <pc:sldMk cId="1402366633" sldId="1154"/>
            <ac:spMk id="3" creationId="{042F5F7D-D1A4-4F15-B474-D7E4FCB02B8C}"/>
          </ac:spMkLst>
        </pc:spChg>
        <pc:graphicFrameChg chg="add mod">
          <ac:chgData name="Alfred Asterjadhi" userId="39de57b9-85c0-4fd1-aaac-8ca2b6560ad0" providerId="ADAL" clId="{CD86C3AA-724F-47E4-A1B1-D2C1BA05633B}" dt="2024-05-15T11:45:22.790" v="4230"/>
          <ac:graphicFrameMkLst>
            <pc:docMk/>
            <pc:sldMk cId="1402366633" sldId="1154"/>
            <ac:graphicFrameMk id="7" creationId="{EF3CB575-3ED0-326B-0C8B-0932D714B333}"/>
          </ac:graphicFrameMkLst>
        </pc:graphicFrameChg>
        <pc:graphicFrameChg chg="add mod">
          <ac:chgData name="Alfred Asterjadhi" userId="39de57b9-85c0-4fd1-aaac-8ca2b6560ad0" providerId="ADAL" clId="{CD86C3AA-724F-47E4-A1B1-D2C1BA05633B}" dt="2024-05-15T11:45:25.431" v="4231"/>
          <ac:graphicFrameMkLst>
            <pc:docMk/>
            <pc:sldMk cId="1402366633" sldId="1154"/>
            <ac:graphicFrameMk id="8" creationId="{670965D2-C88F-B0B4-3DF9-7FD24864DF0B}"/>
          </ac:graphicFrameMkLst>
        </pc:graphicFrameChg>
        <pc:graphicFrameChg chg="add mod">
          <ac:chgData name="Alfred Asterjadhi" userId="39de57b9-85c0-4fd1-aaac-8ca2b6560ad0" providerId="ADAL" clId="{CD86C3AA-724F-47E4-A1B1-D2C1BA05633B}" dt="2024-05-15T11:45:53.412" v="4241"/>
          <ac:graphicFrameMkLst>
            <pc:docMk/>
            <pc:sldMk cId="1402366633" sldId="1154"/>
            <ac:graphicFrameMk id="9" creationId="{D09BD812-221A-2175-F458-67A617FC0A77}"/>
          </ac:graphicFrameMkLst>
        </pc:graphicFrameChg>
        <pc:graphicFrameChg chg="add mod">
          <ac:chgData name="Alfred Asterjadhi" userId="39de57b9-85c0-4fd1-aaac-8ca2b6560ad0" providerId="ADAL" clId="{CD86C3AA-724F-47E4-A1B1-D2C1BA05633B}" dt="2024-05-15T11:47:05.977" v="4283"/>
          <ac:graphicFrameMkLst>
            <pc:docMk/>
            <pc:sldMk cId="1402366633" sldId="1154"/>
            <ac:graphicFrameMk id="10" creationId="{39E6C86C-D1F1-CE6B-B740-C3B59FA6B6AB}"/>
          </ac:graphicFrameMkLst>
        </pc:graphicFrameChg>
      </pc:sldChg>
      <pc:sldChg chg="modSp add mod">
        <pc:chgData name="Alfred Asterjadhi" userId="39de57b9-85c0-4fd1-aaac-8ca2b6560ad0" providerId="ADAL" clId="{CD86C3AA-724F-47E4-A1B1-D2C1BA05633B}" dt="2024-05-15T14:33:26.106" v="4523" actId="20577"/>
        <pc:sldMkLst>
          <pc:docMk/>
          <pc:sldMk cId="2884683376" sldId="1155"/>
        </pc:sldMkLst>
        <pc:spChg chg="mod">
          <ac:chgData name="Alfred Asterjadhi" userId="39de57b9-85c0-4fd1-aaac-8ca2b6560ad0" providerId="ADAL" clId="{CD86C3AA-724F-47E4-A1B1-D2C1BA05633B}" dt="2024-05-15T14:33:26.106" v="4523" actId="20577"/>
          <ac:spMkLst>
            <pc:docMk/>
            <pc:sldMk cId="2884683376" sldId="1155"/>
            <ac:spMk id="3" creationId="{0B86390F-5573-FD6D-5C5A-BF6C8F0998F6}"/>
          </ac:spMkLst>
        </pc:spChg>
      </pc:sldChg>
      <pc:sldChg chg="modSp new mod">
        <pc:chgData name="Alfred Asterjadhi" userId="39de57b9-85c0-4fd1-aaac-8ca2b6560ad0" providerId="ADAL" clId="{CD86C3AA-724F-47E4-A1B1-D2C1BA05633B}" dt="2024-05-16T14:17:06.467" v="4985" actId="20577"/>
        <pc:sldMkLst>
          <pc:docMk/>
          <pc:sldMk cId="3553142668" sldId="1156"/>
        </pc:sldMkLst>
        <pc:spChg chg="mod">
          <ac:chgData name="Alfred Asterjadhi" userId="39de57b9-85c0-4fd1-aaac-8ca2b6560ad0" providerId="ADAL" clId="{CD86C3AA-724F-47E4-A1B1-D2C1BA05633B}" dt="2024-05-15T14:46:27.704" v="4626" actId="20577"/>
          <ac:spMkLst>
            <pc:docMk/>
            <pc:sldMk cId="3553142668" sldId="1156"/>
            <ac:spMk id="2" creationId="{D4E0C735-A2BA-95B9-9AEB-C43D4F81E29F}"/>
          </ac:spMkLst>
        </pc:spChg>
        <pc:spChg chg="mod">
          <ac:chgData name="Alfred Asterjadhi" userId="39de57b9-85c0-4fd1-aaac-8ca2b6560ad0" providerId="ADAL" clId="{CD86C3AA-724F-47E4-A1B1-D2C1BA05633B}" dt="2024-05-16T14:17:06.467" v="4985" actId="20577"/>
          <ac:spMkLst>
            <pc:docMk/>
            <pc:sldMk cId="3553142668" sldId="1156"/>
            <ac:spMk id="3" creationId="{EC143FC1-3506-5CAD-4A69-15E9FA1592A6}"/>
          </ac:spMkLst>
        </pc:spChg>
        <pc:spChg chg="mod">
          <ac:chgData name="Alfred Asterjadhi" userId="39de57b9-85c0-4fd1-aaac-8ca2b6560ad0" providerId="ADAL" clId="{CD86C3AA-724F-47E4-A1B1-D2C1BA05633B}" dt="2024-05-15T14:46:32.665" v="4629" actId="20577"/>
          <ac:spMkLst>
            <pc:docMk/>
            <pc:sldMk cId="3553142668" sldId="1156"/>
            <ac:spMk id="6" creationId="{1D3FD34C-CC58-E071-9C7E-949C1661A8C5}"/>
          </ac:spMkLst>
        </pc:spChg>
      </pc:sldChg>
      <pc:sldMasterChg chg="modSp mod">
        <pc:chgData name="Alfred Asterjadhi" userId="39de57b9-85c0-4fd1-aaac-8ca2b6560ad0" providerId="ADAL" clId="{CD86C3AA-724F-47E4-A1B1-D2C1BA05633B}" dt="2024-05-17T07:32:31.455" v="5013" actId="20577"/>
        <pc:sldMasterMkLst>
          <pc:docMk/>
          <pc:sldMasterMk cId="0" sldId="2147483648"/>
        </pc:sldMasterMkLst>
        <pc:spChg chg="mod">
          <ac:chgData name="Alfred Asterjadhi" userId="39de57b9-85c0-4fd1-aaac-8ca2b6560ad0" providerId="ADAL" clId="{CD86C3AA-724F-47E4-A1B1-D2C1BA05633B}" dt="2024-05-17T07:32:31.455" v="5013" actId="20577"/>
          <ac:spMkLst>
            <pc:docMk/>
            <pc:sldMasterMk cId="0" sldId="2147483648"/>
            <ac:spMk id="10" creationId="{00000000-0000-0000-0000-000000000000}"/>
          </ac:spMkLst>
        </pc:spChg>
      </pc:sldMasterChg>
      <pc:sldMasterChg chg="modSp mod">
        <pc:chgData name="Alfred Asterjadhi" userId="39de57b9-85c0-4fd1-aaac-8ca2b6560ad0" providerId="ADAL" clId="{CD86C3AA-724F-47E4-A1B1-D2C1BA05633B}" dt="2024-05-15T08:23:02.698" v="3904" actId="6549"/>
        <pc:sldMasterMkLst>
          <pc:docMk/>
          <pc:sldMasterMk cId="0" sldId="2147483656"/>
        </pc:sldMasterMkLst>
        <pc:spChg chg="mod">
          <ac:chgData name="Alfred Asterjadhi" userId="39de57b9-85c0-4fd1-aaac-8ca2b6560ad0" providerId="ADAL" clId="{CD86C3AA-724F-47E4-A1B1-D2C1BA05633B}" dt="2024-05-15T08:23:02.698" v="3904" actId="6549"/>
          <ac:spMkLst>
            <pc:docMk/>
            <pc:sldMasterMk cId="0" sldId="2147483656"/>
            <ac:spMk id="10" creationId="{00000000-0000-0000-0000-000000000000}"/>
          </ac:spMkLst>
        </pc:spChg>
      </pc:sldMasterChg>
    </pc:docChg>
  </pc:docChgLst>
  <pc:docChgLst>
    <pc:chgData name="Alfred Asterjadhi" userId="39de57b9-85c0-4fd1-aaac-8ca2b6560ad0" providerId="ADAL" clId="{71C51894-AECB-4355-931C-92463EC6D6E0}"/>
    <pc:docChg chg="undo custSel addSld delSld modSld modMainMaster">
      <pc:chgData name="Alfred Asterjadhi" userId="39de57b9-85c0-4fd1-aaac-8ca2b6560ad0" providerId="ADAL" clId="{71C51894-AECB-4355-931C-92463EC6D6E0}" dt="2024-04-09T15:58:01.513" v="485" actId="15"/>
      <pc:docMkLst>
        <pc:docMk/>
      </pc:docMkLst>
      <pc:sldChg chg="modSp mod">
        <pc:chgData name="Alfred Asterjadhi" userId="39de57b9-85c0-4fd1-aaac-8ca2b6560ad0" providerId="ADAL" clId="{71C51894-AECB-4355-931C-92463EC6D6E0}" dt="2024-04-05T00:11:11.856" v="75" actId="20577"/>
        <pc:sldMkLst>
          <pc:docMk/>
          <pc:sldMk cId="0" sldId="256"/>
        </pc:sldMkLst>
        <pc:spChg chg="mod">
          <ac:chgData name="Alfred Asterjadhi" userId="39de57b9-85c0-4fd1-aaac-8ca2b6560ad0" providerId="ADAL" clId="{71C51894-AECB-4355-931C-92463EC6D6E0}" dt="2024-04-05T00:09:24.218" v="8" actId="20577"/>
          <ac:spMkLst>
            <pc:docMk/>
            <pc:sldMk cId="0" sldId="256"/>
            <ac:spMk id="6" creationId="{00000000-0000-0000-0000-000000000000}"/>
          </ac:spMkLst>
        </pc:spChg>
        <pc:spChg chg="mod">
          <ac:chgData name="Alfred Asterjadhi" userId="39de57b9-85c0-4fd1-aaac-8ca2b6560ad0" providerId="ADAL" clId="{71C51894-AECB-4355-931C-92463EC6D6E0}" dt="2024-04-05T00:10:35.882" v="72" actId="313"/>
          <ac:spMkLst>
            <pc:docMk/>
            <pc:sldMk cId="0" sldId="256"/>
            <ac:spMk id="3073" creationId="{00000000-0000-0000-0000-000000000000}"/>
          </ac:spMkLst>
        </pc:spChg>
        <pc:spChg chg="mod">
          <ac:chgData name="Alfred Asterjadhi" userId="39de57b9-85c0-4fd1-aaac-8ca2b6560ad0" providerId="ADAL" clId="{71C51894-AECB-4355-931C-92463EC6D6E0}" dt="2024-04-05T00:11:11.856" v="75" actId="20577"/>
          <ac:spMkLst>
            <pc:docMk/>
            <pc:sldMk cId="0" sldId="256"/>
            <ac:spMk id="3074" creationId="{00000000-0000-0000-0000-000000000000}"/>
          </ac:spMkLst>
        </pc:spChg>
      </pc:sldChg>
      <pc:sldChg chg="modSp mod">
        <pc:chgData name="Alfred Asterjadhi" userId="39de57b9-85c0-4fd1-aaac-8ca2b6560ad0" providerId="ADAL" clId="{71C51894-AECB-4355-931C-92463EC6D6E0}" dt="2024-04-05T00:12:01.962" v="108" actId="20577"/>
        <pc:sldMkLst>
          <pc:docMk/>
          <pc:sldMk cId="0" sldId="257"/>
        </pc:sldMkLst>
        <pc:spChg chg="mod">
          <ac:chgData name="Alfred Asterjadhi" userId="39de57b9-85c0-4fd1-aaac-8ca2b6560ad0" providerId="ADAL" clId="{71C51894-AECB-4355-931C-92463EC6D6E0}" dt="2024-04-05T00:09:29.319" v="9"/>
          <ac:spMkLst>
            <pc:docMk/>
            <pc:sldMk cId="0" sldId="257"/>
            <ac:spMk id="7" creationId="{4565958B-DD30-4EE7-AF20-DC550898176B}"/>
          </ac:spMkLst>
        </pc:spChg>
        <pc:spChg chg="mod">
          <ac:chgData name="Alfred Asterjadhi" userId="39de57b9-85c0-4fd1-aaac-8ca2b6560ad0" providerId="ADAL" clId="{71C51894-AECB-4355-931C-92463EC6D6E0}" dt="2024-04-05T00:12:01.962" v="108" actId="20577"/>
          <ac:spMkLst>
            <pc:docMk/>
            <pc:sldMk cId="0" sldId="257"/>
            <ac:spMk id="4098" creationId="{00000000-0000-0000-0000-000000000000}"/>
          </ac:spMkLst>
        </pc:spChg>
      </pc:sldChg>
      <pc:sldChg chg="modSp mod">
        <pc:chgData name="Alfred Asterjadhi" userId="39de57b9-85c0-4fd1-aaac-8ca2b6560ad0" providerId="ADAL" clId="{71C51894-AECB-4355-931C-92463EC6D6E0}" dt="2024-04-05T00:09:32.216" v="11"/>
        <pc:sldMkLst>
          <pc:docMk/>
          <pc:sldMk cId="3254182675" sldId="258"/>
        </pc:sldMkLst>
        <pc:spChg chg="mod">
          <ac:chgData name="Alfred Asterjadhi" userId="39de57b9-85c0-4fd1-aaac-8ca2b6560ad0" providerId="ADAL" clId="{71C51894-AECB-4355-931C-92463EC6D6E0}" dt="2024-04-05T00:09:32.216" v="11"/>
          <ac:spMkLst>
            <pc:docMk/>
            <pc:sldMk cId="3254182675" sldId="258"/>
            <ac:spMk id="7" creationId="{4F62ADF5-BC8B-4EF4-B4E8-C355611EECFF}"/>
          </ac:spMkLst>
        </pc:spChg>
      </pc:sldChg>
      <pc:sldChg chg="modSp mod">
        <pc:chgData name="Alfred Asterjadhi" userId="39de57b9-85c0-4fd1-aaac-8ca2b6560ad0" providerId="ADAL" clId="{71C51894-AECB-4355-931C-92463EC6D6E0}" dt="2024-04-05T00:09:34.968" v="13"/>
        <pc:sldMkLst>
          <pc:docMk/>
          <pc:sldMk cId="3136880362" sldId="260"/>
        </pc:sldMkLst>
        <pc:spChg chg="mod">
          <ac:chgData name="Alfred Asterjadhi" userId="39de57b9-85c0-4fd1-aaac-8ca2b6560ad0" providerId="ADAL" clId="{71C51894-AECB-4355-931C-92463EC6D6E0}" dt="2024-04-05T00:09:34.968" v="13"/>
          <ac:spMkLst>
            <pc:docMk/>
            <pc:sldMk cId="3136880362" sldId="260"/>
            <ac:spMk id="7" creationId="{733EE7F5-4D25-4915-8021-FD9EE23E2C32}"/>
          </ac:spMkLst>
        </pc:spChg>
      </pc:sldChg>
      <pc:sldChg chg="modSp mod">
        <pc:chgData name="Alfred Asterjadhi" userId="39de57b9-85c0-4fd1-aaac-8ca2b6560ad0" providerId="ADAL" clId="{71C51894-AECB-4355-931C-92463EC6D6E0}" dt="2024-04-05T00:09:37.783" v="15"/>
        <pc:sldMkLst>
          <pc:docMk/>
          <pc:sldMk cId="1676196551" sldId="261"/>
        </pc:sldMkLst>
        <pc:spChg chg="mod">
          <ac:chgData name="Alfred Asterjadhi" userId="39de57b9-85c0-4fd1-aaac-8ca2b6560ad0" providerId="ADAL" clId="{71C51894-AECB-4355-931C-92463EC6D6E0}" dt="2024-04-05T00:09:37.783" v="15"/>
          <ac:spMkLst>
            <pc:docMk/>
            <pc:sldMk cId="1676196551" sldId="261"/>
            <ac:spMk id="7" creationId="{0A0F1EBF-63A8-4C75-8DB7-0D8CD44D0896}"/>
          </ac:spMkLst>
        </pc:spChg>
      </pc:sldChg>
      <pc:sldChg chg="modSp mod">
        <pc:chgData name="Alfred Asterjadhi" userId="39de57b9-85c0-4fd1-aaac-8ca2b6560ad0" providerId="ADAL" clId="{71C51894-AECB-4355-931C-92463EC6D6E0}" dt="2024-04-05T00:09:39.301" v="16"/>
        <pc:sldMkLst>
          <pc:docMk/>
          <pc:sldMk cId="2927177891" sldId="263"/>
        </pc:sldMkLst>
        <pc:spChg chg="mod">
          <ac:chgData name="Alfred Asterjadhi" userId="39de57b9-85c0-4fd1-aaac-8ca2b6560ad0" providerId="ADAL" clId="{71C51894-AECB-4355-931C-92463EC6D6E0}" dt="2024-04-05T00:09:39.301" v="16"/>
          <ac:spMkLst>
            <pc:docMk/>
            <pc:sldMk cId="2927177891" sldId="263"/>
            <ac:spMk id="9" creationId="{4BB4CFD1-21C6-467E-AB6E-3577A473F86D}"/>
          </ac:spMkLst>
        </pc:spChg>
      </pc:sldChg>
      <pc:sldChg chg="modSp mod">
        <pc:chgData name="Alfred Asterjadhi" userId="39de57b9-85c0-4fd1-aaac-8ca2b6560ad0" providerId="ADAL" clId="{71C51894-AECB-4355-931C-92463EC6D6E0}" dt="2024-04-05T00:09:40.817" v="17"/>
        <pc:sldMkLst>
          <pc:docMk/>
          <pc:sldMk cId="4277600907" sldId="264"/>
        </pc:sldMkLst>
        <pc:spChg chg="mod">
          <ac:chgData name="Alfred Asterjadhi" userId="39de57b9-85c0-4fd1-aaac-8ca2b6560ad0" providerId="ADAL" clId="{71C51894-AECB-4355-931C-92463EC6D6E0}" dt="2024-04-05T00:09:40.817" v="17"/>
          <ac:spMkLst>
            <pc:docMk/>
            <pc:sldMk cId="4277600907" sldId="264"/>
            <ac:spMk id="8" creationId="{B2C4C695-AFB3-4956-B721-DB0805BA0685}"/>
          </ac:spMkLst>
        </pc:spChg>
      </pc:sldChg>
      <pc:sldChg chg="modSp mod">
        <pc:chgData name="Alfred Asterjadhi" userId="39de57b9-85c0-4fd1-aaac-8ca2b6560ad0" providerId="ADAL" clId="{71C51894-AECB-4355-931C-92463EC6D6E0}" dt="2024-04-05T00:09:42.351" v="18"/>
        <pc:sldMkLst>
          <pc:docMk/>
          <pc:sldMk cId="2436815634" sldId="265"/>
        </pc:sldMkLst>
        <pc:spChg chg="mod">
          <ac:chgData name="Alfred Asterjadhi" userId="39de57b9-85c0-4fd1-aaac-8ca2b6560ad0" providerId="ADAL" clId="{71C51894-AECB-4355-931C-92463EC6D6E0}" dt="2024-04-05T00:09:42.351" v="18"/>
          <ac:spMkLst>
            <pc:docMk/>
            <pc:sldMk cId="2436815634" sldId="265"/>
            <ac:spMk id="9" creationId="{535943CE-0A57-43F4-9844-46B4091CBC16}"/>
          </ac:spMkLst>
        </pc:spChg>
      </pc:sldChg>
      <pc:sldChg chg="modSp mod">
        <pc:chgData name="Alfred Asterjadhi" userId="39de57b9-85c0-4fd1-aaac-8ca2b6560ad0" providerId="ADAL" clId="{71C51894-AECB-4355-931C-92463EC6D6E0}" dt="2024-04-05T00:09:44.031" v="19"/>
        <pc:sldMkLst>
          <pc:docMk/>
          <pc:sldMk cId="2400177835" sldId="266"/>
        </pc:sldMkLst>
        <pc:spChg chg="mod">
          <ac:chgData name="Alfred Asterjadhi" userId="39de57b9-85c0-4fd1-aaac-8ca2b6560ad0" providerId="ADAL" clId="{71C51894-AECB-4355-931C-92463EC6D6E0}" dt="2024-04-05T00:09:44.031" v="19"/>
          <ac:spMkLst>
            <pc:docMk/>
            <pc:sldMk cId="2400177835" sldId="266"/>
            <ac:spMk id="8" creationId="{C5505616-1CE2-43B4-878B-31634EEB6CA7}"/>
          </ac:spMkLst>
        </pc:spChg>
      </pc:sldChg>
      <pc:sldChg chg="modSp mod">
        <pc:chgData name="Alfred Asterjadhi" userId="39de57b9-85c0-4fd1-aaac-8ca2b6560ad0" providerId="ADAL" clId="{71C51894-AECB-4355-931C-92463EC6D6E0}" dt="2024-04-05T00:16:14.257" v="144" actId="20577"/>
        <pc:sldMkLst>
          <pc:docMk/>
          <pc:sldMk cId="132832093" sldId="267"/>
        </pc:sldMkLst>
        <pc:spChg chg="mod">
          <ac:chgData name="Alfred Asterjadhi" userId="39de57b9-85c0-4fd1-aaac-8ca2b6560ad0" providerId="ADAL" clId="{71C51894-AECB-4355-931C-92463EC6D6E0}" dt="2024-04-05T00:16:14.257" v="144" actId="20577"/>
          <ac:spMkLst>
            <pc:docMk/>
            <pc:sldMk cId="132832093" sldId="267"/>
            <ac:spMk id="3" creationId="{00000000-0000-0000-0000-000000000000}"/>
          </ac:spMkLst>
        </pc:spChg>
        <pc:spChg chg="mod">
          <ac:chgData name="Alfred Asterjadhi" userId="39de57b9-85c0-4fd1-aaac-8ca2b6560ad0" providerId="ADAL" clId="{71C51894-AECB-4355-931C-92463EC6D6E0}" dt="2024-04-05T00:09:55.698" v="24" actId="313"/>
          <ac:spMkLst>
            <pc:docMk/>
            <pc:sldMk cId="132832093" sldId="267"/>
            <ac:spMk id="7" creationId="{C00CAC69-BF6D-4936-9CE0-D96F88ACD748}"/>
          </ac:spMkLst>
        </pc:spChg>
      </pc:sldChg>
      <pc:sldChg chg="addSp modSp mod">
        <pc:chgData name="Alfred Asterjadhi" userId="39de57b9-85c0-4fd1-aaac-8ca2b6560ad0" providerId="ADAL" clId="{71C51894-AECB-4355-931C-92463EC6D6E0}" dt="2024-04-08T14:42:06.604" v="473" actId="207"/>
        <pc:sldMkLst>
          <pc:docMk/>
          <pc:sldMk cId="3976818858" sldId="269"/>
        </pc:sldMkLst>
        <pc:spChg chg="mod">
          <ac:chgData name="Alfred Asterjadhi" userId="39de57b9-85c0-4fd1-aaac-8ca2b6560ad0" providerId="ADAL" clId="{71C51894-AECB-4355-931C-92463EC6D6E0}" dt="2024-04-05T00:09:56.553" v="26" actId="313"/>
          <ac:spMkLst>
            <pc:docMk/>
            <pc:sldMk cId="3976818858" sldId="269"/>
            <ac:spMk id="6" creationId="{00000000-0000-0000-0000-000000000000}"/>
          </ac:spMkLst>
        </pc:spChg>
        <pc:graphicFrameChg chg="mod modGraphic">
          <ac:chgData name="Alfred Asterjadhi" userId="39de57b9-85c0-4fd1-aaac-8ca2b6560ad0" providerId="ADAL" clId="{71C51894-AECB-4355-931C-92463EC6D6E0}" dt="2024-04-08T14:42:06.604" v="473" actId="207"/>
          <ac:graphicFrameMkLst>
            <pc:docMk/>
            <pc:sldMk cId="3976818858" sldId="269"/>
            <ac:graphicFrameMk id="3" creationId="{90120863-C6A6-CC22-28FD-7D36509C8F60}"/>
          </ac:graphicFrameMkLst>
        </pc:graphicFrameChg>
        <pc:graphicFrameChg chg="add mod">
          <ac:chgData name="Alfred Asterjadhi" userId="39de57b9-85c0-4fd1-aaac-8ca2b6560ad0" providerId="ADAL" clId="{71C51894-AECB-4355-931C-92463EC6D6E0}" dt="2024-04-05T15:31:18.996" v="445"/>
          <ac:graphicFrameMkLst>
            <pc:docMk/>
            <pc:sldMk cId="3976818858" sldId="269"/>
            <ac:graphicFrameMk id="7" creationId="{00B8EDF7-9746-6F76-DF13-E110E0252D1B}"/>
          </ac:graphicFrameMkLst>
        </pc:graphicFrameChg>
      </pc:sldChg>
      <pc:sldChg chg="modSp mod">
        <pc:chgData name="Alfred Asterjadhi" userId="39de57b9-85c0-4fd1-aaac-8ca2b6560ad0" providerId="ADAL" clId="{71C51894-AECB-4355-931C-92463EC6D6E0}" dt="2024-04-05T00:09:53.478" v="20" actId="313"/>
        <pc:sldMkLst>
          <pc:docMk/>
          <pc:sldMk cId="3387863760" sldId="270"/>
        </pc:sldMkLst>
        <pc:spChg chg="mod">
          <ac:chgData name="Alfred Asterjadhi" userId="39de57b9-85c0-4fd1-aaac-8ca2b6560ad0" providerId="ADAL" clId="{71C51894-AECB-4355-931C-92463EC6D6E0}" dt="2024-04-05T00:09:53.478" v="20" actId="313"/>
          <ac:spMkLst>
            <pc:docMk/>
            <pc:sldMk cId="3387863760" sldId="270"/>
            <ac:spMk id="8" creationId="{B1C9D975-9B89-429E-A2AD-175C2CE0D83A}"/>
          </ac:spMkLst>
        </pc:spChg>
      </pc:sldChg>
      <pc:sldChg chg="modSp mod">
        <pc:chgData name="Alfred Asterjadhi" userId="39de57b9-85c0-4fd1-aaac-8ca2b6560ad0" providerId="ADAL" clId="{71C51894-AECB-4355-931C-92463EC6D6E0}" dt="2024-04-08T14:36:35.604" v="451" actId="6549"/>
        <pc:sldMkLst>
          <pc:docMk/>
          <pc:sldMk cId="2243228416" sldId="299"/>
        </pc:sldMkLst>
        <pc:spChg chg="mod">
          <ac:chgData name="Alfred Asterjadhi" userId="39de57b9-85c0-4fd1-aaac-8ca2b6560ad0" providerId="ADAL" clId="{71C51894-AECB-4355-931C-92463EC6D6E0}" dt="2024-04-08T14:36:35.604" v="451" actId="6549"/>
          <ac:spMkLst>
            <pc:docMk/>
            <pc:sldMk cId="2243228416" sldId="299"/>
            <ac:spMk id="3" creationId="{3857177C-4F12-41D1-AB93-6925069E5DB9}"/>
          </ac:spMkLst>
        </pc:spChg>
        <pc:spChg chg="mod">
          <ac:chgData name="Alfred Asterjadhi" userId="39de57b9-85c0-4fd1-aaac-8ca2b6560ad0" providerId="ADAL" clId="{71C51894-AECB-4355-931C-92463EC6D6E0}" dt="2024-04-05T00:09:56.121" v="25" actId="313"/>
          <ac:spMkLst>
            <pc:docMk/>
            <pc:sldMk cId="2243228416" sldId="299"/>
            <ac:spMk id="8" creationId="{ADA0A8BA-AA59-4AB6-9BD0-89E3B2E275F5}"/>
          </ac:spMkLst>
        </pc:spChg>
        <pc:spChg chg="mod">
          <ac:chgData name="Alfred Asterjadhi" userId="39de57b9-85c0-4fd1-aaac-8ca2b6560ad0" providerId="ADAL" clId="{71C51894-AECB-4355-931C-92463EC6D6E0}" dt="2024-04-05T00:20:01.663" v="207" actId="20577"/>
          <ac:spMkLst>
            <pc:docMk/>
            <pc:sldMk cId="2243228416" sldId="299"/>
            <ac:spMk id="17" creationId="{442A1050-6527-4B2E-A943-E125D6B48B52}"/>
          </ac:spMkLst>
        </pc:spChg>
      </pc:sldChg>
      <pc:sldChg chg="modSp mod">
        <pc:chgData name="Alfred Asterjadhi" userId="39de57b9-85c0-4fd1-aaac-8ca2b6560ad0" providerId="ADAL" clId="{71C51894-AECB-4355-931C-92463EC6D6E0}" dt="2024-04-05T00:10:33.169" v="71" actId="313"/>
        <pc:sldMkLst>
          <pc:docMk/>
          <pc:sldMk cId="1677969607" sldId="323"/>
        </pc:sldMkLst>
        <pc:spChg chg="mod">
          <ac:chgData name="Alfred Asterjadhi" userId="39de57b9-85c0-4fd1-aaac-8ca2b6560ad0" providerId="ADAL" clId="{71C51894-AECB-4355-931C-92463EC6D6E0}" dt="2024-04-05T00:10:33.169" v="71" actId="313"/>
          <ac:spMkLst>
            <pc:docMk/>
            <pc:sldMk cId="1677969607" sldId="323"/>
            <ac:spMk id="7" creationId="{247ADCDE-7164-400D-8B27-4BAED4FE7810}"/>
          </ac:spMkLst>
        </pc:spChg>
      </pc:sldChg>
      <pc:sldChg chg="modSp mod">
        <pc:chgData name="Alfred Asterjadhi" userId="39de57b9-85c0-4fd1-aaac-8ca2b6560ad0" providerId="ADAL" clId="{71C51894-AECB-4355-931C-92463EC6D6E0}" dt="2024-04-05T00:15:47.906" v="122" actId="20577"/>
        <pc:sldMkLst>
          <pc:docMk/>
          <pc:sldMk cId="1908471061" sldId="328"/>
        </pc:sldMkLst>
        <pc:spChg chg="mod">
          <ac:chgData name="Alfred Asterjadhi" userId="39de57b9-85c0-4fd1-aaac-8ca2b6560ad0" providerId="ADAL" clId="{71C51894-AECB-4355-931C-92463EC6D6E0}" dt="2024-04-05T00:15:47.906" v="122" actId="20577"/>
          <ac:spMkLst>
            <pc:docMk/>
            <pc:sldMk cId="1908471061" sldId="328"/>
            <ac:spMk id="3" creationId="{3EF9BE80-D462-4B64-8448-3B553445EDCF}"/>
          </ac:spMkLst>
        </pc:spChg>
        <pc:spChg chg="mod">
          <ac:chgData name="Alfred Asterjadhi" userId="39de57b9-85c0-4fd1-aaac-8ca2b6560ad0" providerId="ADAL" clId="{71C51894-AECB-4355-931C-92463EC6D6E0}" dt="2024-04-05T00:09:36.420" v="14"/>
          <ac:spMkLst>
            <pc:docMk/>
            <pc:sldMk cId="1908471061" sldId="328"/>
            <ac:spMk id="6" creationId="{FCA6EDD1-4720-45B9-8B18-08C7AF47C492}"/>
          </ac:spMkLst>
        </pc:spChg>
      </pc:sldChg>
      <pc:sldChg chg="modSp mod">
        <pc:chgData name="Alfred Asterjadhi" userId="39de57b9-85c0-4fd1-aaac-8ca2b6560ad0" providerId="ADAL" clId="{71C51894-AECB-4355-931C-92463EC6D6E0}" dt="2024-04-05T00:09:54.225" v="21" actId="313"/>
        <pc:sldMkLst>
          <pc:docMk/>
          <pc:sldMk cId="15571502" sldId="330"/>
        </pc:sldMkLst>
        <pc:spChg chg="mod">
          <ac:chgData name="Alfred Asterjadhi" userId="39de57b9-85c0-4fd1-aaac-8ca2b6560ad0" providerId="ADAL" clId="{71C51894-AECB-4355-931C-92463EC6D6E0}" dt="2024-04-05T00:09:54.225" v="21" actId="313"/>
          <ac:spMkLst>
            <pc:docMk/>
            <pc:sldMk cId="15571502" sldId="330"/>
            <ac:spMk id="6" creationId="{5C48BDE3-7807-417F-A4F1-5356D38590CA}"/>
          </ac:spMkLst>
        </pc:spChg>
      </pc:sldChg>
      <pc:sldChg chg="modSp mod">
        <pc:chgData name="Alfred Asterjadhi" userId="39de57b9-85c0-4fd1-aaac-8ca2b6560ad0" providerId="ADAL" clId="{71C51894-AECB-4355-931C-92463EC6D6E0}" dt="2024-04-05T00:09:54.738" v="22" actId="313"/>
        <pc:sldMkLst>
          <pc:docMk/>
          <pc:sldMk cId="3200711991" sldId="331"/>
        </pc:sldMkLst>
        <pc:spChg chg="mod">
          <ac:chgData name="Alfred Asterjadhi" userId="39de57b9-85c0-4fd1-aaac-8ca2b6560ad0" providerId="ADAL" clId="{71C51894-AECB-4355-931C-92463EC6D6E0}" dt="2024-04-05T00:09:54.738" v="22" actId="313"/>
          <ac:spMkLst>
            <pc:docMk/>
            <pc:sldMk cId="3200711991" sldId="331"/>
            <ac:spMk id="6" creationId="{C3BF5992-FFFD-4B64-900D-0590BA3C03CE}"/>
          </ac:spMkLst>
        </pc:spChg>
      </pc:sldChg>
      <pc:sldChg chg="modSp mod">
        <pc:chgData name="Alfred Asterjadhi" userId="39de57b9-85c0-4fd1-aaac-8ca2b6560ad0" providerId="ADAL" clId="{71C51894-AECB-4355-931C-92463EC6D6E0}" dt="2024-04-05T00:09:55.332" v="23" actId="313"/>
        <pc:sldMkLst>
          <pc:docMk/>
          <pc:sldMk cId="2409609221" sldId="332"/>
        </pc:sldMkLst>
        <pc:spChg chg="mod">
          <ac:chgData name="Alfred Asterjadhi" userId="39de57b9-85c0-4fd1-aaac-8ca2b6560ad0" providerId="ADAL" clId="{71C51894-AECB-4355-931C-92463EC6D6E0}" dt="2024-04-05T00:09:55.332" v="23" actId="313"/>
          <ac:spMkLst>
            <pc:docMk/>
            <pc:sldMk cId="2409609221" sldId="332"/>
            <ac:spMk id="6" creationId="{2B4D6F20-084B-4EE9-AD6D-290838010348}"/>
          </ac:spMkLst>
        </pc:spChg>
      </pc:sldChg>
      <pc:sldChg chg="modSp mod">
        <pc:chgData name="Alfred Asterjadhi" userId="39de57b9-85c0-4fd1-aaac-8ca2b6560ad0" providerId="ADAL" clId="{71C51894-AECB-4355-931C-92463EC6D6E0}" dt="2024-04-09T15:58:01.513" v="485" actId="15"/>
        <pc:sldMkLst>
          <pc:docMk/>
          <pc:sldMk cId="3843208451" sldId="333"/>
        </pc:sldMkLst>
        <pc:spChg chg="mod">
          <ac:chgData name="Alfred Asterjadhi" userId="39de57b9-85c0-4fd1-aaac-8ca2b6560ad0" providerId="ADAL" clId="{71C51894-AECB-4355-931C-92463EC6D6E0}" dt="2024-04-08T14:41:32.496" v="461" actId="207"/>
          <ac:spMkLst>
            <pc:docMk/>
            <pc:sldMk cId="3843208451" sldId="333"/>
            <ac:spMk id="2" creationId="{1790C6A9-20C4-440F-BC51-97DC4C9B7E71}"/>
          </ac:spMkLst>
        </pc:spChg>
        <pc:spChg chg="mod">
          <ac:chgData name="Alfred Asterjadhi" userId="39de57b9-85c0-4fd1-aaac-8ca2b6560ad0" providerId="ADAL" clId="{71C51894-AECB-4355-931C-92463EC6D6E0}" dt="2024-04-09T15:58:01.513" v="485" actId="15"/>
          <ac:spMkLst>
            <pc:docMk/>
            <pc:sldMk cId="3843208451" sldId="333"/>
            <ac:spMk id="3" creationId="{918D7AE7-F661-4AD4-9210-88B6E5699ED9}"/>
          </ac:spMkLst>
        </pc:spChg>
        <pc:spChg chg="mod">
          <ac:chgData name="Alfred Asterjadhi" userId="39de57b9-85c0-4fd1-aaac-8ca2b6560ad0" providerId="ADAL" clId="{71C51894-AECB-4355-931C-92463EC6D6E0}" dt="2024-04-05T00:09:30.737" v="10"/>
          <ac:spMkLst>
            <pc:docMk/>
            <pc:sldMk cId="3843208451" sldId="333"/>
            <ac:spMk id="6" creationId="{A8221584-6364-48AC-B1C3-833137C81726}"/>
          </ac:spMkLst>
        </pc:spChg>
      </pc:sldChg>
      <pc:sldChg chg="modSp mod">
        <pc:chgData name="Alfred Asterjadhi" userId="39de57b9-85c0-4fd1-aaac-8ca2b6560ad0" providerId="ADAL" clId="{71C51894-AECB-4355-931C-92463EC6D6E0}" dt="2024-04-05T00:09:33.592" v="12"/>
        <pc:sldMkLst>
          <pc:docMk/>
          <pc:sldMk cId="3977221359" sldId="340"/>
        </pc:sldMkLst>
        <pc:spChg chg="mod">
          <ac:chgData name="Alfred Asterjadhi" userId="39de57b9-85c0-4fd1-aaac-8ca2b6560ad0" providerId="ADAL" clId="{71C51894-AECB-4355-931C-92463EC6D6E0}" dt="2024-04-05T00:09:33.592" v="12"/>
          <ac:spMkLst>
            <pc:docMk/>
            <pc:sldMk cId="3977221359" sldId="340"/>
            <ac:spMk id="6" creationId="{BC264D22-EE96-4B0F-90AA-B4358FF19246}"/>
          </ac:spMkLst>
        </pc:spChg>
      </pc:sldChg>
      <pc:sldChg chg="modSp mod">
        <pc:chgData name="Alfred Asterjadhi" userId="39de57b9-85c0-4fd1-aaac-8ca2b6560ad0" providerId="ADAL" clId="{71C51894-AECB-4355-931C-92463EC6D6E0}" dt="2024-04-05T00:28:52.307" v="413" actId="13926"/>
        <pc:sldMkLst>
          <pc:docMk/>
          <pc:sldMk cId="3930036297" sldId="356"/>
        </pc:sldMkLst>
        <pc:spChg chg="mod">
          <ac:chgData name="Alfred Asterjadhi" userId="39de57b9-85c0-4fd1-aaac-8ca2b6560ad0" providerId="ADAL" clId="{71C51894-AECB-4355-931C-92463EC6D6E0}" dt="2024-04-05T00:28:52.307" v="413" actId="13926"/>
          <ac:spMkLst>
            <pc:docMk/>
            <pc:sldMk cId="3930036297" sldId="356"/>
            <ac:spMk id="2" creationId="{4B5F0D0E-8BB7-48AB-9160-728B8B3399A2}"/>
          </ac:spMkLst>
        </pc:spChg>
        <pc:spChg chg="mod">
          <ac:chgData name="Alfred Asterjadhi" userId="39de57b9-85c0-4fd1-aaac-8ca2b6560ad0" providerId="ADAL" clId="{71C51894-AECB-4355-931C-92463EC6D6E0}" dt="2024-04-05T00:28:47.419" v="412" actId="20577"/>
          <ac:spMkLst>
            <pc:docMk/>
            <pc:sldMk cId="3930036297" sldId="356"/>
            <ac:spMk id="3" creationId="{DFB0BA47-D7B6-4F95-932E-A7AA615BC440}"/>
          </ac:spMkLst>
        </pc:spChg>
        <pc:spChg chg="mod">
          <ac:chgData name="Alfred Asterjadhi" userId="39de57b9-85c0-4fd1-aaac-8ca2b6560ad0" providerId="ADAL" clId="{71C51894-AECB-4355-931C-92463EC6D6E0}" dt="2024-04-05T00:10:29.605" v="65" actId="313"/>
          <ac:spMkLst>
            <pc:docMk/>
            <pc:sldMk cId="3930036297" sldId="356"/>
            <ac:spMk id="6" creationId="{974B2026-97FB-40D2-8F22-7E6D319B4EA2}"/>
          </ac:spMkLst>
        </pc:spChg>
      </pc:sldChg>
      <pc:sldChg chg="modSp mod">
        <pc:chgData name="Alfred Asterjadhi" userId="39de57b9-85c0-4fd1-aaac-8ca2b6560ad0" providerId="ADAL" clId="{71C51894-AECB-4355-931C-92463EC6D6E0}" dt="2024-04-05T00:29:30.789" v="439" actId="5793"/>
        <pc:sldMkLst>
          <pc:docMk/>
          <pc:sldMk cId="3576977642" sldId="362"/>
        </pc:sldMkLst>
        <pc:spChg chg="mod">
          <ac:chgData name="Alfred Asterjadhi" userId="39de57b9-85c0-4fd1-aaac-8ca2b6560ad0" providerId="ADAL" clId="{71C51894-AECB-4355-931C-92463EC6D6E0}" dt="2024-04-05T00:29:27.106" v="435" actId="20577"/>
          <ac:spMkLst>
            <pc:docMk/>
            <pc:sldMk cId="3576977642" sldId="362"/>
            <ac:spMk id="2" creationId="{0EAF4D72-7EB5-22A3-403A-E095C87E6E26}"/>
          </ac:spMkLst>
        </pc:spChg>
        <pc:spChg chg="mod">
          <ac:chgData name="Alfred Asterjadhi" userId="39de57b9-85c0-4fd1-aaac-8ca2b6560ad0" providerId="ADAL" clId="{71C51894-AECB-4355-931C-92463EC6D6E0}" dt="2024-04-05T00:10:31.841" v="69" actId="313"/>
          <ac:spMkLst>
            <pc:docMk/>
            <pc:sldMk cId="3576977642" sldId="362"/>
            <ac:spMk id="6" creationId="{3DD21102-AAEB-13F6-15EC-3CBBC04B5637}"/>
          </ac:spMkLst>
        </pc:spChg>
        <pc:spChg chg="mod">
          <ac:chgData name="Alfred Asterjadhi" userId="39de57b9-85c0-4fd1-aaac-8ca2b6560ad0" providerId="ADAL" clId="{71C51894-AECB-4355-931C-92463EC6D6E0}" dt="2024-04-05T00:29:30.789" v="439" actId="5793"/>
          <ac:spMkLst>
            <pc:docMk/>
            <pc:sldMk cId="3576977642" sldId="362"/>
            <ac:spMk id="16" creationId="{CA1A1623-65F8-E7F3-860B-98677C489FFA}"/>
          </ac:spMkLst>
        </pc:spChg>
      </pc:sldChg>
      <pc:sldChg chg="modSp mod">
        <pc:chgData name="Alfred Asterjadhi" userId="39de57b9-85c0-4fd1-aaac-8ca2b6560ad0" providerId="ADAL" clId="{71C51894-AECB-4355-931C-92463EC6D6E0}" dt="2024-04-05T00:22:56.777" v="235" actId="2161"/>
        <pc:sldMkLst>
          <pc:docMk/>
          <pc:sldMk cId="2696761607" sldId="393"/>
        </pc:sldMkLst>
        <pc:spChg chg="mod">
          <ac:chgData name="Alfred Asterjadhi" userId="39de57b9-85c0-4fd1-aaac-8ca2b6560ad0" providerId="ADAL" clId="{71C51894-AECB-4355-931C-92463EC6D6E0}" dt="2024-04-05T00:09:57.186" v="27" actId="313"/>
          <ac:spMkLst>
            <pc:docMk/>
            <pc:sldMk cId="2696761607" sldId="393"/>
            <ac:spMk id="3" creationId="{D20906E0-F900-4991-83B1-675F5B67FA2D}"/>
          </ac:spMkLst>
        </pc:spChg>
        <pc:graphicFrameChg chg="modGraphic">
          <ac:chgData name="Alfred Asterjadhi" userId="39de57b9-85c0-4fd1-aaac-8ca2b6560ad0" providerId="ADAL" clId="{71C51894-AECB-4355-931C-92463EC6D6E0}" dt="2024-04-05T00:22:56.777" v="235" actId="2161"/>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71C51894-AECB-4355-931C-92463EC6D6E0}" dt="2024-04-05T00:29:19.481" v="431" actId="13926"/>
        <pc:sldMkLst>
          <pc:docMk/>
          <pc:sldMk cId="3140364693" sldId="997"/>
        </pc:sldMkLst>
        <pc:spChg chg="mod">
          <ac:chgData name="Alfred Asterjadhi" userId="39de57b9-85c0-4fd1-aaac-8ca2b6560ad0" providerId="ADAL" clId="{71C51894-AECB-4355-931C-92463EC6D6E0}" dt="2024-04-05T00:10:31.106" v="68" actId="313"/>
          <ac:spMkLst>
            <pc:docMk/>
            <pc:sldMk cId="3140364693" sldId="997"/>
            <ac:spMk id="6" creationId="{29CFE1A9-332B-2B06-C330-B9EB4742F3D1}"/>
          </ac:spMkLst>
        </pc:spChg>
        <pc:spChg chg="mod">
          <ac:chgData name="Alfred Asterjadhi" userId="39de57b9-85c0-4fd1-aaac-8ca2b6560ad0" providerId="ADAL" clId="{71C51894-AECB-4355-931C-92463EC6D6E0}" dt="2024-04-05T00:29:19.481" v="431" actId="13926"/>
          <ac:spMkLst>
            <pc:docMk/>
            <pc:sldMk cId="3140364693" sldId="997"/>
            <ac:spMk id="7" creationId="{0310814A-1E2F-57F2-C9EF-3805BE6E5DAB}"/>
          </ac:spMkLst>
        </pc:spChg>
      </pc:sldChg>
      <pc:sldChg chg="modSp mod">
        <pc:chgData name="Alfred Asterjadhi" userId="39de57b9-85c0-4fd1-aaac-8ca2b6560ad0" providerId="ADAL" clId="{71C51894-AECB-4355-931C-92463EC6D6E0}" dt="2024-04-05T00:24:01.376" v="264" actId="20577"/>
        <pc:sldMkLst>
          <pc:docMk/>
          <pc:sldMk cId="3233208257" sldId="1006"/>
        </pc:sldMkLst>
        <pc:spChg chg="mod">
          <ac:chgData name="Alfred Asterjadhi" userId="39de57b9-85c0-4fd1-aaac-8ca2b6560ad0" providerId="ADAL" clId="{71C51894-AECB-4355-931C-92463EC6D6E0}" dt="2024-04-05T00:23:51.563" v="261" actId="20577"/>
          <ac:spMkLst>
            <pc:docMk/>
            <pc:sldMk cId="3233208257" sldId="1006"/>
            <ac:spMk id="2" creationId="{4B5F0D0E-8BB7-48AB-9160-728B8B3399A2}"/>
          </ac:spMkLst>
        </pc:spChg>
        <pc:spChg chg="mod">
          <ac:chgData name="Alfred Asterjadhi" userId="39de57b9-85c0-4fd1-aaac-8ca2b6560ad0" providerId="ADAL" clId="{71C51894-AECB-4355-931C-92463EC6D6E0}" dt="2024-04-05T00:24:01.376" v="264" actId="20577"/>
          <ac:spMkLst>
            <pc:docMk/>
            <pc:sldMk cId="3233208257" sldId="1006"/>
            <ac:spMk id="3" creationId="{DFB0BA47-D7B6-4F95-932E-A7AA615BC440}"/>
          </ac:spMkLst>
        </pc:spChg>
        <pc:spChg chg="mod">
          <ac:chgData name="Alfred Asterjadhi" userId="39de57b9-85c0-4fd1-aaac-8ca2b6560ad0" providerId="ADAL" clId="{71C51894-AECB-4355-931C-92463EC6D6E0}" dt="2024-04-05T00:10:06.531" v="46" actId="313"/>
          <ac:spMkLst>
            <pc:docMk/>
            <pc:sldMk cId="3233208257" sldId="1006"/>
            <ac:spMk id="6" creationId="{974B2026-97FB-40D2-8F22-7E6D319B4EA2}"/>
          </ac:spMkLst>
        </pc:spChg>
      </pc:sldChg>
      <pc:sldChg chg="modSp mod">
        <pc:chgData name="Alfred Asterjadhi" userId="39de57b9-85c0-4fd1-aaac-8ca2b6560ad0" providerId="ADAL" clId="{71C51894-AECB-4355-931C-92463EC6D6E0}" dt="2024-04-05T00:24:16.828" v="274" actId="5793"/>
        <pc:sldMkLst>
          <pc:docMk/>
          <pc:sldMk cId="4200130042" sldId="1023"/>
        </pc:sldMkLst>
        <pc:spChg chg="mod">
          <ac:chgData name="Alfred Asterjadhi" userId="39de57b9-85c0-4fd1-aaac-8ca2b6560ad0" providerId="ADAL" clId="{71C51894-AECB-4355-931C-92463EC6D6E0}" dt="2024-04-05T00:24:07.898" v="269" actId="20577"/>
          <ac:spMkLst>
            <pc:docMk/>
            <pc:sldMk cId="4200130042" sldId="1023"/>
            <ac:spMk id="2" creationId="{E693238A-5516-3253-124C-DCED3A7D9AE2}"/>
          </ac:spMkLst>
        </pc:spChg>
        <pc:spChg chg="mod">
          <ac:chgData name="Alfred Asterjadhi" userId="39de57b9-85c0-4fd1-aaac-8ca2b6560ad0" providerId="ADAL" clId="{71C51894-AECB-4355-931C-92463EC6D6E0}" dt="2024-04-05T00:24:16.828" v="274" actId="5793"/>
          <ac:spMkLst>
            <pc:docMk/>
            <pc:sldMk cId="4200130042" sldId="1023"/>
            <ac:spMk id="3" creationId="{2682080F-BC47-47A6-E6F4-7C70F67F48F8}"/>
          </ac:spMkLst>
        </pc:spChg>
        <pc:spChg chg="mod">
          <ac:chgData name="Alfred Asterjadhi" userId="39de57b9-85c0-4fd1-aaac-8ca2b6560ad0" providerId="ADAL" clId="{71C51894-AECB-4355-931C-92463EC6D6E0}" dt="2024-04-05T00:10:15.380" v="48" actId="313"/>
          <ac:spMkLst>
            <pc:docMk/>
            <pc:sldMk cId="4200130042" sldId="1023"/>
            <ac:spMk id="6" creationId="{C0CB183D-A74D-271D-9F71-7510119753C6}"/>
          </ac:spMkLst>
        </pc:spChg>
      </pc:sldChg>
      <pc:sldChg chg="modSp mod">
        <pc:chgData name="Alfred Asterjadhi" userId="39de57b9-85c0-4fd1-aaac-8ca2b6560ad0" providerId="ADAL" clId="{71C51894-AECB-4355-931C-92463EC6D6E0}" dt="2024-04-05T00:24:47.474" v="303" actId="20577"/>
        <pc:sldMkLst>
          <pc:docMk/>
          <pc:sldMk cId="991138630" sldId="1024"/>
        </pc:sldMkLst>
        <pc:spChg chg="mod">
          <ac:chgData name="Alfred Asterjadhi" userId="39de57b9-85c0-4fd1-aaac-8ca2b6560ad0" providerId="ADAL" clId="{71C51894-AECB-4355-931C-92463EC6D6E0}" dt="2024-04-05T00:24:47.474" v="303" actId="20577"/>
          <ac:spMkLst>
            <pc:docMk/>
            <pc:sldMk cId="991138630" sldId="1024"/>
            <ac:spMk id="3" creationId="{E24D4002-4764-1FA7-1147-DE995417131A}"/>
          </ac:spMkLst>
        </pc:spChg>
        <pc:spChg chg="mod">
          <ac:chgData name="Alfred Asterjadhi" userId="39de57b9-85c0-4fd1-aaac-8ca2b6560ad0" providerId="ADAL" clId="{71C51894-AECB-4355-931C-92463EC6D6E0}" dt="2024-04-05T00:10:19.738" v="49" actId="313"/>
          <ac:spMkLst>
            <pc:docMk/>
            <pc:sldMk cId="991138630" sldId="1024"/>
            <ac:spMk id="6" creationId="{5B92EE59-C061-D8AD-02BE-EB12A707ABF5}"/>
          </ac:spMkLst>
        </pc:spChg>
      </pc:sldChg>
      <pc:sldChg chg="modSp mod">
        <pc:chgData name="Alfred Asterjadhi" userId="39de57b9-85c0-4fd1-aaac-8ca2b6560ad0" providerId="ADAL" clId="{71C51894-AECB-4355-931C-92463EC6D6E0}" dt="2024-04-05T00:24:56.101" v="308" actId="5793"/>
        <pc:sldMkLst>
          <pc:docMk/>
          <pc:sldMk cId="3287547131" sldId="1028"/>
        </pc:sldMkLst>
        <pc:spChg chg="mod">
          <ac:chgData name="Alfred Asterjadhi" userId="39de57b9-85c0-4fd1-aaac-8ca2b6560ad0" providerId="ADAL" clId="{71C51894-AECB-4355-931C-92463EC6D6E0}" dt="2024-04-05T00:10:20.449" v="50" actId="313"/>
          <ac:spMkLst>
            <pc:docMk/>
            <pc:sldMk cId="3287547131" sldId="1028"/>
            <ac:spMk id="6" creationId="{EC77C5EB-E20F-F01E-703C-08282E47E7DA}"/>
          </ac:spMkLst>
        </pc:spChg>
        <pc:spChg chg="mod">
          <ac:chgData name="Alfred Asterjadhi" userId="39de57b9-85c0-4fd1-aaac-8ca2b6560ad0" providerId="ADAL" clId="{71C51894-AECB-4355-931C-92463EC6D6E0}" dt="2024-04-05T00:24:56.101" v="308" actId="5793"/>
          <ac:spMkLst>
            <pc:docMk/>
            <pc:sldMk cId="3287547131" sldId="1028"/>
            <ac:spMk id="11" creationId="{3F0830D3-DB20-4EBA-DF7C-EE156DB7215D}"/>
          </ac:spMkLst>
        </pc:spChg>
      </pc:sldChg>
      <pc:sldChg chg="modSp mod">
        <pc:chgData name="Alfred Asterjadhi" userId="39de57b9-85c0-4fd1-aaac-8ca2b6560ad0" providerId="ADAL" clId="{71C51894-AECB-4355-931C-92463EC6D6E0}" dt="2024-04-05T00:29:35.351" v="440" actId="20577"/>
        <pc:sldMkLst>
          <pc:docMk/>
          <pc:sldMk cId="1865298196" sldId="1034"/>
        </pc:sldMkLst>
        <pc:spChg chg="mod">
          <ac:chgData name="Alfred Asterjadhi" userId="39de57b9-85c0-4fd1-aaac-8ca2b6560ad0" providerId="ADAL" clId="{71C51894-AECB-4355-931C-92463EC6D6E0}" dt="2024-04-05T00:29:35.351" v="440" actId="20577"/>
          <ac:spMkLst>
            <pc:docMk/>
            <pc:sldMk cId="1865298196" sldId="1034"/>
            <ac:spMk id="3" creationId="{32A82C14-015D-8818-0A3B-A5128A880F97}"/>
          </ac:spMkLst>
        </pc:spChg>
        <pc:spChg chg="mod">
          <ac:chgData name="Alfred Asterjadhi" userId="39de57b9-85c0-4fd1-aaac-8ca2b6560ad0" providerId="ADAL" clId="{71C51894-AECB-4355-931C-92463EC6D6E0}" dt="2024-04-05T00:10:32.394" v="70" actId="313"/>
          <ac:spMkLst>
            <pc:docMk/>
            <pc:sldMk cId="1865298196" sldId="1034"/>
            <ac:spMk id="6" creationId="{BFAF1548-C7B4-5F83-BD76-F4E3BAAA36B8}"/>
          </ac:spMkLst>
        </pc:spChg>
      </pc:sldChg>
      <pc:sldChg chg="modSp mod">
        <pc:chgData name="Alfred Asterjadhi" userId="39de57b9-85c0-4fd1-aaac-8ca2b6560ad0" providerId="ADAL" clId="{71C51894-AECB-4355-931C-92463EC6D6E0}" dt="2024-04-05T00:28:57.071" v="417" actId="5793"/>
        <pc:sldMkLst>
          <pc:docMk/>
          <pc:sldMk cId="3814028870" sldId="1039"/>
        </pc:sldMkLst>
        <pc:spChg chg="mod">
          <ac:chgData name="Alfred Asterjadhi" userId="39de57b9-85c0-4fd1-aaac-8ca2b6560ad0" providerId="ADAL" clId="{71C51894-AECB-4355-931C-92463EC6D6E0}" dt="2024-04-05T00:28:57.071" v="417" actId="5793"/>
          <ac:spMkLst>
            <pc:docMk/>
            <pc:sldMk cId="3814028870" sldId="1039"/>
            <ac:spMk id="3" creationId="{2C08B101-42DC-1716-269A-5A07B06D62DE}"/>
          </ac:spMkLst>
        </pc:spChg>
        <pc:spChg chg="mod">
          <ac:chgData name="Alfred Asterjadhi" userId="39de57b9-85c0-4fd1-aaac-8ca2b6560ad0" providerId="ADAL" clId="{71C51894-AECB-4355-931C-92463EC6D6E0}" dt="2024-04-05T00:10:30.050" v="66" actId="313"/>
          <ac:spMkLst>
            <pc:docMk/>
            <pc:sldMk cId="3814028870" sldId="1039"/>
            <ac:spMk id="6" creationId="{EC77C5EB-E20F-F01E-703C-08282E47E7DA}"/>
          </ac:spMkLst>
        </pc:spChg>
      </pc:sldChg>
      <pc:sldChg chg="modSp del mod">
        <pc:chgData name="Alfred Asterjadhi" userId="39de57b9-85c0-4fd1-aaac-8ca2b6560ad0" providerId="ADAL" clId="{71C51894-AECB-4355-931C-92463EC6D6E0}" dt="2024-04-05T00:28:30.851" v="399" actId="47"/>
        <pc:sldMkLst>
          <pc:docMk/>
          <pc:sldMk cId="4237730190" sldId="1063"/>
        </pc:sldMkLst>
        <pc:spChg chg="mod">
          <ac:chgData name="Alfred Asterjadhi" userId="39de57b9-85c0-4fd1-aaac-8ca2b6560ad0" providerId="ADAL" clId="{71C51894-AECB-4355-931C-92463EC6D6E0}" dt="2024-04-05T00:10:25.010" v="57" actId="313"/>
          <ac:spMkLst>
            <pc:docMk/>
            <pc:sldMk cId="4237730190" sldId="1063"/>
            <ac:spMk id="6" creationId="{974B2026-97FB-40D2-8F22-7E6D319B4EA2}"/>
          </ac:spMkLst>
        </pc:spChg>
      </pc:sldChg>
      <pc:sldChg chg="modSp del mod">
        <pc:chgData name="Alfred Asterjadhi" userId="39de57b9-85c0-4fd1-aaac-8ca2b6560ad0" providerId="ADAL" clId="{71C51894-AECB-4355-931C-92463EC6D6E0}" dt="2024-04-05T00:28:31.755" v="400" actId="47"/>
        <pc:sldMkLst>
          <pc:docMk/>
          <pc:sldMk cId="755068326" sldId="1064"/>
        </pc:sldMkLst>
        <pc:spChg chg="mod">
          <ac:chgData name="Alfred Asterjadhi" userId="39de57b9-85c0-4fd1-aaac-8ca2b6560ad0" providerId="ADAL" clId="{71C51894-AECB-4355-931C-92463EC6D6E0}" dt="2024-04-05T00:10:25.593" v="58" actId="313"/>
          <ac:spMkLst>
            <pc:docMk/>
            <pc:sldMk cId="755068326" sldId="1064"/>
            <ac:spMk id="6" creationId="{974B2026-97FB-40D2-8F22-7E6D319B4EA2}"/>
          </ac:spMkLst>
        </pc:spChg>
      </pc:sldChg>
      <pc:sldChg chg="addSp delSp modSp mod chgLayout">
        <pc:chgData name="Alfred Asterjadhi" userId="39de57b9-85c0-4fd1-aaac-8ca2b6560ad0" providerId="ADAL" clId="{71C51894-AECB-4355-931C-92463EC6D6E0}" dt="2024-04-05T00:29:11.258" v="426" actId="404"/>
        <pc:sldMkLst>
          <pc:docMk/>
          <pc:sldMk cId="1268796722" sldId="1069"/>
        </pc:sldMkLst>
        <pc:spChg chg="mod ord">
          <ac:chgData name="Alfred Asterjadhi" userId="39de57b9-85c0-4fd1-aaac-8ca2b6560ad0" providerId="ADAL" clId="{71C51894-AECB-4355-931C-92463EC6D6E0}" dt="2024-04-05T00:29:08.576" v="424" actId="6264"/>
          <ac:spMkLst>
            <pc:docMk/>
            <pc:sldMk cId="1268796722" sldId="1069"/>
            <ac:spMk id="2" creationId="{CBB6BE89-725C-7287-F96F-BE5358133A36}"/>
          </ac:spMkLst>
        </pc:spChg>
        <pc:spChg chg="mod ord">
          <ac:chgData name="Alfred Asterjadhi" userId="39de57b9-85c0-4fd1-aaac-8ca2b6560ad0" providerId="ADAL" clId="{71C51894-AECB-4355-931C-92463EC6D6E0}" dt="2024-04-05T00:29:11.258" v="426" actId="404"/>
          <ac:spMkLst>
            <pc:docMk/>
            <pc:sldMk cId="1268796722" sldId="1069"/>
            <ac:spMk id="3" creationId="{D1358E1A-E185-4489-03F1-1A1A550D7AE4}"/>
          </ac:spMkLst>
        </pc:spChg>
        <pc:spChg chg="mod ord">
          <ac:chgData name="Alfred Asterjadhi" userId="39de57b9-85c0-4fd1-aaac-8ca2b6560ad0" providerId="ADAL" clId="{71C51894-AECB-4355-931C-92463EC6D6E0}" dt="2024-04-05T00:29:08.576" v="424" actId="6264"/>
          <ac:spMkLst>
            <pc:docMk/>
            <pc:sldMk cId="1268796722" sldId="1069"/>
            <ac:spMk id="4" creationId="{BCFFF57D-0E48-546B-59BA-5601D173EFEE}"/>
          </ac:spMkLst>
        </pc:spChg>
        <pc:spChg chg="mod ord">
          <ac:chgData name="Alfred Asterjadhi" userId="39de57b9-85c0-4fd1-aaac-8ca2b6560ad0" providerId="ADAL" clId="{71C51894-AECB-4355-931C-92463EC6D6E0}" dt="2024-04-05T00:29:08.576" v="424" actId="6264"/>
          <ac:spMkLst>
            <pc:docMk/>
            <pc:sldMk cId="1268796722" sldId="1069"/>
            <ac:spMk id="5" creationId="{63AE84AE-D2E6-0A98-7574-B4E54BCA4CC6}"/>
          </ac:spMkLst>
        </pc:spChg>
        <pc:spChg chg="mod ord">
          <ac:chgData name="Alfred Asterjadhi" userId="39de57b9-85c0-4fd1-aaac-8ca2b6560ad0" providerId="ADAL" clId="{71C51894-AECB-4355-931C-92463EC6D6E0}" dt="2024-04-05T00:29:08.576" v="424" actId="6264"/>
          <ac:spMkLst>
            <pc:docMk/>
            <pc:sldMk cId="1268796722" sldId="1069"/>
            <ac:spMk id="6" creationId="{A843F1B1-22CD-3B09-326F-EF9071A68CDB}"/>
          </ac:spMkLst>
        </pc:spChg>
        <pc:spChg chg="add del mod">
          <ac:chgData name="Alfred Asterjadhi" userId="39de57b9-85c0-4fd1-aaac-8ca2b6560ad0" providerId="ADAL" clId="{71C51894-AECB-4355-931C-92463EC6D6E0}" dt="2024-04-05T00:29:08.576" v="424" actId="6264"/>
          <ac:spMkLst>
            <pc:docMk/>
            <pc:sldMk cId="1268796722" sldId="1069"/>
            <ac:spMk id="7" creationId="{958663ED-31AA-BC8A-0C46-E06679E359CB}"/>
          </ac:spMkLst>
        </pc:spChg>
        <pc:spChg chg="add del mod">
          <ac:chgData name="Alfred Asterjadhi" userId="39de57b9-85c0-4fd1-aaac-8ca2b6560ad0" providerId="ADAL" clId="{71C51894-AECB-4355-931C-92463EC6D6E0}" dt="2024-04-05T00:29:08.576" v="424" actId="6264"/>
          <ac:spMkLst>
            <pc:docMk/>
            <pc:sldMk cId="1268796722" sldId="1069"/>
            <ac:spMk id="8" creationId="{CC7AC273-421B-7D64-BFFA-D9B802EEC713}"/>
          </ac:spMkLst>
        </pc:spChg>
        <pc:spChg chg="add del mod">
          <ac:chgData name="Alfred Asterjadhi" userId="39de57b9-85c0-4fd1-aaac-8ca2b6560ad0" providerId="ADAL" clId="{71C51894-AECB-4355-931C-92463EC6D6E0}" dt="2024-04-05T00:29:08.576" v="424" actId="6264"/>
          <ac:spMkLst>
            <pc:docMk/>
            <pc:sldMk cId="1268796722" sldId="1069"/>
            <ac:spMk id="9" creationId="{F0D8F467-7BAA-1B61-475F-A8E50BDD920D}"/>
          </ac:spMkLst>
        </pc:spChg>
        <pc:spChg chg="add del mod">
          <ac:chgData name="Alfred Asterjadhi" userId="39de57b9-85c0-4fd1-aaac-8ca2b6560ad0" providerId="ADAL" clId="{71C51894-AECB-4355-931C-92463EC6D6E0}" dt="2024-04-05T00:29:08.576" v="424" actId="6264"/>
          <ac:spMkLst>
            <pc:docMk/>
            <pc:sldMk cId="1268796722" sldId="1069"/>
            <ac:spMk id="10" creationId="{C6A87B21-207F-7BD3-A9B5-587C81FF24CB}"/>
          </ac:spMkLst>
        </pc:spChg>
        <pc:spChg chg="add del mod">
          <ac:chgData name="Alfred Asterjadhi" userId="39de57b9-85c0-4fd1-aaac-8ca2b6560ad0" providerId="ADAL" clId="{71C51894-AECB-4355-931C-92463EC6D6E0}" dt="2024-04-05T00:29:08.576" v="424" actId="6264"/>
          <ac:spMkLst>
            <pc:docMk/>
            <pc:sldMk cId="1268796722" sldId="1069"/>
            <ac:spMk id="11" creationId="{48365C62-762B-F0CE-C280-FBC134B9915C}"/>
          </ac:spMkLst>
        </pc:spChg>
      </pc:sldChg>
      <pc:sldChg chg="modSp mod">
        <pc:chgData name="Alfred Asterjadhi" userId="39de57b9-85c0-4fd1-aaac-8ca2b6560ad0" providerId="ADAL" clId="{71C51894-AECB-4355-931C-92463EC6D6E0}" dt="2024-04-05T00:25:16.334" v="318" actId="20577"/>
        <pc:sldMkLst>
          <pc:docMk/>
          <pc:sldMk cId="86469410" sldId="1081"/>
        </pc:sldMkLst>
        <pc:spChg chg="mod">
          <ac:chgData name="Alfred Asterjadhi" userId="39de57b9-85c0-4fd1-aaac-8ca2b6560ad0" providerId="ADAL" clId="{71C51894-AECB-4355-931C-92463EC6D6E0}" dt="2024-04-05T00:25:01.602" v="309" actId="13926"/>
          <ac:spMkLst>
            <pc:docMk/>
            <pc:sldMk cId="86469410" sldId="1081"/>
            <ac:spMk id="2" creationId="{4B5F0D0E-8BB7-48AB-9160-728B8B3399A2}"/>
          </ac:spMkLst>
        </pc:spChg>
        <pc:spChg chg="mod">
          <ac:chgData name="Alfred Asterjadhi" userId="39de57b9-85c0-4fd1-aaac-8ca2b6560ad0" providerId="ADAL" clId="{71C51894-AECB-4355-931C-92463EC6D6E0}" dt="2024-04-05T00:25:16.334" v="318" actId="20577"/>
          <ac:spMkLst>
            <pc:docMk/>
            <pc:sldMk cId="86469410" sldId="1081"/>
            <ac:spMk id="3" creationId="{DFB0BA47-D7B6-4F95-932E-A7AA615BC440}"/>
          </ac:spMkLst>
        </pc:spChg>
        <pc:spChg chg="mod">
          <ac:chgData name="Alfred Asterjadhi" userId="39de57b9-85c0-4fd1-aaac-8ca2b6560ad0" providerId="ADAL" clId="{71C51894-AECB-4355-931C-92463EC6D6E0}" dt="2024-04-05T00:10:21.682" v="51" actId="313"/>
          <ac:spMkLst>
            <pc:docMk/>
            <pc:sldMk cId="86469410" sldId="1081"/>
            <ac:spMk id="6" creationId="{974B2026-97FB-40D2-8F22-7E6D319B4EA2}"/>
          </ac:spMkLst>
        </pc:spChg>
      </pc:sldChg>
      <pc:sldChg chg="modSp mod">
        <pc:chgData name="Alfred Asterjadhi" userId="39de57b9-85c0-4fd1-aaac-8ca2b6560ad0" providerId="ADAL" clId="{71C51894-AECB-4355-931C-92463EC6D6E0}" dt="2024-04-05T00:26:04.279" v="345"/>
        <pc:sldMkLst>
          <pc:docMk/>
          <pc:sldMk cId="241393342" sldId="1082"/>
        </pc:sldMkLst>
        <pc:spChg chg="mod">
          <ac:chgData name="Alfred Asterjadhi" userId="39de57b9-85c0-4fd1-aaac-8ca2b6560ad0" providerId="ADAL" clId="{71C51894-AECB-4355-931C-92463EC6D6E0}" dt="2024-04-05T00:25:24.329" v="320" actId="13926"/>
          <ac:spMkLst>
            <pc:docMk/>
            <pc:sldMk cId="241393342" sldId="1082"/>
            <ac:spMk id="2" creationId="{4B5F0D0E-8BB7-48AB-9160-728B8B3399A2}"/>
          </ac:spMkLst>
        </pc:spChg>
        <pc:spChg chg="mod">
          <ac:chgData name="Alfred Asterjadhi" userId="39de57b9-85c0-4fd1-aaac-8ca2b6560ad0" providerId="ADAL" clId="{71C51894-AECB-4355-931C-92463EC6D6E0}" dt="2024-04-05T00:26:04.279" v="345"/>
          <ac:spMkLst>
            <pc:docMk/>
            <pc:sldMk cId="241393342" sldId="1082"/>
            <ac:spMk id="3" creationId="{DFB0BA47-D7B6-4F95-932E-A7AA615BC440}"/>
          </ac:spMkLst>
        </pc:spChg>
        <pc:spChg chg="mod">
          <ac:chgData name="Alfred Asterjadhi" userId="39de57b9-85c0-4fd1-aaac-8ca2b6560ad0" providerId="ADAL" clId="{71C51894-AECB-4355-931C-92463EC6D6E0}" dt="2024-04-05T00:10:22.249" v="52" actId="313"/>
          <ac:spMkLst>
            <pc:docMk/>
            <pc:sldMk cId="241393342" sldId="1082"/>
            <ac:spMk id="6" creationId="{974B2026-97FB-40D2-8F22-7E6D319B4EA2}"/>
          </ac:spMkLst>
        </pc:spChg>
      </pc:sldChg>
      <pc:sldChg chg="modSp del mod">
        <pc:chgData name="Alfred Asterjadhi" userId="39de57b9-85c0-4fd1-aaac-8ca2b6560ad0" providerId="ADAL" clId="{71C51894-AECB-4355-931C-92463EC6D6E0}" dt="2024-04-05T00:23:07.369" v="240" actId="47"/>
        <pc:sldMkLst>
          <pc:docMk/>
          <pc:sldMk cId="695106843" sldId="1084"/>
        </pc:sldMkLst>
        <pc:spChg chg="mod">
          <ac:chgData name="Alfred Asterjadhi" userId="39de57b9-85c0-4fd1-aaac-8ca2b6560ad0" providerId="ADAL" clId="{71C51894-AECB-4355-931C-92463EC6D6E0}" dt="2024-04-05T00:09:59.930" v="32" actId="313"/>
          <ac:spMkLst>
            <pc:docMk/>
            <pc:sldMk cId="695106843" sldId="1084"/>
            <ac:spMk id="3" creationId="{D20906E0-F900-4991-83B1-675F5B67FA2D}"/>
          </ac:spMkLst>
        </pc:spChg>
      </pc:sldChg>
      <pc:sldChg chg="modSp del mod">
        <pc:chgData name="Alfred Asterjadhi" userId="39de57b9-85c0-4fd1-aaac-8ca2b6560ad0" providerId="ADAL" clId="{71C51894-AECB-4355-931C-92463EC6D6E0}" dt="2024-04-05T00:23:10.834" v="243" actId="47"/>
        <pc:sldMkLst>
          <pc:docMk/>
          <pc:sldMk cId="2138583481" sldId="1085"/>
        </pc:sldMkLst>
        <pc:spChg chg="mod">
          <ac:chgData name="Alfred Asterjadhi" userId="39de57b9-85c0-4fd1-aaac-8ca2b6560ad0" providerId="ADAL" clId="{71C51894-AECB-4355-931C-92463EC6D6E0}" dt="2024-04-05T00:10:01.465" v="35" actId="313"/>
          <ac:spMkLst>
            <pc:docMk/>
            <pc:sldMk cId="2138583481" sldId="1085"/>
            <ac:spMk id="3" creationId="{D20906E0-F900-4991-83B1-675F5B67FA2D}"/>
          </ac:spMkLst>
        </pc:spChg>
      </pc:sldChg>
      <pc:sldChg chg="modSp del mod">
        <pc:chgData name="Alfred Asterjadhi" userId="39de57b9-85c0-4fd1-aaac-8ca2b6560ad0" providerId="ADAL" clId="{71C51894-AECB-4355-931C-92463EC6D6E0}" dt="2024-04-05T00:23:02.657" v="236" actId="47"/>
        <pc:sldMkLst>
          <pc:docMk/>
          <pc:sldMk cId="427559049" sldId="1086"/>
        </pc:sldMkLst>
        <pc:spChg chg="mod">
          <ac:chgData name="Alfred Asterjadhi" userId="39de57b9-85c0-4fd1-aaac-8ca2b6560ad0" providerId="ADAL" clId="{71C51894-AECB-4355-931C-92463EC6D6E0}" dt="2024-04-05T00:09:57.730" v="28" actId="313"/>
          <ac:spMkLst>
            <pc:docMk/>
            <pc:sldMk cId="427559049" sldId="1086"/>
            <ac:spMk id="3" creationId="{D20906E0-F900-4991-83B1-675F5B67FA2D}"/>
          </ac:spMkLst>
        </pc:spChg>
      </pc:sldChg>
      <pc:sldChg chg="modSp del mod">
        <pc:chgData name="Alfred Asterjadhi" userId="39de57b9-85c0-4fd1-aaac-8ca2b6560ad0" providerId="ADAL" clId="{71C51894-AECB-4355-931C-92463EC6D6E0}" dt="2024-04-05T00:23:03.841" v="237" actId="47"/>
        <pc:sldMkLst>
          <pc:docMk/>
          <pc:sldMk cId="2696388017" sldId="1087"/>
        </pc:sldMkLst>
        <pc:spChg chg="mod">
          <ac:chgData name="Alfred Asterjadhi" userId="39de57b9-85c0-4fd1-aaac-8ca2b6560ad0" providerId="ADAL" clId="{71C51894-AECB-4355-931C-92463EC6D6E0}" dt="2024-04-05T00:09:58.218" v="29" actId="313"/>
          <ac:spMkLst>
            <pc:docMk/>
            <pc:sldMk cId="2696388017" sldId="1087"/>
            <ac:spMk id="3" creationId="{D20906E0-F900-4991-83B1-675F5B67FA2D}"/>
          </ac:spMkLst>
        </pc:spChg>
      </pc:sldChg>
      <pc:sldChg chg="modSp del mod">
        <pc:chgData name="Alfred Asterjadhi" userId="39de57b9-85c0-4fd1-aaac-8ca2b6560ad0" providerId="ADAL" clId="{71C51894-AECB-4355-931C-92463EC6D6E0}" dt="2024-04-05T00:23:05.209" v="238" actId="47"/>
        <pc:sldMkLst>
          <pc:docMk/>
          <pc:sldMk cId="2082127564" sldId="1088"/>
        </pc:sldMkLst>
        <pc:spChg chg="mod">
          <ac:chgData name="Alfred Asterjadhi" userId="39de57b9-85c0-4fd1-aaac-8ca2b6560ad0" providerId="ADAL" clId="{71C51894-AECB-4355-931C-92463EC6D6E0}" dt="2024-04-05T00:09:58.721" v="30" actId="313"/>
          <ac:spMkLst>
            <pc:docMk/>
            <pc:sldMk cId="2082127564" sldId="1088"/>
            <ac:spMk id="3" creationId="{D20906E0-F900-4991-83B1-675F5B67FA2D}"/>
          </ac:spMkLst>
        </pc:spChg>
      </pc:sldChg>
      <pc:sldChg chg="modSp del mod">
        <pc:chgData name="Alfred Asterjadhi" userId="39de57b9-85c0-4fd1-aaac-8ca2b6560ad0" providerId="ADAL" clId="{71C51894-AECB-4355-931C-92463EC6D6E0}" dt="2024-04-05T00:23:06.400" v="239" actId="47"/>
        <pc:sldMkLst>
          <pc:docMk/>
          <pc:sldMk cId="2042963422" sldId="1089"/>
        </pc:sldMkLst>
        <pc:spChg chg="mod">
          <ac:chgData name="Alfred Asterjadhi" userId="39de57b9-85c0-4fd1-aaac-8ca2b6560ad0" providerId="ADAL" clId="{71C51894-AECB-4355-931C-92463EC6D6E0}" dt="2024-04-05T00:09:59.394" v="31" actId="313"/>
          <ac:spMkLst>
            <pc:docMk/>
            <pc:sldMk cId="2042963422" sldId="1089"/>
            <ac:spMk id="3" creationId="{D20906E0-F900-4991-83B1-675F5B67FA2D}"/>
          </ac:spMkLst>
        </pc:spChg>
      </pc:sldChg>
      <pc:sldChg chg="modSp del mod">
        <pc:chgData name="Alfred Asterjadhi" userId="39de57b9-85c0-4fd1-aaac-8ca2b6560ad0" providerId="ADAL" clId="{71C51894-AECB-4355-931C-92463EC6D6E0}" dt="2024-04-05T00:23:22.837" v="253" actId="47"/>
        <pc:sldMkLst>
          <pc:docMk/>
          <pc:sldMk cId="1787302382" sldId="1090"/>
        </pc:sldMkLst>
        <pc:spChg chg="mod">
          <ac:chgData name="Alfred Asterjadhi" userId="39de57b9-85c0-4fd1-aaac-8ca2b6560ad0" providerId="ADAL" clId="{71C51894-AECB-4355-931C-92463EC6D6E0}" dt="2024-04-05T00:10:06.057" v="45" actId="313"/>
          <ac:spMkLst>
            <pc:docMk/>
            <pc:sldMk cId="1787302382" sldId="1090"/>
            <ac:spMk id="3" creationId="{D20906E0-F900-4991-83B1-675F5B67FA2D}"/>
          </ac:spMkLst>
        </pc:spChg>
      </pc:sldChg>
      <pc:sldChg chg="modSp del mod">
        <pc:chgData name="Alfred Asterjadhi" userId="39de57b9-85c0-4fd1-aaac-8ca2b6560ad0" providerId="ADAL" clId="{71C51894-AECB-4355-931C-92463EC6D6E0}" dt="2024-04-05T00:23:08.753" v="241" actId="47"/>
        <pc:sldMkLst>
          <pc:docMk/>
          <pc:sldMk cId="387064649" sldId="1091"/>
        </pc:sldMkLst>
        <pc:spChg chg="mod">
          <ac:chgData name="Alfred Asterjadhi" userId="39de57b9-85c0-4fd1-aaac-8ca2b6560ad0" providerId="ADAL" clId="{71C51894-AECB-4355-931C-92463EC6D6E0}" dt="2024-04-05T00:10:00.425" v="33" actId="313"/>
          <ac:spMkLst>
            <pc:docMk/>
            <pc:sldMk cId="387064649" sldId="1091"/>
            <ac:spMk id="3" creationId="{D20906E0-F900-4991-83B1-675F5B67FA2D}"/>
          </ac:spMkLst>
        </pc:spChg>
      </pc:sldChg>
      <pc:sldChg chg="modSp del mod">
        <pc:chgData name="Alfred Asterjadhi" userId="39de57b9-85c0-4fd1-aaac-8ca2b6560ad0" providerId="ADAL" clId="{71C51894-AECB-4355-931C-92463EC6D6E0}" dt="2024-04-05T00:23:09.819" v="242" actId="47"/>
        <pc:sldMkLst>
          <pc:docMk/>
          <pc:sldMk cId="496318644" sldId="1092"/>
        </pc:sldMkLst>
        <pc:spChg chg="mod">
          <ac:chgData name="Alfred Asterjadhi" userId="39de57b9-85c0-4fd1-aaac-8ca2b6560ad0" providerId="ADAL" clId="{71C51894-AECB-4355-931C-92463EC6D6E0}" dt="2024-04-05T00:10:00.945" v="34" actId="313"/>
          <ac:spMkLst>
            <pc:docMk/>
            <pc:sldMk cId="496318644" sldId="1092"/>
            <ac:spMk id="3" creationId="{D20906E0-F900-4991-83B1-675F5B67FA2D}"/>
          </ac:spMkLst>
        </pc:spChg>
      </pc:sldChg>
      <pc:sldChg chg="modSp del mod">
        <pc:chgData name="Alfred Asterjadhi" userId="39de57b9-85c0-4fd1-aaac-8ca2b6560ad0" providerId="ADAL" clId="{71C51894-AECB-4355-931C-92463EC6D6E0}" dt="2024-04-05T00:28:27.168" v="396" actId="47"/>
        <pc:sldMkLst>
          <pc:docMk/>
          <pc:sldMk cId="3174241725" sldId="1093"/>
        </pc:sldMkLst>
        <pc:spChg chg="mod">
          <ac:chgData name="Alfred Asterjadhi" userId="39de57b9-85c0-4fd1-aaac-8ca2b6560ad0" providerId="ADAL" clId="{71C51894-AECB-4355-931C-92463EC6D6E0}" dt="2024-04-05T00:10:23.257" v="54" actId="313"/>
          <ac:spMkLst>
            <pc:docMk/>
            <pc:sldMk cId="3174241725" sldId="1093"/>
            <ac:spMk id="6" creationId="{974B2026-97FB-40D2-8F22-7E6D319B4EA2}"/>
          </ac:spMkLst>
        </pc:spChg>
      </pc:sldChg>
      <pc:sldChg chg="modSp del mod">
        <pc:chgData name="Alfred Asterjadhi" userId="39de57b9-85c0-4fd1-aaac-8ca2b6560ad0" providerId="ADAL" clId="{71C51894-AECB-4355-931C-92463EC6D6E0}" dt="2024-04-05T00:28:28.487" v="397" actId="47"/>
        <pc:sldMkLst>
          <pc:docMk/>
          <pc:sldMk cId="888791386" sldId="1094"/>
        </pc:sldMkLst>
        <pc:spChg chg="mod">
          <ac:chgData name="Alfred Asterjadhi" userId="39de57b9-85c0-4fd1-aaac-8ca2b6560ad0" providerId="ADAL" clId="{71C51894-AECB-4355-931C-92463EC6D6E0}" dt="2024-04-05T00:10:23.753" v="55" actId="313"/>
          <ac:spMkLst>
            <pc:docMk/>
            <pc:sldMk cId="888791386" sldId="1094"/>
            <ac:spMk id="6" creationId="{974B2026-97FB-40D2-8F22-7E6D319B4EA2}"/>
          </ac:spMkLst>
        </pc:spChg>
      </pc:sldChg>
      <pc:sldChg chg="modSp del mod">
        <pc:chgData name="Alfred Asterjadhi" userId="39de57b9-85c0-4fd1-aaac-8ca2b6560ad0" providerId="ADAL" clId="{71C51894-AECB-4355-931C-92463EC6D6E0}" dt="2024-04-05T00:23:11.841" v="244" actId="47"/>
        <pc:sldMkLst>
          <pc:docMk/>
          <pc:sldMk cId="1539101784" sldId="1095"/>
        </pc:sldMkLst>
        <pc:spChg chg="mod">
          <ac:chgData name="Alfred Asterjadhi" userId="39de57b9-85c0-4fd1-aaac-8ca2b6560ad0" providerId="ADAL" clId="{71C51894-AECB-4355-931C-92463EC6D6E0}" dt="2024-04-05T00:10:01.913" v="36" actId="313"/>
          <ac:spMkLst>
            <pc:docMk/>
            <pc:sldMk cId="1539101784" sldId="1095"/>
            <ac:spMk id="3" creationId="{D20906E0-F900-4991-83B1-675F5B67FA2D}"/>
          </ac:spMkLst>
        </pc:spChg>
      </pc:sldChg>
      <pc:sldChg chg="modSp del mod">
        <pc:chgData name="Alfred Asterjadhi" userId="39de57b9-85c0-4fd1-aaac-8ca2b6560ad0" providerId="ADAL" clId="{71C51894-AECB-4355-931C-92463EC6D6E0}" dt="2024-04-05T00:23:12.848" v="245" actId="47"/>
        <pc:sldMkLst>
          <pc:docMk/>
          <pc:sldMk cId="1266343830" sldId="1096"/>
        </pc:sldMkLst>
        <pc:spChg chg="mod">
          <ac:chgData name="Alfred Asterjadhi" userId="39de57b9-85c0-4fd1-aaac-8ca2b6560ad0" providerId="ADAL" clId="{71C51894-AECB-4355-931C-92463EC6D6E0}" dt="2024-04-05T00:10:02.331" v="37" actId="313"/>
          <ac:spMkLst>
            <pc:docMk/>
            <pc:sldMk cId="1266343830" sldId="1096"/>
            <ac:spMk id="3" creationId="{D20906E0-F900-4991-83B1-675F5B67FA2D}"/>
          </ac:spMkLst>
        </pc:spChg>
      </pc:sldChg>
      <pc:sldChg chg="modSp del mod">
        <pc:chgData name="Alfred Asterjadhi" userId="39de57b9-85c0-4fd1-aaac-8ca2b6560ad0" providerId="ADAL" clId="{71C51894-AECB-4355-931C-92463EC6D6E0}" dt="2024-04-05T00:23:14.979" v="247" actId="47"/>
        <pc:sldMkLst>
          <pc:docMk/>
          <pc:sldMk cId="915975408" sldId="1097"/>
        </pc:sldMkLst>
        <pc:spChg chg="mod">
          <ac:chgData name="Alfred Asterjadhi" userId="39de57b9-85c0-4fd1-aaac-8ca2b6560ad0" providerId="ADAL" clId="{71C51894-AECB-4355-931C-92463EC6D6E0}" dt="2024-04-05T00:10:03.169" v="39" actId="313"/>
          <ac:spMkLst>
            <pc:docMk/>
            <pc:sldMk cId="915975408" sldId="1097"/>
            <ac:spMk id="3" creationId="{D20906E0-F900-4991-83B1-675F5B67FA2D}"/>
          </ac:spMkLst>
        </pc:spChg>
      </pc:sldChg>
      <pc:sldChg chg="modSp del mod">
        <pc:chgData name="Alfred Asterjadhi" userId="39de57b9-85c0-4fd1-aaac-8ca2b6560ad0" providerId="ADAL" clId="{71C51894-AECB-4355-931C-92463EC6D6E0}" dt="2024-04-05T00:23:13.904" v="246" actId="47"/>
        <pc:sldMkLst>
          <pc:docMk/>
          <pc:sldMk cId="1259583765" sldId="1098"/>
        </pc:sldMkLst>
        <pc:spChg chg="mod">
          <ac:chgData name="Alfred Asterjadhi" userId="39de57b9-85c0-4fd1-aaac-8ca2b6560ad0" providerId="ADAL" clId="{71C51894-AECB-4355-931C-92463EC6D6E0}" dt="2024-04-05T00:10:02.729" v="38" actId="313"/>
          <ac:spMkLst>
            <pc:docMk/>
            <pc:sldMk cId="1259583765" sldId="1098"/>
            <ac:spMk id="3" creationId="{D20906E0-F900-4991-83B1-675F5B67FA2D}"/>
          </ac:spMkLst>
        </pc:spChg>
      </pc:sldChg>
      <pc:sldChg chg="modSp del mod">
        <pc:chgData name="Alfred Asterjadhi" userId="39de57b9-85c0-4fd1-aaac-8ca2b6560ad0" providerId="ADAL" clId="{71C51894-AECB-4355-931C-92463EC6D6E0}" dt="2024-04-05T00:23:16.116" v="248" actId="47"/>
        <pc:sldMkLst>
          <pc:docMk/>
          <pc:sldMk cId="950174829" sldId="1099"/>
        </pc:sldMkLst>
        <pc:spChg chg="mod">
          <ac:chgData name="Alfred Asterjadhi" userId="39de57b9-85c0-4fd1-aaac-8ca2b6560ad0" providerId="ADAL" clId="{71C51894-AECB-4355-931C-92463EC6D6E0}" dt="2024-04-05T00:10:03.596" v="40" actId="313"/>
          <ac:spMkLst>
            <pc:docMk/>
            <pc:sldMk cId="950174829" sldId="1099"/>
            <ac:spMk id="3" creationId="{D20906E0-F900-4991-83B1-675F5B67FA2D}"/>
          </ac:spMkLst>
        </pc:spChg>
      </pc:sldChg>
      <pc:sldChg chg="modSp del mod">
        <pc:chgData name="Alfred Asterjadhi" userId="39de57b9-85c0-4fd1-aaac-8ca2b6560ad0" providerId="ADAL" clId="{71C51894-AECB-4355-931C-92463EC6D6E0}" dt="2024-04-05T00:28:34.837" v="403" actId="47"/>
        <pc:sldMkLst>
          <pc:docMk/>
          <pc:sldMk cId="1079960312" sldId="1100"/>
        </pc:sldMkLst>
        <pc:spChg chg="mod">
          <ac:chgData name="Alfred Asterjadhi" userId="39de57b9-85c0-4fd1-aaac-8ca2b6560ad0" providerId="ADAL" clId="{71C51894-AECB-4355-931C-92463EC6D6E0}" dt="2024-04-05T00:10:27.658" v="61" actId="313"/>
          <ac:spMkLst>
            <pc:docMk/>
            <pc:sldMk cId="1079960312" sldId="1100"/>
            <ac:spMk id="6" creationId="{974B2026-97FB-40D2-8F22-7E6D319B4EA2}"/>
          </ac:spMkLst>
        </pc:spChg>
      </pc:sldChg>
      <pc:sldChg chg="modSp del mod">
        <pc:chgData name="Alfred Asterjadhi" userId="39de57b9-85c0-4fd1-aaac-8ca2b6560ad0" providerId="ADAL" clId="{71C51894-AECB-4355-931C-92463EC6D6E0}" dt="2024-04-05T00:28:33.939" v="402" actId="47"/>
        <pc:sldMkLst>
          <pc:docMk/>
          <pc:sldMk cId="2496265761" sldId="1103"/>
        </pc:sldMkLst>
        <pc:spChg chg="mod">
          <ac:chgData name="Alfred Asterjadhi" userId="39de57b9-85c0-4fd1-aaac-8ca2b6560ad0" providerId="ADAL" clId="{71C51894-AECB-4355-931C-92463EC6D6E0}" dt="2024-04-05T00:10:26.906" v="60" actId="313"/>
          <ac:spMkLst>
            <pc:docMk/>
            <pc:sldMk cId="2496265761" sldId="1103"/>
            <ac:spMk id="6" creationId="{974B2026-97FB-40D2-8F22-7E6D319B4EA2}"/>
          </ac:spMkLst>
        </pc:spChg>
      </pc:sldChg>
      <pc:sldChg chg="modSp del mod">
        <pc:chgData name="Alfred Asterjadhi" userId="39de57b9-85c0-4fd1-aaac-8ca2b6560ad0" providerId="ADAL" clId="{71C51894-AECB-4355-931C-92463EC6D6E0}" dt="2024-04-05T00:28:37.494" v="405" actId="47"/>
        <pc:sldMkLst>
          <pc:docMk/>
          <pc:sldMk cId="1019001900" sldId="1104"/>
        </pc:sldMkLst>
        <pc:spChg chg="mod">
          <ac:chgData name="Alfred Asterjadhi" userId="39de57b9-85c0-4fd1-aaac-8ca2b6560ad0" providerId="ADAL" clId="{71C51894-AECB-4355-931C-92463EC6D6E0}" dt="2024-04-05T00:10:28.691" v="63" actId="313"/>
          <ac:spMkLst>
            <pc:docMk/>
            <pc:sldMk cId="1019001900" sldId="1104"/>
            <ac:spMk id="6" creationId="{974B2026-97FB-40D2-8F22-7E6D319B4EA2}"/>
          </ac:spMkLst>
        </pc:spChg>
      </pc:sldChg>
      <pc:sldChg chg="modSp del mod">
        <pc:chgData name="Alfred Asterjadhi" userId="39de57b9-85c0-4fd1-aaac-8ca2b6560ad0" providerId="ADAL" clId="{71C51894-AECB-4355-931C-92463EC6D6E0}" dt="2024-04-05T00:28:38.622" v="406" actId="47"/>
        <pc:sldMkLst>
          <pc:docMk/>
          <pc:sldMk cId="1371861126" sldId="1105"/>
        </pc:sldMkLst>
        <pc:spChg chg="mod">
          <ac:chgData name="Alfred Asterjadhi" userId="39de57b9-85c0-4fd1-aaac-8ca2b6560ad0" providerId="ADAL" clId="{71C51894-AECB-4355-931C-92463EC6D6E0}" dt="2024-04-05T00:10:29.154" v="64" actId="313"/>
          <ac:spMkLst>
            <pc:docMk/>
            <pc:sldMk cId="1371861126" sldId="1105"/>
            <ac:spMk id="6" creationId="{974B2026-97FB-40D2-8F22-7E6D319B4EA2}"/>
          </ac:spMkLst>
        </pc:spChg>
      </pc:sldChg>
      <pc:sldChg chg="modSp del mod">
        <pc:chgData name="Alfred Asterjadhi" userId="39de57b9-85c0-4fd1-aaac-8ca2b6560ad0" providerId="ADAL" clId="{71C51894-AECB-4355-931C-92463EC6D6E0}" dt="2024-04-05T00:23:17.184" v="249" actId="47"/>
        <pc:sldMkLst>
          <pc:docMk/>
          <pc:sldMk cId="3533002577" sldId="1106"/>
        </pc:sldMkLst>
        <pc:spChg chg="mod">
          <ac:chgData name="Alfred Asterjadhi" userId="39de57b9-85c0-4fd1-aaac-8ca2b6560ad0" providerId="ADAL" clId="{71C51894-AECB-4355-931C-92463EC6D6E0}" dt="2024-04-05T00:10:04.098" v="41" actId="313"/>
          <ac:spMkLst>
            <pc:docMk/>
            <pc:sldMk cId="3533002577" sldId="1106"/>
            <ac:spMk id="3" creationId="{D20906E0-F900-4991-83B1-675F5B67FA2D}"/>
          </ac:spMkLst>
        </pc:spChg>
      </pc:sldChg>
      <pc:sldChg chg="modSp del mod">
        <pc:chgData name="Alfred Asterjadhi" userId="39de57b9-85c0-4fd1-aaac-8ca2b6560ad0" providerId="ADAL" clId="{71C51894-AECB-4355-931C-92463EC6D6E0}" dt="2024-04-05T00:23:18.268" v="250" actId="47"/>
        <pc:sldMkLst>
          <pc:docMk/>
          <pc:sldMk cId="1402068810" sldId="1107"/>
        </pc:sldMkLst>
        <pc:spChg chg="mod">
          <ac:chgData name="Alfred Asterjadhi" userId="39de57b9-85c0-4fd1-aaac-8ca2b6560ad0" providerId="ADAL" clId="{71C51894-AECB-4355-931C-92463EC6D6E0}" dt="2024-04-05T00:10:04.617" v="42" actId="313"/>
          <ac:spMkLst>
            <pc:docMk/>
            <pc:sldMk cId="1402068810" sldId="1107"/>
            <ac:spMk id="3" creationId="{D20906E0-F900-4991-83B1-675F5B67FA2D}"/>
          </ac:spMkLst>
        </pc:spChg>
      </pc:sldChg>
      <pc:sldChg chg="modSp del mod">
        <pc:chgData name="Alfred Asterjadhi" userId="39de57b9-85c0-4fd1-aaac-8ca2b6560ad0" providerId="ADAL" clId="{71C51894-AECB-4355-931C-92463EC6D6E0}" dt="2024-04-05T00:23:19.769" v="251" actId="47"/>
        <pc:sldMkLst>
          <pc:docMk/>
          <pc:sldMk cId="1715563082" sldId="1108"/>
        </pc:sldMkLst>
        <pc:spChg chg="mod">
          <ac:chgData name="Alfred Asterjadhi" userId="39de57b9-85c0-4fd1-aaac-8ca2b6560ad0" providerId="ADAL" clId="{71C51894-AECB-4355-931C-92463EC6D6E0}" dt="2024-04-05T00:10:05.100" v="43" actId="313"/>
          <ac:spMkLst>
            <pc:docMk/>
            <pc:sldMk cId="1715563082" sldId="1108"/>
            <ac:spMk id="3" creationId="{D20906E0-F900-4991-83B1-675F5B67FA2D}"/>
          </ac:spMkLst>
        </pc:spChg>
      </pc:sldChg>
      <pc:sldChg chg="modSp del mod">
        <pc:chgData name="Alfred Asterjadhi" userId="39de57b9-85c0-4fd1-aaac-8ca2b6560ad0" providerId="ADAL" clId="{71C51894-AECB-4355-931C-92463EC6D6E0}" dt="2024-04-05T00:23:21.205" v="252" actId="47"/>
        <pc:sldMkLst>
          <pc:docMk/>
          <pc:sldMk cId="1840580647" sldId="1109"/>
        </pc:sldMkLst>
        <pc:spChg chg="mod">
          <ac:chgData name="Alfred Asterjadhi" userId="39de57b9-85c0-4fd1-aaac-8ca2b6560ad0" providerId="ADAL" clId="{71C51894-AECB-4355-931C-92463EC6D6E0}" dt="2024-04-05T00:10:05.594" v="44" actId="313"/>
          <ac:spMkLst>
            <pc:docMk/>
            <pc:sldMk cId="1840580647" sldId="1109"/>
            <ac:spMk id="3" creationId="{D20906E0-F900-4991-83B1-675F5B67FA2D}"/>
          </ac:spMkLst>
        </pc:spChg>
      </pc:sldChg>
      <pc:sldChg chg="modSp del mod">
        <pc:chgData name="Alfred Asterjadhi" userId="39de57b9-85c0-4fd1-aaac-8ca2b6560ad0" providerId="ADAL" clId="{71C51894-AECB-4355-931C-92463EC6D6E0}" dt="2024-04-05T00:26:22.105" v="349" actId="47"/>
        <pc:sldMkLst>
          <pc:docMk/>
          <pc:sldMk cId="750468216" sldId="1110"/>
        </pc:sldMkLst>
        <pc:spChg chg="mod">
          <ac:chgData name="Alfred Asterjadhi" userId="39de57b9-85c0-4fd1-aaac-8ca2b6560ad0" providerId="ADAL" clId="{71C51894-AECB-4355-931C-92463EC6D6E0}" dt="2024-04-05T00:10:22.740" v="53" actId="313"/>
          <ac:spMkLst>
            <pc:docMk/>
            <pc:sldMk cId="750468216" sldId="1110"/>
            <ac:spMk id="6" creationId="{9C78F4C1-B1E4-B7AC-F4ED-49031F1FB118}"/>
          </ac:spMkLst>
        </pc:spChg>
      </pc:sldChg>
      <pc:sldChg chg="modSp del mod">
        <pc:chgData name="Alfred Asterjadhi" userId="39de57b9-85c0-4fd1-aaac-8ca2b6560ad0" providerId="ADAL" clId="{71C51894-AECB-4355-931C-92463EC6D6E0}" dt="2024-04-05T00:28:29.835" v="398" actId="47"/>
        <pc:sldMkLst>
          <pc:docMk/>
          <pc:sldMk cId="3684869715" sldId="1112"/>
        </pc:sldMkLst>
        <pc:spChg chg="mod">
          <ac:chgData name="Alfred Asterjadhi" userId="39de57b9-85c0-4fd1-aaac-8ca2b6560ad0" providerId="ADAL" clId="{71C51894-AECB-4355-931C-92463EC6D6E0}" dt="2024-04-05T00:10:24.321" v="56" actId="313"/>
          <ac:spMkLst>
            <pc:docMk/>
            <pc:sldMk cId="3684869715" sldId="1112"/>
            <ac:spMk id="6" creationId="{9C78F4C1-B1E4-B7AC-F4ED-49031F1FB118}"/>
          </ac:spMkLst>
        </pc:spChg>
      </pc:sldChg>
      <pc:sldChg chg="modSp del mod">
        <pc:chgData name="Alfred Asterjadhi" userId="39de57b9-85c0-4fd1-aaac-8ca2b6560ad0" providerId="ADAL" clId="{71C51894-AECB-4355-931C-92463EC6D6E0}" dt="2024-04-05T00:28:32.951" v="401" actId="47"/>
        <pc:sldMkLst>
          <pc:docMk/>
          <pc:sldMk cId="2132934075" sldId="1113"/>
        </pc:sldMkLst>
        <pc:spChg chg="mod">
          <ac:chgData name="Alfred Asterjadhi" userId="39de57b9-85c0-4fd1-aaac-8ca2b6560ad0" providerId="ADAL" clId="{71C51894-AECB-4355-931C-92463EC6D6E0}" dt="2024-04-05T00:10:26.243" v="59" actId="313"/>
          <ac:spMkLst>
            <pc:docMk/>
            <pc:sldMk cId="2132934075" sldId="1113"/>
            <ac:spMk id="6" creationId="{9C78F4C1-B1E4-B7AC-F4ED-49031F1FB118}"/>
          </ac:spMkLst>
        </pc:spChg>
      </pc:sldChg>
      <pc:sldChg chg="modSp del mod">
        <pc:chgData name="Alfred Asterjadhi" userId="39de57b9-85c0-4fd1-aaac-8ca2b6560ad0" providerId="ADAL" clId="{71C51894-AECB-4355-931C-92463EC6D6E0}" dt="2024-04-05T00:28:35.953" v="404" actId="47"/>
        <pc:sldMkLst>
          <pc:docMk/>
          <pc:sldMk cId="2871942750" sldId="1114"/>
        </pc:sldMkLst>
        <pc:spChg chg="mod">
          <ac:chgData name="Alfred Asterjadhi" userId="39de57b9-85c0-4fd1-aaac-8ca2b6560ad0" providerId="ADAL" clId="{71C51894-AECB-4355-931C-92463EC6D6E0}" dt="2024-04-05T00:10:28.243" v="62" actId="313"/>
          <ac:spMkLst>
            <pc:docMk/>
            <pc:sldMk cId="2871942750" sldId="1114"/>
            <ac:spMk id="6" creationId="{9C78F4C1-B1E4-B7AC-F4ED-49031F1FB118}"/>
          </ac:spMkLst>
        </pc:spChg>
      </pc:sldChg>
      <pc:sldChg chg="del">
        <pc:chgData name="Alfred Asterjadhi" userId="39de57b9-85c0-4fd1-aaac-8ca2b6560ad0" providerId="ADAL" clId="{71C51894-AECB-4355-931C-92463EC6D6E0}" dt="2024-04-05T00:29:00.246" v="418" actId="47"/>
        <pc:sldMkLst>
          <pc:docMk/>
          <pc:sldMk cId="1535589863" sldId="1115"/>
        </pc:sldMkLst>
      </pc:sldChg>
      <pc:sldChg chg="del">
        <pc:chgData name="Alfred Asterjadhi" userId="39de57b9-85c0-4fd1-aaac-8ca2b6560ad0" providerId="ADAL" clId="{71C51894-AECB-4355-931C-92463EC6D6E0}" dt="2024-04-05T00:28:39.790" v="407" actId="47"/>
        <pc:sldMkLst>
          <pc:docMk/>
          <pc:sldMk cId="1267677627" sldId="1116"/>
        </pc:sldMkLst>
      </pc:sldChg>
      <pc:sldChg chg="modSp add del mod">
        <pc:chgData name="Alfred Asterjadhi" userId="39de57b9-85c0-4fd1-aaac-8ca2b6560ad0" providerId="ADAL" clId="{71C51894-AECB-4355-931C-92463EC6D6E0}" dt="2024-04-08T14:37:08.570" v="454" actId="47"/>
        <pc:sldMkLst>
          <pc:docMk/>
          <pc:sldMk cId="986901698" sldId="1117"/>
        </pc:sldMkLst>
        <pc:spChg chg="mod">
          <ac:chgData name="Alfred Asterjadhi" userId="39de57b9-85c0-4fd1-aaac-8ca2b6560ad0" providerId="ADAL" clId="{71C51894-AECB-4355-931C-92463EC6D6E0}" dt="2024-04-05T00:25:47.786" v="336" actId="20577"/>
          <ac:spMkLst>
            <pc:docMk/>
            <pc:sldMk cId="986901698" sldId="1117"/>
            <ac:spMk id="2" creationId="{9B912EB5-9FE8-AE06-3A1C-B5DBCBE4E1EC}"/>
          </ac:spMkLst>
        </pc:spChg>
      </pc:sldChg>
      <pc:sldChg chg="modSp add del mod">
        <pc:chgData name="Alfred Asterjadhi" userId="39de57b9-85c0-4fd1-aaac-8ca2b6560ad0" providerId="ADAL" clId="{71C51894-AECB-4355-931C-92463EC6D6E0}" dt="2024-04-08T14:37:10.082" v="455" actId="47"/>
        <pc:sldMkLst>
          <pc:docMk/>
          <pc:sldMk cId="2074120017" sldId="1118"/>
        </pc:sldMkLst>
        <pc:spChg chg="mod">
          <ac:chgData name="Alfred Asterjadhi" userId="39de57b9-85c0-4fd1-aaac-8ca2b6560ad0" providerId="ADAL" clId="{71C51894-AECB-4355-931C-92463EC6D6E0}" dt="2024-04-05T00:25:57.663" v="344" actId="20577"/>
          <ac:spMkLst>
            <pc:docMk/>
            <pc:sldMk cId="2074120017" sldId="1118"/>
            <ac:spMk id="2" creationId="{68774260-2243-282C-DB73-8FEB0F292015}"/>
          </ac:spMkLst>
        </pc:spChg>
        <pc:spChg chg="mod">
          <ac:chgData name="Alfred Asterjadhi" userId="39de57b9-85c0-4fd1-aaac-8ca2b6560ad0" providerId="ADAL" clId="{71C51894-AECB-4355-931C-92463EC6D6E0}" dt="2024-04-05T00:26:10.702" v="348"/>
          <ac:spMkLst>
            <pc:docMk/>
            <pc:sldMk cId="2074120017" sldId="1118"/>
            <ac:spMk id="3" creationId="{6C11FAB9-3F81-4B72-C8FA-C7A0371F7847}"/>
          </ac:spMkLst>
        </pc:spChg>
      </pc:sldChg>
      <pc:sldChg chg="modSp add mod">
        <pc:chgData name="Alfred Asterjadhi" userId="39de57b9-85c0-4fd1-aaac-8ca2b6560ad0" providerId="ADAL" clId="{71C51894-AECB-4355-931C-92463EC6D6E0}" dt="2024-04-05T00:27:02.184" v="353" actId="20577"/>
        <pc:sldMkLst>
          <pc:docMk/>
          <pc:sldMk cId="1719092640" sldId="1119"/>
        </pc:sldMkLst>
        <pc:spChg chg="mod">
          <ac:chgData name="Alfred Asterjadhi" userId="39de57b9-85c0-4fd1-aaac-8ca2b6560ad0" providerId="ADAL" clId="{71C51894-AECB-4355-931C-92463EC6D6E0}" dt="2024-04-05T00:27:02.184" v="353" actId="20577"/>
          <ac:spMkLst>
            <pc:docMk/>
            <pc:sldMk cId="1719092640" sldId="1119"/>
            <ac:spMk id="2" creationId="{96999D0F-60BF-D6F8-DD64-B8C9C1AD8A5E}"/>
          </ac:spMkLst>
        </pc:spChg>
      </pc:sldChg>
      <pc:sldChg chg="modSp add mod">
        <pc:chgData name="Alfred Asterjadhi" userId="39de57b9-85c0-4fd1-aaac-8ca2b6560ad0" providerId="ADAL" clId="{71C51894-AECB-4355-931C-92463EC6D6E0}" dt="2024-04-05T00:27:08.769" v="359" actId="20577"/>
        <pc:sldMkLst>
          <pc:docMk/>
          <pc:sldMk cId="1759085455" sldId="1120"/>
        </pc:sldMkLst>
        <pc:spChg chg="mod">
          <ac:chgData name="Alfred Asterjadhi" userId="39de57b9-85c0-4fd1-aaac-8ca2b6560ad0" providerId="ADAL" clId="{71C51894-AECB-4355-931C-92463EC6D6E0}" dt="2024-04-05T00:27:08.769" v="359" actId="20577"/>
          <ac:spMkLst>
            <pc:docMk/>
            <pc:sldMk cId="1759085455" sldId="1120"/>
            <ac:spMk id="2" creationId="{6A9EF647-C278-237A-0A36-08664255E3CB}"/>
          </ac:spMkLst>
        </pc:spChg>
      </pc:sldChg>
      <pc:sldChg chg="modSp add mod">
        <pc:chgData name="Alfred Asterjadhi" userId="39de57b9-85c0-4fd1-aaac-8ca2b6560ad0" providerId="ADAL" clId="{71C51894-AECB-4355-931C-92463EC6D6E0}" dt="2024-04-05T00:27:28.847" v="368" actId="20577"/>
        <pc:sldMkLst>
          <pc:docMk/>
          <pc:sldMk cId="4049871576" sldId="1121"/>
        </pc:sldMkLst>
        <pc:spChg chg="mod">
          <ac:chgData name="Alfred Asterjadhi" userId="39de57b9-85c0-4fd1-aaac-8ca2b6560ad0" providerId="ADAL" clId="{71C51894-AECB-4355-931C-92463EC6D6E0}" dt="2024-04-05T00:27:28.847" v="368" actId="20577"/>
          <ac:spMkLst>
            <pc:docMk/>
            <pc:sldMk cId="4049871576" sldId="1121"/>
            <ac:spMk id="2" creationId="{582D067E-BB5B-CEE8-5D45-60411B8BB37F}"/>
          </ac:spMkLst>
        </pc:spChg>
      </pc:sldChg>
      <pc:sldChg chg="modSp add mod">
        <pc:chgData name="Alfred Asterjadhi" userId="39de57b9-85c0-4fd1-aaac-8ca2b6560ad0" providerId="ADAL" clId="{71C51894-AECB-4355-931C-92463EC6D6E0}" dt="2024-04-05T00:27:33.827" v="369"/>
        <pc:sldMkLst>
          <pc:docMk/>
          <pc:sldMk cId="1948925109" sldId="1122"/>
        </pc:sldMkLst>
        <pc:spChg chg="mod">
          <ac:chgData name="Alfred Asterjadhi" userId="39de57b9-85c0-4fd1-aaac-8ca2b6560ad0" providerId="ADAL" clId="{71C51894-AECB-4355-931C-92463EC6D6E0}" dt="2024-04-05T00:27:33.827" v="369"/>
          <ac:spMkLst>
            <pc:docMk/>
            <pc:sldMk cId="1948925109" sldId="1122"/>
            <ac:spMk id="2" creationId="{C7ABBF09-D1F0-6A73-F1D9-6C24CD5BB479}"/>
          </ac:spMkLst>
        </pc:spChg>
      </pc:sldChg>
      <pc:sldChg chg="modSp add mod">
        <pc:chgData name="Alfred Asterjadhi" userId="39de57b9-85c0-4fd1-aaac-8ca2b6560ad0" providerId="ADAL" clId="{71C51894-AECB-4355-931C-92463EC6D6E0}" dt="2024-04-05T00:27:43.289" v="372" actId="20577"/>
        <pc:sldMkLst>
          <pc:docMk/>
          <pc:sldMk cId="3999548584" sldId="1123"/>
        </pc:sldMkLst>
        <pc:spChg chg="mod">
          <ac:chgData name="Alfred Asterjadhi" userId="39de57b9-85c0-4fd1-aaac-8ca2b6560ad0" providerId="ADAL" clId="{71C51894-AECB-4355-931C-92463EC6D6E0}" dt="2024-04-05T00:27:43.289" v="372" actId="20577"/>
          <ac:spMkLst>
            <pc:docMk/>
            <pc:sldMk cId="3999548584" sldId="1123"/>
            <ac:spMk id="2" creationId="{6DDBECEC-52EE-0478-C1E8-BA594251242E}"/>
          </ac:spMkLst>
        </pc:spChg>
      </pc:sldChg>
      <pc:sldChg chg="modSp add mod">
        <pc:chgData name="Alfred Asterjadhi" userId="39de57b9-85c0-4fd1-aaac-8ca2b6560ad0" providerId="ADAL" clId="{71C51894-AECB-4355-931C-92463EC6D6E0}" dt="2024-04-05T00:27:45.943" v="374" actId="20577"/>
        <pc:sldMkLst>
          <pc:docMk/>
          <pc:sldMk cId="3263485424" sldId="1124"/>
        </pc:sldMkLst>
        <pc:spChg chg="mod">
          <ac:chgData name="Alfred Asterjadhi" userId="39de57b9-85c0-4fd1-aaac-8ca2b6560ad0" providerId="ADAL" clId="{71C51894-AECB-4355-931C-92463EC6D6E0}" dt="2024-04-05T00:27:45.943" v="374" actId="20577"/>
          <ac:spMkLst>
            <pc:docMk/>
            <pc:sldMk cId="3263485424" sldId="1124"/>
            <ac:spMk id="2" creationId="{93F6C9F4-60FB-FDEB-FF05-05E01741C55C}"/>
          </ac:spMkLst>
        </pc:spChg>
      </pc:sldChg>
      <pc:sldChg chg="modSp add mod">
        <pc:chgData name="Alfred Asterjadhi" userId="39de57b9-85c0-4fd1-aaac-8ca2b6560ad0" providerId="ADAL" clId="{71C51894-AECB-4355-931C-92463EC6D6E0}" dt="2024-04-05T00:28:10.898" v="388" actId="20577"/>
        <pc:sldMkLst>
          <pc:docMk/>
          <pc:sldMk cId="1467436368" sldId="1125"/>
        </pc:sldMkLst>
        <pc:spChg chg="mod">
          <ac:chgData name="Alfred Asterjadhi" userId="39de57b9-85c0-4fd1-aaac-8ca2b6560ad0" providerId="ADAL" clId="{71C51894-AECB-4355-931C-92463EC6D6E0}" dt="2024-04-05T00:27:58.388" v="380" actId="20577"/>
          <ac:spMkLst>
            <pc:docMk/>
            <pc:sldMk cId="1467436368" sldId="1125"/>
            <ac:spMk id="2" creationId="{03913BFA-F967-E6B4-538C-7E3F175AA99E}"/>
          </ac:spMkLst>
        </pc:spChg>
        <pc:spChg chg="mod">
          <ac:chgData name="Alfred Asterjadhi" userId="39de57b9-85c0-4fd1-aaac-8ca2b6560ad0" providerId="ADAL" clId="{71C51894-AECB-4355-931C-92463EC6D6E0}" dt="2024-04-05T00:28:10.898" v="388" actId="20577"/>
          <ac:spMkLst>
            <pc:docMk/>
            <pc:sldMk cId="1467436368" sldId="1125"/>
            <ac:spMk id="3" creationId="{2F86CF3C-94C2-CF42-A8D8-2339A9A69E36}"/>
          </ac:spMkLst>
        </pc:spChg>
      </pc:sldChg>
      <pc:sldChg chg="modSp add mod">
        <pc:chgData name="Alfred Asterjadhi" userId="39de57b9-85c0-4fd1-aaac-8ca2b6560ad0" providerId="ADAL" clId="{71C51894-AECB-4355-931C-92463EC6D6E0}" dt="2024-04-05T00:28:15.730" v="395" actId="20577"/>
        <pc:sldMkLst>
          <pc:docMk/>
          <pc:sldMk cId="3629084029" sldId="1126"/>
        </pc:sldMkLst>
        <pc:spChg chg="mod">
          <ac:chgData name="Alfred Asterjadhi" userId="39de57b9-85c0-4fd1-aaac-8ca2b6560ad0" providerId="ADAL" clId="{71C51894-AECB-4355-931C-92463EC6D6E0}" dt="2024-04-05T00:28:04.823" v="381"/>
          <ac:spMkLst>
            <pc:docMk/>
            <pc:sldMk cId="3629084029" sldId="1126"/>
            <ac:spMk id="2" creationId="{A7838C38-773F-8FDE-3FDF-391C0A5DBF9B}"/>
          </ac:spMkLst>
        </pc:spChg>
        <pc:spChg chg="mod">
          <ac:chgData name="Alfred Asterjadhi" userId="39de57b9-85c0-4fd1-aaac-8ca2b6560ad0" providerId="ADAL" clId="{71C51894-AECB-4355-931C-92463EC6D6E0}" dt="2024-04-05T00:28:15.730" v="395" actId="20577"/>
          <ac:spMkLst>
            <pc:docMk/>
            <pc:sldMk cId="3629084029" sldId="1126"/>
            <ac:spMk id="3" creationId="{042F5F7D-D1A4-4F15-B474-D7E4FCB02B8C}"/>
          </ac:spMkLst>
        </pc:spChg>
      </pc:sldChg>
      <pc:sldChg chg="modSp add mod">
        <pc:chgData name="Alfred Asterjadhi" userId="39de57b9-85c0-4fd1-aaac-8ca2b6560ad0" providerId="ADAL" clId="{71C51894-AECB-4355-931C-92463EC6D6E0}" dt="2024-04-08T14:37:39.138" v="460"/>
        <pc:sldMkLst>
          <pc:docMk/>
          <pc:sldMk cId="1816478880" sldId="1127"/>
        </pc:sldMkLst>
        <pc:spChg chg="mod">
          <ac:chgData name="Alfred Asterjadhi" userId="39de57b9-85c0-4fd1-aaac-8ca2b6560ad0" providerId="ADAL" clId="{71C51894-AECB-4355-931C-92463EC6D6E0}" dt="2024-04-08T14:37:14.354" v="457" actId="6549"/>
          <ac:spMkLst>
            <pc:docMk/>
            <pc:sldMk cId="1816478880" sldId="1127"/>
            <ac:spMk id="2" creationId="{DDBFA22A-FB61-16CE-6802-F04BC34ECC45}"/>
          </ac:spMkLst>
        </pc:spChg>
        <pc:spChg chg="mod">
          <ac:chgData name="Alfred Asterjadhi" userId="39de57b9-85c0-4fd1-aaac-8ca2b6560ad0" providerId="ADAL" clId="{71C51894-AECB-4355-931C-92463EC6D6E0}" dt="2024-04-08T14:37:39.138" v="460"/>
          <ac:spMkLst>
            <pc:docMk/>
            <pc:sldMk cId="1816478880" sldId="1127"/>
            <ac:spMk id="3" creationId="{BF1C69AC-9CD9-C4E0-ACB6-AE175FD10B34}"/>
          </ac:spMkLst>
        </pc:spChg>
      </pc:sldChg>
      <pc:sldChg chg="add">
        <pc:chgData name="Alfred Asterjadhi" userId="39de57b9-85c0-4fd1-aaac-8ca2b6560ad0" providerId="ADAL" clId="{71C51894-AECB-4355-931C-92463EC6D6E0}" dt="2024-04-08T14:37:05.134" v="453"/>
        <pc:sldMkLst>
          <pc:docMk/>
          <pc:sldMk cId="365622457" sldId="1128"/>
        </pc:sldMkLst>
      </pc:sldChg>
      <pc:sldMasterChg chg="modSp mod">
        <pc:chgData name="Alfred Asterjadhi" userId="39de57b9-85c0-4fd1-aaac-8ca2b6560ad0" providerId="ADAL" clId="{71C51894-AECB-4355-931C-92463EC6D6E0}" dt="2024-04-05T00:11:29.271" v="84" actId="20577"/>
        <pc:sldMasterMkLst>
          <pc:docMk/>
          <pc:sldMasterMk cId="0" sldId="2147483656"/>
        </pc:sldMasterMkLst>
        <pc:spChg chg="mod">
          <ac:chgData name="Alfred Asterjadhi" userId="39de57b9-85c0-4fd1-aaac-8ca2b6560ad0" providerId="ADAL" clId="{71C51894-AECB-4355-931C-92463EC6D6E0}" dt="2024-04-05T00:11:29.271" v="84" actId="20577"/>
          <ac:spMkLst>
            <pc:docMk/>
            <pc:sldMasterMk cId="0" sldId="2147483656"/>
            <ac:spMk id="10" creationId="{00000000-0000-0000-0000-000000000000}"/>
          </ac:spMkLst>
        </pc:spChg>
      </pc:sldMasterChg>
    </pc:docChg>
  </pc:docChgLst>
  <pc:docChgLst>
    <pc:chgData name="Alfred Asterjadhi" userId="39de57b9-85c0-4fd1-aaac-8ca2b6560ad0" providerId="ADAL" clId="{FFF0D9FC-31E2-4B2E-A310-12AF9B378D92}"/>
    <pc:docChg chg="undo custSel addSld delSld modSld sldOrd modMainMaster">
      <pc:chgData name="Alfred Asterjadhi" userId="39de57b9-85c0-4fd1-aaac-8ca2b6560ad0" providerId="ADAL" clId="{FFF0D9FC-31E2-4B2E-A310-12AF9B378D92}" dt="2023-10-13T17:17:34.108" v="1001" actId="20577"/>
      <pc:docMkLst>
        <pc:docMk/>
      </pc:docMkLst>
      <pc:sldChg chg="modSp mod">
        <pc:chgData name="Alfred Asterjadhi" userId="39de57b9-85c0-4fd1-aaac-8ca2b6560ad0" providerId="ADAL" clId="{FFF0D9FC-31E2-4B2E-A310-12AF9B378D92}" dt="2023-10-06T23:48:53.824" v="0" actId="20577"/>
        <pc:sldMkLst>
          <pc:docMk/>
          <pc:sldMk cId="0" sldId="256"/>
        </pc:sldMkLst>
        <pc:spChg chg="mod">
          <ac:chgData name="Alfred Asterjadhi" userId="39de57b9-85c0-4fd1-aaac-8ca2b6560ad0" providerId="ADAL" clId="{FFF0D9FC-31E2-4B2E-A310-12AF9B378D92}" dt="2023-10-06T23:48:53.824" v="0" actId="20577"/>
          <ac:spMkLst>
            <pc:docMk/>
            <pc:sldMk cId="0" sldId="256"/>
            <ac:spMk id="3073" creationId="{00000000-0000-0000-0000-000000000000}"/>
          </ac:spMkLst>
        </pc:spChg>
      </pc:sldChg>
      <pc:sldChg chg="modSp mod">
        <pc:chgData name="Alfred Asterjadhi" userId="39de57b9-85c0-4fd1-aaac-8ca2b6560ad0" providerId="ADAL" clId="{FFF0D9FC-31E2-4B2E-A310-12AF9B378D92}" dt="2023-10-13T17:16:33.570" v="941" actId="20577"/>
        <pc:sldMkLst>
          <pc:docMk/>
          <pc:sldMk cId="0" sldId="257"/>
        </pc:sldMkLst>
        <pc:spChg chg="mod">
          <ac:chgData name="Alfred Asterjadhi" userId="39de57b9-85c0-4fd1-aaac-8ca2b6560ad0" providerId="ADAL" clId="{FFF0D9FC-31E2-4B2E-A310-12AF9B378D92}" dt="2023-10-13T17:16:33.570" v="941" actId="20577"/>
          <ac:spMkLst>
            <pc:docMk/>
            <pc:sldMk cId="0" sldId="257"/>
            <ac:spMk id="4097" creationId="{00000000-0000-0000-0000-000000000000}"/>
          </ac:spMkLst>
        </pc:spChg>
        <pc:spChg chg="mod">
          <ac:chgData name="Alfred Asterjadhi" userId="39de57b9-85c0-4fd1-aaac-8ca2b6560ad0" providerId="ADAL" clId="{FFF0D9FC-31E2-4B2E-A310-12AF9B378D92}" dt="2023-10-06T23:49:37.789" v="21" actId="20577"/>
          <ac:spMkLst>
            <pc:docMk/>
            <pc:sldMk cId="0" sldId="257"/>
            <ac:spMk id="4098" creationId="{00000000-0000-0000-0000-000000000000}"/>
          </ac:spMkLst>
        </pc:spChg>
      </pc:sldChg>
      <pc:sldChg chg="modSp mod">
        <pc:chgData name="Alfred Asterjadhi" userId="39de57b9-85c0-4fd1-aaac-8ca2b6560ad0" providerId="ADAL" clId="{FFF0D9FC-31E2-4B2E-A310-12AF9B378D92}" dt="2023-10-13T17:16:38.933" v="943" actId="20577"/>
        <pc:sldMkLst>
          <pc:docMk/>
          <pc:sldMk cId="3136880362" sldId="260"/>
        </pc:sldMkLst>
        <pc:spChg chg="mod">
          <ac:chgData name="Alfred Asterjadhi" userId="39de57b9-85c0-4fd1-aaac-8ca2b6560ad0" providerId="ADAL" clId="{FFF0D9FC-31E2-4B2E-A310-12AF9B378D92}" dt="2023-10-13T17:16:38.933" v="943" actId="20577"/>
          <ac:spMkLst>
            <pc:docMk/>
            <pc:sldMk cId="3136880362" sldId="260"/>
            <ac:spMk id="3" creationId="{00000000-0000-0000-0000-000000000000}"/>
          </ac:spMkLst>
        </pc:spChg>
      </pc:sldChg>
      <pc:sldChg chg="modSp mod">
        <pc:chgData name="Alfred Asterjadhi" userId="39de57b9-85c0-4fd1-aaac-8ca2b6560ad0" providerId="ADAL" clId="{FFF0D9FC-31E2-4B2E-A310-12AF9B378D92}" dt="2023-10-09T03:16:50.186" v="352" actId="20577"/>
        <pc:sldMkLst>
          <pc:docMk/>
          <pc:sldMk cId="132832093" sldId="267"/>
        </pc:sldMkLst>
        <pc:spChg chg="mod">
          <ac:chgData name="Alfred Asterjadhi" userId="39de57b9-85c0-4fd1-aaac-8ca2b6560ad0" providerId="ADAL" clId="{FFF0D9FC-31E2-4B2E-A310-12AF9B378D92}" dt="2023-10-09T03:16:50.186" v="352" actId="20577"/>
          <ac:spMkLst>
            <pc:docMk/>
            <pc:sldMk cId="132832093" sldId="267"/>
            <ac:spMk id="3" creationId="{00000000-0000-0000-0000-000000000000}"/>
          </ac:spMkLst>
        </pc:spChg>
      </pc:sldChg>
      <pc:sldChg chg="modSp mod">
        <pc:chgData name="Alfred Asterjadhi" userId="39de57b9-85c0-4fd1-aaac-8ca2b6560ad0" providerId="ADAL" clId="{FFF0D9FC-31E2-4B2E-A310-12AF9B378D92}" dt="2023-10-06T23:57:41.395" v="265" actId="20577"/>
        <pc:sldMkLst>
          <pc:docMk/>
          <pc:sldMk cId="3976818858" sldId="269"/>
        </pc:sldMkLst>
        <pc:spChg chg="mod">
          <ac:chgData name="Alfred Asterjadhi" userId="39de57b9-85c0-4fd1-aaac-8ca2b6560ad0" providerId="ADAL" clId="{FFF0D9FC-31E2-4B2E-A310-12AF9B378D92}" dt="2023-10-06T23:57:41.395" v="265" actId="20577"/>
          <ac:spMkLst>
            <pc:docMk/>
            <pc:sldMk cId="3976818858" sldId="269"/>
            <ac:spMk id="2" creationId="{00000000-0000-0000-0000-000000000000}"/>
          </ac:spMkLst>
        </pc:spChg>
        <pc:graphicFrameChg chg="mod modGraphic">
          <ac:chgData name="Alfred Asterjadhi" userId="39de57b9-85c0-4fd1-aaac-8ca2b6560ad0" providerId="ADAL" clId="{FFF0D9FC-31E2-4B2E-A310-12AF9B378D92}" dt="2023-10-06T23:57:35.813" v="264" actId="20577"/>
          <ac:graphicFrameMkLst>
            <pc:docMk/>
            <pc:sldMk cId="3976818858" sldId="269"/>
            <ac:graphicFrameMk id="3" creationId="{90120863-C6A6-CC22-28FD-7D36509C8F60}"/>
          </ac:graphicFrameMkLst>
        </pc:graphicFrameChg>
      </pc:sldChg>
      <pc:sldChg chg="add del">
        <pc:chgData name="Alfred Asterjadhi" userId="39de57b9-85c0-4fd1-aaac-8ca2b6560ad0" providerId="ADAL" clId="{FFF0D9FC-31E2-4B2E-A310-12AF9B378D92}" dt="2023-10-09T03:26:20.538" v="517"/>
        <pc:sldMkLst>
          <pc:docMk/>
          <pc:sldMk cId="3855816569" sldId="296"/>
        </pc:sldMkLst>
      </pc:sldChg>
      <pc:sldChg chg="modSp mod">
        <pc:chgData name="Alfred Asterjadhi" userId="39de57b9-85c0-4fd1-aaac-8ca2b6560ad0" providerId="ADAL" clId="{FFF0D9FC-31E2-4B2E-A310-12AF9B378D92}" dt="2023-10-09T03:34:54.693" v="878"/>
        <pc:sldMkLst>
          <pc:docMk/>
          <pc:sldMk cId="2243228416" sldId="299"/>
        </pc:sldMkLst>
        <pc:spChg chg="mod">
          <ac:chgData name="Alfred Asterjadhi" userId="39de57b9-85c0-4fd1-aaac-8ca2b6560ad0" providerId="ADAL" clId="{FFF0D9FC-31E2-4B2E-A310-12AF9B378D92}" dt="2023-10-06T23:52:10.200" v="146" actId="20577"/>
          <ac:spMkLst>
            <pc:docMk/>
            <pc:sldMk cId="2243228416" sldId="299"/>
            <ac:spMk id="2" creationId="{D98037EA-01CD-49B6-9BB5-232DD9A4DDC5}"/>
          </ac:spMkLst>
        </pc:spChg>
        <pc:spChg chg="mod">
          <ac:chgData name="Alfred Asterjadhi" userId="39de57b9-85c0-4fd1-aaac-8ca2b6560ad0" providerId="ADAL" clId="{FFF0D9FC-31E2-4B2E-A310-12AF9B378D92}" dt="2023-10-09T03:19:58.638" v="377" actId="20577"/>
          <ac:spMkLst>
            <pc:docMk/>
            <pc:sldMk cId="2243228416" sldId="299"/>
            <ac:spMk id="3" creationId="{3857177C-4F12-41D1-AB93-6925069E5DB9}"/>
          </ac:spMkLst>
        </pc:spChg>
        <pc:spChg chg="mod">
          <ac:chgData name="Alfred Asterjadhi" userId="39de57b9-85c0-4fd1-aaac-8ca2b6560ad0" providerId="ADAL" clId="{FFF0D9FC-31E2-4B2E-A310-12AF9B378D92}" dt="2023-10-09T03:34:54.693" v="878"/>
          <ac:spMkLst>
            <pc:docMk/>
            <pc:sldMk cId="2243228416" sldId="299"/>
            <ac:spMk id="17" creationId="{442A1050-6527-4B2E-A943-E125D6B48B52}"/>
          </ac:spMkLst>
        </pc:spChg>
      </pc:sldChg>
      <pc:sldChg chg="modSp mod">
        <pc:chgData name="Alfred Asterjadhi" userId="39de57b9-85c0-4fd1-aaac-8ca2b6560ad0" providerId="ADAL" clId="{FFF0D9FC-31E2-4B2E-A310-12AF9B378D92}" dt="2023-10-09T03:34:10.644" v="875" actId="6549"/>
        <pc:sldMkLst>
          <pc:docMk/>
          <pc:sldMk cId="1677969607" sldId="323"/>
        </pc:sldMkLst>
        <pc:spChg chg="mod">
          <ac:chgData name="Alfred Asterjadhi" userId="39de57b9-85c0-4fd1-aaac-8ca2b6560ad0" providerId="ADAL" clId="{FFF0D9FC-31E2-4B2E-A310-12AF9B378D92}" dt="2023-10-09T03:34:10.644" v="875" actId="6549"/>
          <ac:spMkLst>
            <pc:docMk/>
            <pc:sldMk cId="1677969607" sldId="323"/>
            <ac:spMk id="3" creationId="{AA3B5D18-A128-4C8A-9763-E97484452182}"/>
          </ac:spMkLst>
        </pc:spChg>
      </pc:sldChg>
      <pc:sldChg chg="modSp mod">
        <pc:chgData name="Alfred Asterjadhi" userId="39de57b9-85c0-4fd1-aaac-8ca2b6560ad0" providerId="ADAL" clId="{FFF0D9FC-31E2-4B2E-A310-12AF9B378D92}" dt="2023-10-13T17:17:17.859" v="997" actId="20577"/>
        <pc:sldMkLst>
          <pc:docMk/>
          <pc:sldMk cId="1908471061" sldId="328"/>
        </pc:sldMkLst>
        <pc:spChg chg="mod">
          <ac:chgData name="Alfred Asterjadhi" userId="39de57b9-85c0-4fd1-aaac-8ca2b6560ad0" providerId="ADAL" clId="{FFF0D9FC-31E2-4B2E-A310-12AF9B378D92}" dt="2023-10-13T17:17:17.859" v="997" actId="20577"/>
          <ac:spMkLst>
            <pc:docMk/>
            <pc:sldMk cId="1908471061" sldId="328"/>
            <ac:spMk id="3" creationId="{3EF9BE80-D462-4B64-8448-3B553445EDCF}"/>
          </ac:spMkLst>
        </pc:spChg>
      </pc:sldChg>
      <pc:sldChg chg="modSp mod">
        <pc:chgData name="Alfred Asterjadhi" userId="39de57b9-85c0-4fd1-aaac-8ca2b6560ad0" providerId="ADAL" clId="{FFF0D9FC-31E2-4B2E-A310-12AF9B378D92}" dt="2023-10-09T03:15:30.623" v="329" actId="207"/>
        <pc:sldMkLst>
          <pc:docMk/>
          <pc:sldMk cId="3843208451" sldId="333"/>
        </pc:sldMkLst>
        <pc:spChg chg="mod">
          <ac:chgData name="Alfred Asterjadhi" userId="39de57b9-85c0-4fd1-aaac-8ca2b6560ad0" providerId="ADAL" clId="{FFF0D9FC-31E2-4B2E-A310-12AF9B378D92}" dt="2023-10-09T03:15:30.623" v="329" actId="207"/>
          <ac:spMkLst>
            <pc:docMk/>
            <pc:sldMk cId="3843208451" sldId="333"/>
            <ac:spMk id="2" creationId="{1790C6A9-20C4-440F-BC51-97DC4C9B7E71}"/>
          </ac:spMkLst>
        </pc:spChg>
        <pc:spChg chg="mod">
          <ac:chgData name="Alfred Asterjadhi" userId="39de57b9-85c0-4fd1-aaac-8ca2b6560ad0" providerId="ADAL" clId="{FFF0D9FC-31E2-4B2E-A310-12AF9B378D92}" dt="2023-10-09T03:15:25.274" v="328"/>
          <ac:spMkLst>
            <pc:docMk/>
            <pc:sldMk cId="3843208451" sldId="333"/>
            <ac:spMk id="3" creationId="{918D7AE7-F661-4AD4-9210-88B6E5699ED9}"/>
          </ac:spMkLst>
        </pc:spChg>
      </pc:sldChg>
      <pc:sldChg chg="modSp mod">
        <pc:chgData name="Alfred Asterjadhi" userId="39de57b9-85c0-4fd1-aaac-8ca2b6560ad0" providerId="ADAL" clId="{FFF0D9FC-31E2-4B2E-A310-12AF9B378D92}" dt="2023-10-09T03:37:04.364" v="940" actId="20577"/>
        <pc:sldMkLst>
          <pc:docMk/>
          <pc:sldMk cId="3930036297" sldId="356"/>
        </pc:sldMkLst>
        <pc:spChg chg="mod">
          <ac:chgData name="Alfred Asterjadhi" userId="39de57b9-85c0-4fd1-aaac-8ca2b6560ad0" providerId="ADAL" clId="{FFF0D9FC-31E2-4B2E-A310-12AF9B378D92}" dt="2023-10-09T03:37:04.364" v="940" actId="20577"/>
          <ac:spMkLst>
            <pc:docMk/>
            <pc:sldMk cId="3930036297" sldId="356"/>
            <ac:spMk id="3" creationId="{DFB0BA47-D7B6-4F95-932E-A7AA615BC440}"/>
          </ac:spMkLst>
        </pc:spChg>
      </pc:sldChg>
      <pc:sldChg chg="addSp delSp modSp mod chgLayout">
        <pc:chgData name="Alfred Asterjadhi" userId="39de57b9-85c0-4fd1-aaac-8ca2b6560ad0" providerId="ADAL" clId="{FFF0D9FC-31E2-4B2E-A310-12AF9B378D92}" dt="2023-10-09T03:32:36.054" v="835" actId="207"/>
        <pc:sldMkLst>
          <pc:docMk/>
          <pc:sldMk cId="3576977642" sldId="362"/>
        </pc:sldMkLst>
        <pc:spChg chg="mod ord">
          <ac:chgData name="Alfred Asterjadhi" userId="39de57b9-85c0-4fd1-aaac-8ca2b6560ad0" providerId="ADAL" clId="{FFF0D9FC-31E2-4B2E-A310-12AF9B378D92}" dt="2023-10-09T03:32:33.301" v="834" actId="6264"/>
          <ac:spMkLst>
            <pc:docMk/>
            <pc:sldMk cId="3576977642" sldId="362"/>
            <ac:spMk id="2" creationId="{0EAF4D72-7EB5-22A3-403A-E095C87E6E26}"/>
          </ac:spMkLst>
        </pc:spChg>
        <pc:spChg chg="add del mod">
          <ac:chgData name="Alfred Asterjadhi" userId="39de57b9-85c0-4fd1-aaac-8ca2b6560ad0" providerId="ADAL" clId="{FFF0D9FC-31E2-4B2E-A310-12AF9B378D92}" dt="2023-10-09T03:32:33.301" v="834" actId="6264"/>
          <ac:spMkLst>
            <pc:docMk/>
            <pc:sldMk cId="3576977642" sldId="362"/>
            <ac:spMk id="3" creationId="{1C032717-29F3-BF23-5DD5-67D5BE726EFE}"/>
          </ac:spMkLst>
        </pc:spChg>
        <pc:spChg chg="mod ord">
          <ac:chgData name="Alfred Asterjadhi" userId="39de57b9-85c0-4fd1-aaac-8ca2b6560ad0" providerId="ADAL" clId="{FFF0D9FC-31E2-4B2E-A310-12AF9B378D92}" dt="2023-10-09T03:32:33.301" v="834" actId="6264"/>
          <ac:spMkLst>
            <pc:docMk/>
            <pc:sldMk cId="3576977642" sldId="362"/>
            <ac:spMk id="4" creationId="{42DA2380-6213-B25D-B7D7-77DB25F18500}"/>
          </ac:spMkLst>
        </pc:spChg>
        <pc:spChg chg="mod ord">
          <ac:chgData name="Alfred Asterjadhi" userId="39de57b9-85c0-4fd1-aaac-8ca2b6560ad0" providerId="ADAL" clId="{FFF0D9FC-31E2-4B2E-A310-12AF9B378D92}" dt="2023-10-09T03:32:33.301" v="834" actId="6264"/>
          <ac:spMkLst>
            <pc:docMk/>
            <pc:sldMk cId="3576977642" sldId="362"/>
            <ac:spMk id="5" creationId="{842B70E7-0012-CD41-8829-02BD81D114F8}"/>
          </ac:spMkLst>
        </pc:spChg>
        <pc:spChg chg="mod ord">
          <ac:chgData name="Alfred Asterjadhi" userId="39de57b9-85c0-4fd1-aaac-8ca2b6560ad0" providerId="ADAL" clId="{FFF0D9FC-31E2-4B2E-A310-12AF9B378D92}" dt="2023-10-09T03:32:33.301" v="834" actId="6264"/>
          <ac:spMkLst>
            <pc:docMk/>
            <pc:sldMk cId="3576977642" sldId="362"/>
            <ac:spMk id="6" creationId="{3DD21102-AAEB-13F6-15EC-3CBBC04B5637}"/>
          </ac:spMkLst>
        </pc:spChg>
        <pc:spChg chg="add del mod">
          <ac:chgData name="Alfred Asterjadhi" userId="39de57b9-85c0-4fd1-aaac-8ca2b6560ad0" providerId="ADAL" clId="{FFF0D9FC-31E2-4B2E-A310-12AF9B378D92}" dt="2023-10-09T03:32:33.301" v="834" actId="6264"/>
          <ac:spMkLst>
            <pc:docMk/>
            <pc:sldMk cId="3576977642" sldId="362"/>
            <ac:spMk id="7" creationId="{5CB17E27-6825-A56B-AEAC-086C70BF5F3D}"/>
          </ac:spMkLst>
        </pc:spChg>
        <pc:spChg chg="add del mod">
          <ac:chgData name="Alfred Asterjadhi" userId="39de57b9-85c0-4fd1-aaac-8ca2b6560ad0" providerId="ADAL" clId="{FFF0D9FC-31E2-4B2E-A310-12AF9B378D92}" dt="2023-10-09T03:32:33.301" v="834" actId="6264"/>
          <ac:spMkLst>
            <pc:docMk/>
            <pc:sldMk cId="3576977642" sldId="362"/>
            <ac:spMk id="8" creationId="{1CDE19F4-0923-8035-362A-A6691BF31261}"/>
          </ac:spMkLst>
        </pc:spChg>
        <pc:spChg chg="add del mod">
          <ac:chgData name="Alfred Asterjadhi" userId="39de57b9-85c0-4fd1-aaac-8ca2b6560ad0" providerId="ADAL" clId="{FFF0D9FC-31E2-4B2E-A310-12AF9B378D92}" dt="2023-10-09T03:32:33.301" v="834" actId="6264"/>
          <ac:spMkLst>
            <pc:docMk/>
            <pc:sldMk cId="3576977642" sldId="362"/>
            <ac:spMk id="9" creationId="{E55E4250-A0C7-E6E5-4B31-9B1D723126BB}"/>
          </ac:spMkLst>
        </pc:spChg>
        <pc:spChg chg="add del mod">
          <ac:chgData name="Alfred Asterjadhi" userId="39de57b9-85c0-4fd1-aaac-8ca2b6560ad0" providerId="ADAL" clId="{FFF0D9FC-31E2-4B2E-A310-12AF9B378D92}" dt="2023-10-09T03:32:33.301" v="834" actId="6264"/>
          <ac:spMkLst>
            <pc:docMk/>
            <pc:sldMk cId="3576977642" sldId="362"/>
            <ac:spMk id="10" creationId="{05364DBB-BFBE-B0E6-DF71-9797351B7578}"/>
          </ac:spMkLst>
        </pc:spChg>
        <pc:spChg chg="mod ord">
          <ac:chgData name="Alfred Asterjadhi" userId="39de57b9-85c0-4fd1-aaac-8ca2b6560ad0" providerId="ADAL" clId="{FFF0D9FC-31E2-4B2E-A310-12AF9B378D92}" dt="2023-10-09T03:32:36.054" v="835" actId="207"/>
          <ac:spMkLst>
            <pc:docMk/>
            <pc:sldMk cId="3576977642" sldId="362"/>
            <ac:spMk id="16" creationId="{CA1A1623-65F8-E7F3-860B-98677C489FFA}"/>
          </ac:spMkLst>
        </pc:spChg>
      </pc:sldChg>
      <pc:sldChg chg="del">
        <pc:chgData name="Alfred Asterjadhi" userId="39de57b9-85c0-4fd1-aaac-8ca2b6560ad0" providerId="ADAL" clId="{FFF0D9FC-31E2-4B2E-A310-12AF9B378D92}" dt="2023-10-06T23:57:51.308" v="267" actId="47"/>
        <pc:sldMkLst>
          <pc:docMk/>
          <pc:sldMk cId="2875004496" sldId="364"/>
        </pc:sldMkLst>
      </pc:sldChg>
      <pc:sldChg chg="del">
        <pc:chgData name="Alfred Asterjadhi" userId="39de57b9-85c0-4fd1-aaac-8ca2b6560ad0" providerId="ADAL" clId="{FFF0D9FC-31E2-4B2E-A310-12AF9B378D92}" dt="2023-10-07T00:19:04.492" v="292" actId="47"/>
        <pc:sldMkLst>
          <pc:docMk/>
          <pc:sldMk cId="1843331871" sldId="365"/>
        </pc:sldMkLst>
      </pc:sldChg>
      <pc:sldChg chg="del">
        <pc:chgData name="Alfred Asterjadhi" userId="39de57b9-85c0-4fd1-aaac-8ca2b6560ad0" providerId="ADAL" clId="{FFF0D9FC-31E2-4B2E-A310-12AF9B378D92}" dt="2023-10-09T03:32:20.676" v="833" actId="47"/>
        <pc:sldMkLst>
          <pc:docMk/>
          <pc:sldMk cId="3759718192" sldId="368"/>
        </pc:sldMkLst>
      </pc:sldChg>
      <pc:sldChg chg="del">
        <pc:chgData name="Alfred Asterjadhi" userId="39de57b9-85c0-4fd1-aaac-8ca2b6560ad0" providerId="ADAL" clId="{FFF0D9FC-31E2-4B2E-A310-12AF9B378D92}" dt="2023-10-09T03:32:45.459" v="837" actId="47"/>
        <pc:sldMkLst>
          <pc:docMk/>
          <pc:sldMk cId="1847581084" sldId="375"/>
        </pc:sldMkLst>
      </pc:sldChg>
      <pc:sldChg chg="addSp modSp mod">
        <pc:chgData name="Alfred Asterjadhi" userId="39de57b9-85c0-4fd1-aaac-8ca2b6560ad0" providerId="ADAL" clId="{FFF0D9FC-31E2-4B2E-A310-12AF9B378D92}" dt="2023-10-06T23:58:57.428" v="285" actId="20577"/>
        <pc:sldMkLst>
          <pc:docMk/>
          <pc:sldMk cId="2696761607" sldId="393"/>
        </pc:sldMkLst>
        <pc:spChg chg="mod">
          <ac:chgData name="Alfred Asterjadhi" userId="39de57b9-85c0-4fd1-aaac-8ca2b6560ad0" providerId="ADAL" clId="{FFF0D9FC-31E2-4B2E-A310-12AF9B378D92}" dt="2023-10-06T23:58:29.654" v="271" actId="20577"/>
          <ac:spMkLst>
            <pc:docMk/>
            <pc:sldMk cId="2696761607" sldId="393"/>
            <ac:spMk id="2" creationId="{F2762690-C15C-4839-B40F-0AF3A4D89457}"/>
          </ac:spMkLst>
        </pc:spChg>
        <pc:spChg chg="add mod">
          <ac:chgData name="Alfred Asterjadhi" userId="39de57b9-85c0-4fd1-aaac-8ca2b6560ad0" providerId="ADAL" clId="{FFF0D9FC-31E2-4B2E-A310-12AF9B378D92}" dt="2023-10-06T23:58:57.428" v="285" actId="20577"/>
          <ac:spMkLst>
            <pc:docMk/>
            <pc:sldMk cId="2696761607" sldId="393"/>
            <ac:spMk id="8" creationId="{A29853BA-17EA-18F8-5B29-B09D9FC050C9}"/>
          </ac:spMkLst>
        </pc:spChg>
      </pc:sldChg>
      <pc:sldChg chg="del">
        <pc:chgData name="Alfred Asterjadhi" userId="39de57b9-85c0-4fd1-aaac-8ca2b6560ad0" providerId="ADAL" clId="{FFF0D9FC-31E2-4B2E-A310-12AF9B378D92}" dt="2023-10-09T03:32:47.461" v="838" actId="47"/>
        <pc:sldMkLst>
          <pc:docMk/>
          <pc:sldMk cId="3530745078" sldId="981"/>
        </pc:sldMkLst>
      </pc:sldChg>
      <pc:sldChg chg="del">
        <pc:chgData name="Alfred Asterjadhi" userId="39de57b9-85c0-4fd1-aaac-8ca2b6560ad0" providerId="ADAL" clId="{FFF0D9FC-31E2-4B2E-A310-12AF9B378D92}" dt="2023-10-09T03:27:23.010" v="555" actId="47"/>
        <pc:sldMkLst>
          <pc:docMk/>
          <pc:sldMk cId="3577588007" sldId="989"/>
        </pc:sldMkLst>
      </pc:sldChg>
      <pc:sldChg chg="del">
        <pc:chgData name="Alfred Asterjadhi" userId="39de57b9-85c0-4fd1-aaac-8ca2b6560ad0" providerId="ADAL" clId="{FFF0D9FC-31E2-4B2E-A310-12AF9B378D92}" dt="2023-10-09T03:31:24.975" v="771" actId="47"/>
        <pc:sldMkLst>
          <pc:docMk/>
          <pc:sldMk cId="2409887836" sldId="994"/>
        </pc:sldMkLst>
      </pc:sldChg>
      <pc:sldChg chg="del">
        <pc:chgData name="Alfred Asterjadhi" userId="39de57b9-85c0-4fd1-aaac-8ca2b6560ad0" providerId="ADAL" clId="{FFF0D9FC-31E2-4B2E-A310-12AF9B378D92}" dt="2023-10-09T03:32:43.766" v="836" actId="47"/>
        <pc:sldMkLst>
          <pc:docMk/>
          <pc:sldMk cId="3140364693" sldId="997"/>
        </pc:sldMkLst>
      </pc:sldChg>
      <pc:sldChg chg="del">
        <pc:chgData name="Alfred Asterjadhi" userId="39de57b9-85c0-4fd1-aaac-8ca2b6560ad0" providerId="ADAL" clId="{FFF0D9FC-31E2-4B2E-A310-12AF9B378D92}" dt="2023-10-06T23:57:52.485" v="268" actId="47"/>
        <pc:sldMkLst>
          <pc:docMk/>
          <pc:sldMk cId="3395387797" sldId="1002"/>
        </pc:sldMkLst>
      </pc:sldChg>
      <pc:sldChg chg="modSp mod">
        <pc:chgData name="Alfred Asterjadhi" userId="39de57b9-85c0-4fd1-aaac-8ca2b6560ad0" providerId="ADAL" clId="{FFF0D9FC-31E2-4B2E-A310-12AF9B378D92}" dt="2023-10-09T03:27:53.535" v="571" actId="20577"/>
        <pc:sldMkLst>
          <pc:docMk/>
          <pc:sldMk cId="3233208257" sldId="1006"/>
        </pc:sldMkLst>
        <pc:spChg chg="mod">
          <ac:chgData name="Alfred Asterjadhi" userId="39de57b9-85c0-4fd1-aaac-8ca2b6560ad0" providerId="ADAL" clId="{FFF0D9FC-31E2-4B2E-A310-12AF9B378D92}" dt="2023-10-09T03:27:53.535" v="571" actId="20577"/>
          <ac:spMkLst>
            <pc:docMk/>
            <pc:sldMk cId="3233208257" sldId="1006"/>
            <ac:spMk id="2" creationId="{4B5F0D0E-8BB7-48AB-9160-728B8B3399A2}"/>
          </ac:spMkLst>
        </pc:spChg>
        <pc:spChg chg="mod">
          <ac:chgData name="Alfred Asterjadhi" userId="39de57b9-85c0-4fd1-aaac-8ca2b6560ad0" providerId="ADAL" clId="{FFF0D9FC-31E2-4B2E-A310-12AF9B378D92}" dt="2023-10-09T03:19:40.388" v="362" actId="20577"/>
          <ac:spMkLst>
            <pc:docMk/>
            <pc:sldMk cId="3233208257" sldId="1006"/>
            <ac:spMk id="3" creationId="{DFB0BA47-D7B6-4F95-932E-A7AA615BC440}"/>
          </ac:spMkLst>
        </pc:spChg>
        <pc:spChg chg="mod">
          <ac:chgData name="Alfred Asterjadhi" userId="39de57b9-85c0-4fd1-aaac-8ca2b6560ad0" providerId="ADAL" clId="{FFF0D9FC-31E2-4B2E-A310-12AF9B378D92}" dt="2023-10-09T03:15:44.467" v="331" actId="20577"/>
          <ac:spMkLst>
            <pc:docMk/>
            <pc:sldMk cId="3233208257" sldId="1006"/>
            <ac:spMk id="6" creationId="{974B2026-97FB-40D2-8F22-7E6D319B4EA2}"/>
          </ac:spMkLst>
        </pc:spChg>
      </pc:sldChg>
      <pc:sldChg chg="del">
        <pc:chgData name="Alfred Asterjadhi" userId="39de57b9-85c0-4fd1-aaac-8ca2b6560ad0" providerId="ADAL" clId="{FFF0D9FC-31E2-4B2E-A310-12AF9B378D92}" dt="2023-10-09T03:27:19.924" v="554" actId="47"/>
        <pc:sldMkLst>
          <pc:docMk/>
          <pc:sldMk cId="2757311451" sldId="1010"/>
        </pc:sldMkLst>
      </pc:sldChg>
      <pc:sldChg chg="del">
        <pc:chgData name="Alfred Asterjadhi" userId="39de57b9-85c0-4fd1-aaac-8ca2b6560ad0" providerId="ADAL" clId="{FFF0D9FC-31E2-4B2E-A310-12AF9B378D92}" dt="2023-10-09T03:25:02.006" v="456" actId="47"/>
        <pc:sldMkLst>
          <pc:docMk/>
          <pc:sldMk cId="3502069675" sldId="1014"/>
        </pc:sldMkLst>
      </pc:sldChg>
      <pc:sldChg chg="del">
        <pc:chgData name="Alfred Asterjadhi" userId="39de57b9-85c0-4fd1-aaac-8ca2b6560ad0" providerId="ADAL" clId="{FFF0D9FC-31E2-4B2E-A310-12AF9B378D92}" dt="2023-10-06T23:57:53.555" v="269" actId="47"/>
        <pc:sldMkLst>
          <pc:docMk/>
          <pc:sldMk cId="3008076400" sldId="1015"/>
        </pc:sldMkLst>
      </pc:sldChg>
      <pc:sldChg chg="modSp del mod">
        <pc:chgData name="Alfred Asterjadhi" userId="39de57b9-85c0-4fd1-aaac-8ca2b6560ad0" providerId="ADAL" clId="{FFF0D9FC-31E2-4B2E-A310-12AF9B378D92}" dt="2023-10-07T00:18:53.135" v="290" actId="47"/>
        <pc:sldMkLst>
          <pc:docMk/>
          <pc:sldMk cId="2760609468" sldId="1016"/>
        </pc:sldMkLst>
        <pc:spChg chg="mod">
          <ac:chgData name="Alfred Asterjadhi" userId="39de57b9-85c0-4fd1-aaac-8ca2b6560ad0" providerId="ADAL" clId="{FFF0D9FC-31E2-4B2E-A310-12AF9B378D92}" dt="2023-10-07T00:18:43.804" v="289" actId="20577"/>
          <ac:spMkLst>
            <pc:docMk/>
            <pc:sldMk cId="2760609468" sldId="1016"/>
            <ac:spMk id="3" creationId="{DFB0BA47-D7B6-4F95-932E-A7AA615BC440}"/>
          </ac:spMkLst>
        </pc:spChg>
      </pc:sldChg>
      <pc:sldChg chg="modSp del mod">
        <pc:chgData name="Alfred Asterjadhi" userId="39de57b9-85c0-4fd1-aaac-8ca2b6560ad0" providerId="ADAL" clId="{FFF0D9FC-31E2-4B2E-A310-12AF9B378D92}" dt="2023-10-09T03:27:17.791" v="553" actId="47"/>
        <pc:sldMkLst>
          <pc:docMk/>
          <pc:sldMk cId="492738087" sldId="1017"/>
        </pc:sldMkLst>
        <pc:spChg chg="mod">
          <ac:chgData name="Alfred Asterjadhi" userId="39de57b9-85c0-4fd1-aaac-8ca2b6560ad0" providerId="ADAL" clId="{FFF0D9FC-31E2-4B2E-A310-12AF9B378D92}" dt="2023-10-09T03:26:54.652" v="552" actId="207"/>
          <ac:spMkLst>
            <pc:docMk/>
            <pc:sldMk cId="492738087" sldId="1017"/>
            <ac:spMk id="2" creationId="{4B5F0D0E-8BB7-48AB-9160-728B8B3399A2}"/>
          </ac:spMkLst>
        </pc:spChg>
      </pc:sldChg>
      <pc:sldChg chg="del">
        <pc:chgData name="Alfred Asterjadhi" userId="39de57b9-85c0-4fd1-aaac-8ca2b6560ad0" providerId="ADAL" clId="{FFF0D9FC-31E2-4B2E-A310-12AF9B378D92}" dt="2023-10-09T03:27:24.241" v="556" actId="47"/>
        <pc:sldMkLst>
          <pc:docMk/>
          <pc:sldMk cId="535399661" sldId="1018"/>
        </pc:sldMkLst>
      </pc:sldChg>
      <pc:sldChg chg="del">
        <pc:chgData name="Alfred Asterjadhi" userId="39de57b9-85c0-4fd1-aaac-8ca2b6560ad0" providerId="ADAL" clId="{FFF0D9FC-31E2-4B2E-A310-12AF9B378D92}" dt="2023-10-09T03:27:25.606" v="557" actId="47"/>
        <pc:sldMkLst>
          <pc:docMk/>
          <pc:sldMk cId="593235180" sldId="1019"/>
        </pc:sldMkLst>
      </pc:sldChg>
      <pc:sldChg chg="del">
        <pc:chgData name="Alfred Asterjadhi" userId="39de57b9-85c0-4fd1-aaac-8ca2b6560ad0" providerId="ADAL" clId="{FFF0D9FC-31E2-4B2E-A310-12AF9B378D92}" dt="2023-10-09T03:27:28.309" v="558" actId="47"/>
        <pc:sldMkLst>
          <pc:docMk/>
          <pc:sldMk cId="3240601895" sldId="1020"/>
        </pc:sldMkLst>
      </pc:sldChg>
      <pc:sldChg chg="modSp mod">
        <pc:chgData name="Alfred Asterjadhi" userId="39de57b9-85c0-4fd1-aaac-8ca2b6560ad0" providerId="ADAL" clId="{FFF0D9FC-31E2-4B2E-A310-12AF9B378D92}" dt="2023-10-09T03:36:13.153" v="906" actId="20577"/>
        <pc:sldMkLst>
          <pc:docMk/>
          <pc:sldMk cId="3869410219" sldId="1021"/>
        </pc:sldMkLst>
        <pc:spChg chg="mod">
          <ac:chgData name="Alfred Asterjadhi" userId="39de57b9-85c0-4fd1-aaac-8ca2b6560ad0" providerId="ADAL" clId="{FFF0D9FC-31E2-4B2E-A310-12AF9B378D92}" dt="2023-10-09T03:27:36.903" v="567" actId="20577"/>
          <ac:spMkLst>
            <pc:docMk/>
            <pc:sldMk cId="3869410219" sldId="1021"/>
            <ac:spMk id="2" creationId="{4B5F0D0E-8BB7-48AB-9160-728B8B3399A2}"/>
          </ac:spMkLst>
        </pc:spChg>
        <pc:spChg chg="mod">
          <ac:chgData name="Alfred Asterjadhi" userId="39de57b9-85c0-4fd1-aaac-8ca2b6560ad0" providerId="ADAL" clId="{FFF0D9FC-31E2-4B2E-A310-12AF9B378D92}" dt="2023-10-09T03:36:13.153" v="906" actId="20577"/>
          <ac:spMkLst>
            <pc:docMk/>
            <pc:sldMk cId="3869410219" sldId="1021"/>
            <ac:spMk id="3" creationId="{DFB0BA47-D7B6-4F95-932E-A7AA615BC440}"/>
          </ac:spMkLst>
        </pc:spChg>
      </pc:sldChg>
      <pc:sldChg chg="modSp add mod">
        <pc:chgData name="Alfred Asterjadhi" userId="39de57b9-85c0-4fd1-aaac-8ca2b6560ad0" providerId="ADAL" clId="{FFF0D9FC-31E2-4B2E-A310-12AF9B378D92}" dt="2023-10-06T23:59:02.053" v="286" actId="20577"/>
        <pc:sldMkLst>
          <pc:docMk/>
          <pc:sldMk cId="2511602690" sldId="1022"/>
        </pc:sldMkLst>
        <pc:spChg chg="mod">
          <ac:chgData name="Alfred Asterjadhi" userId="39de57b9-85c0-4fd1-aaac-8ca2b6560ad0" providerId="ADAL" clId="{FFF0D9FC-31E2-4B2E-A310-12AF9B378D92}" dt="2023-10-06T23:59:02.053" v="286" actId="20577"/>
          <ac:spMkLst>
            <pc:docMk/>
            <pc:sldMk cId="2511602690" sldId="1022"/>
            <ac:spMk id="2" creationId="{F2762690-C15C-4839-B40F-0AF3A4D89457}"/>
          </ac:spMkLst>
        </pc:spChg>
      </pc:sldChg>
      <pc:sldChg chg="modSp new mod">
        <pc:chgData name="Alfred Asterjadhi" userId="39de57b9-85c0-4fd1-aaac-8ca2b6560ad0" providerId="ADAL" clId="{FFF0D9FC-31E2-4B2E-A310-12AF9B378D92}" dt="2023-10-09T03:22:29.597" v="413" actId="6549"/>
        <pc:sldMkLst>
          <pc:docMk/>
          <pc:sldMk cId="4200130042" sldId="1023"/>
        </pc:sldMkLst>
        <pc:spChg chg="mod">
          <ac:chgData name="Alfred Asterjadhi" userId="39de57b9-85c0-4fd1-aaac-8ca2b6560ad0" providerId="ADAL" clId="{FFF0D9FC-31E2-4B2E-A310-12AF9B378D92}" dt="2023-10-09T03:20:22.283" v="398" actId="20577"/>
          <ac:spMkLst>
            <pc:docMk/>
            <pc:sldMk cId="4200130042" sldId="1023"/>
            <ac:spMk id="2" creationId="{E693238A-5516-3253-124C-DCED3A7D9AE2}"/>
          </ac:spMkLst>
        </pc:spChg>
        <pc:spChg chg="mod">
          <ac:chgData name="Alfred Asterjadhi" userId="39de57b9-85c0-4fd1-aaac-8ca2b6560ad0" providerId="ADAL" clId="{FFF0D9FC-31E2-4B2E-A310-12AF9B378D92}" dt="2023-10-09T03:22:29.597" v="413" actId="6549"/>
          <ac:spMkLst>
            <pc:docMk/>
            <pc:sldMk cId="4200130042" sldId="1023"/>
            <ac:spMk id="3" creationId="{2682080F-BC47-47A6-E6F4-7C70F67F48F8}"/>
          </ac:spMkLst>
        </pc:spChg>
        <pc:spChg chg="mod">
          <ac:chgData name="Alfred Asterjadhi" userId="39de57b9-85c0-4fd1-aaac-8ca2b6560ad0" providerId="ADAL" clId="{FFF0D9FC-31E2-4B2E-A310-12AF9B378D92}" dt="2023-10-09T03:15:47.827" v="332"/>
          <ac:spMkLst>
            <pc:docMk/>
            <pc:sldMk cId="4200130042" sldId="1023"/>
            <ac:spMk id="6" creationId="{C0CB183D-A74D-271D-9F71-7510119753C6}"/>
          </ac:spMkLst>
        </pc:spChg>
      </pc:sldChg>
      <pc:sldChg chg="modSp new mod">
        <pc:chgData name="Alfred Asterjadhi" userId="39de57b9-85c0-4fd1-aaac-8ca2b6560ad0" providerId="ADAL" clId="{FFF0D9FC-31E2-4B2E-A310-12AF9B378D92}" dt="2023-10-09T03:23:16.107" v="448" actId="20577"/>
        <pc:sldMkLst>
          <pc:docMk/>
          <pc:sldMk cId="991138630" sldId="1024"/>
        </pc:sldMkLst>
        <pc:spChg chg="mod">
          <ac:chgData name="Alfred Asterjadhi" userId="39de57b9-85c0-4fd1-aaac-8ca2b6560ad0" providerId="ADAL" clId="{FFF0D9FC-31E2-4B2E-A310-12AF9B378D92}" dt="2023-10-09T03:22:36.759" v="414" actId="20577"/>
          <ac:spMkLst>
            <pc:docMk/>
            <pc:sldMk cId="991138630" sldId="1024"/>
            <ac:spMk id="2" creationId="{EB71C910-A4C8-4536-303B-D3915A777CB1}"/>
          </ac:spMkLst>
        </pc:spChg>
        <pc:spChg chg="mod">
          <ac:chgData name="Alfred Asterjadhi" userId="39de57b9-85c0-4fd1-aaac-8ca2b6560ad0" providerId="ADAL" clId="{FFF0D9FC-31E2-4B2E-A310-12AF9B378D92}" dt="2023-10-09T03:23:16.107" v="448" actId="20577"/>
          <ac:spMkLst>
            <pc:docMk/>
            <pc:sldMk cId="991138630" sldId="1024"/>
            <ac:spMk id="3" creationId="{E24D4002-4764-1FA7-1147-DE995417131A}"/>
          </ac:spMkLst>
        </pc:spChg>
        <pc:spChg chg="mod">
          <ac:chgData name="Alfred Asterjadhi" userId="39de57b9-85c0-4fd1-aaac-8ca2b6560ad0" providerId="ADAL" clId="{FFF0D9FC-31E2-4B2E-A310-12AF9B378D92}" dt="2023-10-09T03:15:49.417" v="333"/>
          <ac:spMkLst>
            <pc:docMk/>
            <pc:sldMk cId="991138630" sldId="1024"/>
            <ac:spMk id="6" creationId="{5B92EE59-C061-D8AD-02BE-EB12A707ABF5}"/>
          </ac:spMkLst>
        </pc:spChg>
      </pc:sldChg>
      <pc:sldChg chg="modSp new mod">
        <pc:chgData name="Alfred Asterjadhi" userId="39de57b9-85c0-4fd1-aaac-8ca2b6560ad0" providerId="ADAL" clId="{FFF0D9FC-31E2-4B2E-A310-12AF9B378D92}" dt="2023-10-09T03:23:38.062" v="455" actId="20577"/>
        <pc:sldMkLst>
          <pc:docMk/>
          <pc:sldMk cId="1404386273" sldId="1025"/>
        </pc:sldMkLst>
        <pc:spChg chg="mod">
          <ac:chgData name="Alfred Asterjadhi" userId="39de57b9-85c0-4fd1-aaac-8ca2b6560ad0" providerId="ADAL" clId="{FFF0D9FC-31E2-4B2E-A310-12AF9B378D92}" dt="2023-10-09T03:23:33.889" v="452" actId="20577"/>
          <ac:spMkLst>
            <pc:docMk/>
            <pc:sldMk cId="1404386273" sldId="1025"/>
            <ac:spMk id="2" creationId="{FA6ADC85-E89F-5B65-0CA2-A439946F2818}"/>
          </ac:spMkLst>
        </pc:spChg>
        <pc:spChg chg="mod">
          <ac:chgData name="Alfred Asterjadhi" userId="39de57b9-85c0-4fd1-aaac-8ca2b6560ad0" providerId="ADAL" clId="{FFF0D9FC-31E2-4B2E-A310-12AF9B378D92}" dt="2023-10-09T03:23:38.062" v="455" actId="20577"/>
          <ac:spMkLst>
            <pc:docMk/>
            <pc:sldMk cId="1404386273" sldId="1025"/>
            <ac:spMk id="3" creationId="{09FACBBB-F323-999C-C847-ACC3CF5DD8C6}"/>
          </ac:spMkLst>
        </pc:spChg>
        <pc:spChg chg="mod">
          <ac:chgData name="Alfred Asterjadhi" userId="39de57b9-85c0-4fd1-aaac-8ca2b6560ad0" providerId="ADAL" clId="{FFF0D9FC-31E2-4B2E-A310-12AF9B378D92}" dt="2023-10-09T03:15:51.160" v="334"/>
          <ac:spMkLst>
            <pc:docMk/>
            <pc:sldMk cId="1404386273" sldId="1025"/>
            <ac:spMk id="6" creationId="{F687DD8A-3727-344A-FF12-9DB780057CBA}"/>
          </ac:spMkLst>
        </pc:spChg>
      </pc:sldChg>
      <pc:sldChg chg="modSp new mod">
        <pc:chgData name="Alfred Asterjadhi" userId="39de57b9-85c0-4fd1-aaac-8ca2b6560ad0" providerId="ADAL" clId="{FFF0D9FC-31E2-4B2E-A310-12AF9B378D92}" dt="2023-10-09T03:25:40.230" v="509" actId="20577"/>
        <pc:sldMkLst>
          <pc:docMk/>
          <pc:sldMk cId="222788427" sldId="1026"/>
        </pc:sldMkLst>
        <pc:spChg chg="mod">
          <ac:chgData name="Alfred Asterjadhi" userId="39de57b9-85c0-4fd1-aaac-8ca2b6560ad0" providerId="ADAL" clId="{FFF0D9FC-31E2-4B2E-A310-12AF9B378D92}" dt="2023-10-09T03:25:19.849" v="483" actId="20577"/>
          <ac:spMkLst>
            <pc:docMk/>
            <pc:sldMk cId="222788427" sldId="1026"/>
            <ac:spMk id="2" creationId="{E1D8E8C5-E60C-BAD9-3129-7CE26DC02108}"/>
          </ac:spMkLst>
        </pc:spChg>
        <pc:spChg chg="mod">
          <ac:chgData name="Alfred Asterjadhi" userId="39de57b9-85c0-4fd1-aaac-8ca2b6560ad0" providerId="ADAL" clId="{FFF0D9FC-31E2-4B2E-A310-12AF9B378D92}" dt="2023-10-09T03:25:40.230" v="509" actId="20577"/>
          <ac:spMkLst>
            <pc:docMk/>
            <pc:sldMk cId="222788427" sldId="1026"/>
            <ac:spMk id="3" creationId="{15DE4AB5-D1B3-A65E-4867-25522047FEC6}"/>
          </ac:spMkLst>
        </pc:spChg>
        <pc:spChg chg="mod">
          <ac:chgData name="Alfred Asterjadhi" userId="39de57b9-85c0-4fd1-aaac-8ca2b6560ad0" providerId="ADAL" clId="{FFF0D9FC-31E2-4B2E-A310-12AF9B378D92}" dt="2023-10-09T03:25:13.481" v="471" actId="20577"/>
          <ac:spMkLst>
            <pc:docMk/>
            <pc:sldMk cId="222788427" sldId="1026"/>
            <ac:spMk id="6" creationId="{80A5DC50-7BA9-66A8-E5DC-F76301DEBE14}"/>
          </ac:spMkLst>
        </pc:spChg>
      </pc:sldChg>
      <pc:sldChg chg="modSp new mod">
        <pc:chgData name="Alfred Asterjadhi" userId="39de57b9-85c0-4fd1-aaac-8ca2b6560ad0" providerId="ADAL" clId="{FFF0D9FC-31E2-4B2E-A310-12AF9B378D92}" dt="2023-10-09T03:26:09.160" v="514" actId="207"/>
        <pc:sldMkLst>
          <pc:docMk/>
          <pc:sldMk cId="267649941" sldId="1027"/>
        </pc:sldMkLst>
        <pc:spChg chg="mod">
          <ac:chgData name="Alfred Asterjadhi" userId="39de57b9-85c0-4fd1-aaac-8ca2b6560ad0" providerId="ADAL" clId="{FFF0D9FC-31E2-4B2E-A310-12AF9B378D92}" dt="2023-10-09T03:26:03.090" v="511"/>
          <ac:spMkLst>
            <pc:docMk/>
            <pc:sldMk cId="267649941" sldId="1027"/>
            <ac:spMk id="2" creationId="{826209EC-42B3-FF0D-ECCA-125A80DC904A}"/>
          </ac:spMkLst>
        </pc:spChg>
        <pc:spChg chg="mod">
          <ac:chgData name="Alfred Asterjadhi" userId="39de57b9-85c0-4fd1-aaac-8ca2b6560ad0" providerId="ADAL" clId="{FFF0D9FC-31E2-4B2E-A310-12AF9B378D92}" dt="2023-10-09T03:26:09.160" v="514" actId="207"/>
          <ac:spMkLst>
            <pc:docMk/>
            <pc:sldMk cId="267649941" sldId="1027"/>
            <ac:spMk id="3" creationId="{4750E56A-D14B-EE31-8EFC-E472E5AB62EE}"/>
          </ac:spMkLst>
        </pc:spChg>
      </pc:sldChg>
      <pc:sldChg chg="modSp new mod">
        <pc:chgData name="Alfred Asterjadhi" userId="39de57b9-85c0-4fd1-aaac-8ca2b6560ad0" providerId="ADAL" clId="{FFF0D9FC-31E2-4B2E-A310-12AF9B378D92}" dt="2023-10-09T03:26:35.437" v="551" actId="20577"/>
        <pc:sldMkLst>
          <pc:docMk/>
          <pc:sldMk cId="3287547131" sldId="1028"/>
        </pc:sldMkLst>
        <pc:spChg chg="mod">
          <ac:chgData name="Alfred Asterjadhi" userId="39de57b9-85c0-4fd1-aaac-8ca2b6560ad0" providerId="ADAL" clId="{FFF0D9FC-31E2-4B2E-A310-12AF9B378D92}" dt="2023-10-09T03:26:25.979" v="534" actId="20577"/>
          <ac:spMkLst>
            <pc:docMk/>
            <pc:sldMk cId="3287547131" sldId="1028"/>
            <ac:spMk id="2" creationId="{9EF97F5A-CE7F-7BBA-0DB4-CF87B031E7D4}"/>
          </ac:spMkLst>
        </pc:spChg>
        <pc:spChg chg="mod">
          <ac:chgData name="Alfred Asterjadhi" userId="39de57b9-85c0-4fd1-aaac-8ca2b6560ad0" providerId="ADAL" clId="{FFF0D9FC-31E2-4B2E-A310-12AF9B378D92}" dt="2023-10-09T03:26:31.656" v="538" actId="207"/>
          <ac:spMkLst>
            <pc:docMk/>
            <pc:sldMk cId="3287547131" sldId="1028"/>
            <ac:spMk id="3" creationId="{2C08B101-42DC-1716-269A-5A07B06D62DE}"/>
          </ac:spMkLst>
        </pc:spChg>
        <pc:spChg chg="mod">
          <ac:chgData name="Alfred Asterjadhi" userId="39de57b9-85c0-4fd1-aaac-8ca2b6560ad0" providerId="ADAL" clId="{FFF0D9FC-31E2-4B2E-A310-12AF9B378D92}" dt="2023-10-09T03:26:35.437" v="551" actId="20577"/>
          <ac:spMkLst>
            <pc:docMk/>
            <pc:sldMk cId="3287547131" sldId="1028"/>
            <ac:spMk id="6" creationId="{EC77C5EB-E20F-F01E-703C-08282E47E7DA}"/>
          </ac:spMkLst>
        </pc:spChg>
      </pc:sldChg>
      <pc:sldChg chg="modSp add mod ord">
        <pc:chgData name="Alfred Asterjadhi" userId="39de57b9-85c0-4fd1-aaac-8ca2b6560ad0" providerId="ADAL" clId="{FFF0D9FC-31E2-4B2E-A310-12AF9B378D92}" dt="2023-10-09T03:36:43.036" v="935" actId="20577"/>
        <pc:sldMkLst>
          <pc:docMk/>
          <pc:sldMk cId="3095361314" sldId="1029"/>
        </pc:sldMkLst>
        <pc:spChg chg="mod">
          <ac:chgData name="Alfred Asterjadhi" userId="39de57b9-85c0-4fd1-aaac-8ca2b6560ad0" providerId="ADAL" clId="{FFF0D9FC-31E2-4B2E-A310-12AF9B378D92}" dt="2023-10-09T03:36:43.036" v="935" actId="20577"/>
          <ac:spMkLst>
            <pc:docMk/>
            <pc:sldMk cId="3095361314" sldId="1029"/>
            <ac:spMk id="3" creationId="{DFB0BA47-D7B6-4F95-932E-A7AA615BC440}"/>
          </ac:spMkLst>
        </pc:spChg>
      </pc:sldChg>
      <pc:sldChg chg="modSp add mod">
        <pc:chgData name="Alfred Asterjadhi" userId="39de57b9-85c0-4fd1-aaac-8ca2b6560ad0" providerId="ADAL" clId="{FFF0D9FC-31E2-4B2E-A310-12AF9B378D92}" dt="2023-10-09T03:29:48.456" v="627" actId="20577"/>
        <pc:sldMkLst>
          <pc:docMk/>
          <pc:sldMk cId="3959530559" sldId="1030"/>
        </pc:sldMkLst>
        <pc:spChg chg="mod">
          <ac:chgData name="Alfred Asterjadhi" userId="39de57b9-85c0-4fd1-aaac-8ca2b6560ad0" providerId="ADAL" clId="{FFF0D9FC-31E2-4B2E-A310-12AF9B378D92}" dt="2023-10-09T03:28:23.169" v="574" actId="6549"/>
          <ac:spMkLst>
            <pc:docMk/>
            <pc:sldMk cId="3959530559" sldId="1030"/>
            <ac:spMk id="2" creationId="{4B5F0D0E-8BB7-48AB-9160-728B8B3399A2}"/>
          </ac:spMkLst>
        </pc:spChg>
        <pc:spChg chg="mod">
          <ac:chgData name="Alfred Asterjadhi" userId="39de57b9-85c0-4fd1-aaac-8ca2b6560ad0" providerId="ADAL" clId="{FFF0D9FC-31E2-4B2E-A310-12AF9B378D92}" dt="2023-10-09T03:29:48.456" v="627" actId="20577"/>
          <ac:spMkLst>
            <pc:docMk/>
            <pc:sldMk cId="3959530559" sldId="1030"/>
            <ac:spMk id="3" creationId="{DFB0BA47-D7B6-4F95-932E-A7AA615BC440}"/>
          </ac:spMkLst>
        </pc:spChg>
      </pc:sldChg>
      <pc:sldChg chg="add del">
        <pc:chgData name="Alfred Asterjadhi" userId="39de57b9-85c0-4fd1-aaac-8ca2b6560ad0" providerId="ADAL" clId="{FFF0D9FC-31E2-4B2E-A310-12AF9B378D92}" dt="2023-10-09T03:28:49.131" v="579"/>
        <pc:sldMkLst>
          <pc:docMk/>
          <pc:sldMk cId="2760908137" sldId="1031"/>
        </pc:sldMkLst>
      </pc:sldChg>
      <pc:sldChg chg="modSp add mod ord">
        <pc:chgData name="Alfred Asterjadhi" userId="39de57b9-85c0-4fd1-aaac-8ca2b6560ad0" providerId="ADAL" clId="{FFF0D9FC-31E2-4B2E-A310-12AF9B378D92}" dt="2023-10-09T03:29:14.390" v="617"/>
        <pc:sldMkLst>
          <pc:docMk/>
          <pc:sldMk cId="3254695095" sldId="1031"/>
        </pc:sldMkLst>
        <pc:spChg chg="mod">
          <ac:chgData name="Alfred Asterjadhi" userId="39de57b9-85c0-4fd1-aaac-8ca2b6560ad0" providerId="ADAL" clId="{FFF0D9FC-31E2-4B2E-A310-12AF9B378D92}" dt="2023-10-09T03:29:05.718" v="615" actId="20577"/>
          <ac:spMkLst>
            <pc:docMk/>
            <pc:sldMk cId="3254695095" sldId="1031"/>
            <ac:spMk id="2" creationId="{FA6ADC85-E89F-5B65-0CA2-A439946F2818}"/>
          </ac:spMkLst>
        </pc:spChg>
      </pc:sldChg>
      <pc:sldChg chg="modSp new mod">
        <pc:chgData name="Alfred Asterjadhi" userId="39de57b9-85c0-4fd1-aaac-8ca2b6560ad0" providerId="ADAL" clId="{FFF0D9FC-31E2-4B2E-A310-12AF9B378D92}" dt="2023-10-09T03:31:01.873" v="770" actId="20577"/>
        <pc:sldMkLst>
          <pc:docMk/>
          <pc:sldMk cId="2879375159" sldId="1032"/>
        </pc:sldMkLst>
        <pc:spChg chg="mod">
          <ac:chgData name="Alfred Asterjadhi" userId="39de57b9-85c0-4fd1-aaac-8ca2b6560ad0" providerId="ADAL" clId="{FFF0D9FC-31E2-4B2E-A310-12AF9B378D92}" dt="2023-10-09T03:30:52.290" v="751" actId="20577"/>
          <ac:spMkLst>
            <pc:docMk/>
            <pc:sldMk cId="2879375159" sldId="1032"/>
            <ac:spMk id="2" creationId="{AF638736-2FC4-D9A8-1FCE-85D8E1053DF5}"/>
          </ac:spMkLst>
        </pc:spChg>
        <pc:spChg chg="mod">
          <ac:chgData name="Alfred Asterjadhi" userId="39de57b9-85c0-4fd1-aaac-8ca2b6560ad0" providerId="ADAL" clId="{FFF0D9FC-31E2-4B2E-A310-12AF9B378D92}" dt="2023-10-09T03:30:57.560" v="757" actId="207"/>
          <ac:spMkLst>
            <pc:docMk/>
            <pc:sldMk cId="2879375159" sldId="1032"/>
            <ac:spMk id="3" creationId="{9E7071F5-ACE3-DB50-850A-4AF49F5F3183}"/>
          </ac:spMkLst>
        </pc:spChg>
        <pc:spChg chg="mod">
          <ac:chgData name="Alfred Asterjadhi" userId="39de57b9-85c0-4fd1-aaac-8ca2b6560ad0" providerId="ADAL" clId="{FFF0D9FC-31E2-4B2E-A310-12AF9B378D92}" dt="2023-10-09T03:31:01.873" v="770" actId="20577"/>
          <ac:spMkLst>
            <pc:docMk/>
            <pc:sldMk cId="2879375159" sldId="1032"/>
            <ac:spMk id="6" creationId="{8EA8A530-D092-70AE-6CAE-4EE57175B332}"/>
          </ac:spMkLst>
        </pc:spChg>
      </pc:sldChg>
      <pc:sldChg chg="modSp new mod">
        <pc:chgData name="Alfred Asterjadhi" userId="39de57b9-85c0-4fd1-aaac-8ca2b6560ad0" providerId="ADAL" clId="{FFF0D9FC-31E2-4B2E-A310-12AF9B378D92}" dt="2023-10-09T03:32:12.872" v="832" actId="20577"/>
        <pc:sldMkLst>
          <pc:docMk/>
          <pc:sldMk cId="3264548205" sldId="1033"/>
        </pc:sldMkLst>
        <pc:spChg chg="mod">
          <ac:chgData name="Alfred Asterjadhi" userId="39de57b9-85c0-4fd1-aaac-8ca2b6560ad0" providerId="ADAL" clId="{FFF0D9FC-31E2-4B2E-A310-12AF9B378D92}" dt="2023-10-09T03:32:04.352" v="813"/>
          <ac:spMkLst>
            <pc:docMk/>
            <pc:sldMk cId="3264548205" sldId="1033"/>
            <ac:spMk id="2" creationId="{49F8D064-A777-11C0-5F89-1698A00508B3}"/>
          </ac:spMkLst>
        </pc:spChg>
        <pc:spChg chg="mod">
          <ac:chgData name="Alfred Asterjadhi" userId="39de57b9-85c0-4fd1-aaac-8ca2b6560ad0" providerId="ADAL" clId="{FFF0D9FC-31E2-4B2E-A310-12AF9B378D92}" dt="2023-10-09T03:32:08.181" v="817" actId="207"/>
          <ac:spMkLst>
            <pc:docMk/>
            <pc:sldMk cId="3264548205" sldId="1033"/>
            <ac:spMk id="3" creationId="{DCC8388E-FE00-2A65-26D0-2EB1B9882D2C}"/>
          </ac:spMkLst>
        </pc:spChg>
        <pc:spChg chg="mod">
          <ac:chgData name="Alfred Asterjadhi" userId="39de57b9-85c0-4fd1-aaac-8ca2b6560ad0" providerId="ADAL" clId="{FFF0D9FC-31E2-4B2E-A310-12AF9B378D92}" dt="2023-10-09T03:32:12.872" v="832" actId="20577"/>
          <ac:spMkLst>
            <pc:docMk/>
            <pc:sldMk cId="3264548205" sldId="1033"/>
            <ac:spMk id="6" creationId="{DF5AF29D-AB4E-9F81-4744-1A4F81FFC3F8}"/>
          </ac:spMkLst>
        </pc:spChg>
      </pc:sldChg>
      <pc:sldChg chg="modSp new mod">
        <pc:chgData name="Alfred Asterjadhi" userId="39de57b9-85c0-4fd1-aaac-8ca2b6560ad0" providerId="ADAL" clId="{FFF0D9FC-31E2-4B2E-A310-12AF9B378D92}" dt="2023-10-09T03:33:16.705" v="861" actId="20577"/>
        <pc:sldMkLst>
          <pc:docMk/>
          <pc:sldMk cId="1865298196" sldId="1034"/>
        </pc:sldMkLst>
        <pc:spChg chg="mod">
          <ac:chgData name="Alfred Asterjadhi" userId="39de57b9-85c0-4fd1-aaac-8ca2b6560ad0" providerId="ADAL" clId="{FFF0D9FC-31E2-4B2E-A310-12AF9B378D92}" dt="2023-10-09T03:33:08.707" v="840"/>
          <ac:spMkLst>
            <pc:docMk/>
            <pc:sldMk cId="1865298196" sldId="1034"/>
            <ac:spMk id="2" creationId="{0CD0357C-5349-AD40-1427-DDEE1C074C20}"/>
          </ac:spMkLst>
        </pc:spChg>
        <pc:spChg chg="mod">
          <ac:chgData name="Alfred Asterjadhi" userId="39de57b9-85c0-4fd1-aaac-8ca2b6560ad0" providerId="ADAL" clId="{FFF0D9FC-31E2-4B2E-A310-12AF9B378D92}" dt="2023-10-09T03:33:12.902" v="844" actId="207"/>
          <ac:spMkLst>
            <pc:docMk/>
            <pc:sldMk cId="1865298196" sldId="1034"/>
            <ac:spMk id="3" creationId="{32A82C14-015D-8818-0A3B-A5128A880F97}"/>
          </ac:spMkLst>
        </pc:spChg>
        <pc:spChg chg="mod">
          <ac:chgData name="Alfred Asterjadhi" userId="39de57b9-85c0-4fd1-aaac-8ca2b6560ad0" providerId="ADAL" clId="{FFF0D9FC-31E2-4B2E-A310-12AF9B378D92}" dt="2023-10-09T03:33:16.705" v="861" actId="20577"/>
          <ac:spMkLst>
            <pc:docMk/>
            <pc:sldMk cId="1865298196" sldId="1034"/>
            <ac:spMk id="6" creationId="{BFAF1548-C7B4-5F83-BD76-F4E3BAAA36B8}"/>
          </ac:spMkLst>
        </pc:spChg>
      </pc:sldChg>
      <pc:sldChg chg="modSp new mod">
        <pc:chgData name="Alfred Asterjadhi" userId="39de57b9-85c0-4fd1-aaac-8ca2b6560ad0" providerId="ADAL" clId="{FFF0D9FC-31E2-4B2E-A310-12AF9B378D92}" dt="2023-10-09T03:35:36.609" v="904" actId="207"/>
        <pc:sldMkLst>
          <pc:docMk/>
          <pc:sldMk cId="3456116423" sldId="1035"/>
        </pc:sldMkLst>
        <pc:spChg chg="mod">
          <ac:chgData name="Alfred Asterjadhi" userId="39de57b9-85c0-4fd1-aaac-8ca2b6560ad0" providerId="ADAL" clId="{FFF0D9FC-31E2-4B2E-A310-12AF9B378D92}" dt="2023-10-09T03:35:25.236" v="881" actId="20577"/>
          <ac:spMkLst>
            <pc:docMk/>
            <pc:sldMk cId="3456116423" sldId="1035"/>
            <ac:spMk id="2" creationId="{A3BF0099-710A-BAAF-B8BC-7014BCF7814C}"/>
          </ac:spMkLst>
        </pc:spChg>
        <pc:spChg chg="mod">
          <ac:chgData name="Alfred Asterjadhi" userId="39de57b9-85c0-4fd1-aaac-8ca2b6560ad0" providerId="ADAL" clId="{FFF0D9FC-31E2-4B2E-A310-12AF9B378D92}" dt="2023-10-09T03:35:36.609" v="904" actId="207"/>
          <ac:spMkLst>
            <pc:docMk/>
            <pc:sldMk cId="3456116423" sldId="1035"/>
            <ac:spMk id="3" creationId="{7E162DB6-C4EE-DEDE-51EE-E544B03CE3D6}"/>
          </ac:spMkLst>
        </pc:spChg>
        <pc:spChg chg="mod">
          <ac:chgData name="Alfred Asterjadhi" userId="39de57b9-85c0-4fd1-aaac-8ca2b6560ad0" providerId="ADAL" clId="{FFF0D9FC-31E2-4B2E-A310-12AF9B378D92}" dt="2023-10-09T03:35:29.894" v="894" actId="20577"/>
          <ac:spMkLst>
            <pc:docMk/>
            <pc:sldMk cId="3456116423" sldId="1035"/>
            <ac:spMk id="6" creationId="{BE8F84CA-CDAF-7D4D-1373-B2A0C8023D7F}"/>
          </ac:spMkLst>
        </pc:spChg>
      </pc:sldChg>
      <pc:sldChg chg="add">
        <pc:chgData name="Alfred Asterjadhi" userId="39de57b9-85c0-4fd1-aaac-8ca2b6560ad0" providerId="ADAL" clId="{FFF0D9FC-31E2-4B2E-A310-12AF9B378D92}" dt="2023-10-09T03:36:10.272" v="905"/>
        <pc:sldMkLst>
          <pc:docMk/>
          <pc:sldMk cId="603264867" sldId="1036"/>
        </pc:sldMkLst>
      </pc:sldChg>
      <pc:sldChg chg="add">
        <pc:chgData name="Alfred Asterjadhi" userId="39de57b9-85c0-4fd1-aaac-8ca2b6560ad0" providerId="ADAL" clId="{FFF0D9FC-31E2-4B2E-A310-12AF9B378D92}" dt="2023-10-09T03:36:23.470" v="907"/>
        <pc:sldMkLst>
          <pc:docMk/>
          <pc:sldMk cId="4147590439" sldId="1037"/>
        </pc:sldMkLst>
      </pc:sldChg>
      <pc:sldChg chg="add">
        <pc:chgData name="Alfred Asterjadhi" userId="39de57b9-85c0-4fd1-aaac-8ca2b6560ad0" providerId="ADAL" clId="{FFF0D9FC-31E2-4B2E-A310-12AF9B378D92}" dt="2023-10-09T03:36:34.715" v="909"/>
        <pc:sldMkLst>
          <pc:docMk/>
          <pc:sldMk cId="1819786892" sldId="1038"/>
        </pc:sldMkLst>
      </pc:sldChg>
      <pc:sldChg chg="add">
        <pc:chgData name="Alfred Asterjadhi" userId="39de57b9-85c0-4fd1-aaac-8ca2b6560ad0" providerId="ADAL" clId="{FFF0D9FC-31E2-4B2E-A310-12AF9B378D92}" dt="2023-10-09T03:36:58.392" v="937"/>
        <pc:sldMkLst>
          <pc:docMk/>
          <pc:sldMk cId="3814028870" sldId="1039"/>
        </pc:sldMkLst>
      </pc:sldChg>
      <pc:sldMasterChg chg="modSp mod">
        <pc:chgData name="Alfred Asterjadhi" userId="39de57b9-85c0-4fd1-aaac-8ca2b6560ad0" providerId="ADAL" clId="{FFF0D9FC-31E2-4B2E-A310-12AF9B378D92}" dt="2023-10-13T17:17:34.108" v="1001" actId="20577"/>
        <pc:sldMasterMkLst>
          <pc:docMk/>
          <pc:sldMasterMk cId="0" sldId="2147483656"/>
        </pc:sldMasterMkLst>
        <pc:spChg chg="mod">
          <ac:chgData name="Alfred Asterjadhi" userId="39de57b9-85c0-4fd1-aaac-8ca2b6560ad0" providerId="ADAL" clId="{FFF0D9FC-31E2-4B2E-A310-12AF9B378D92}" dt="2023-10-13T17:17:34.108" v="1001" actId="20577"/>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5/17/2024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2024</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2024</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2024</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2024</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802.11-24/0653r15</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s://mentor.ieee.org/802.11/dcn/24/11-24-0384-02-00bn-low-latency-based-on-l4s.pptx" TargetMode="External"/><Relationship Id="rId3" Type="http://schemas.openxmlformats.org/officeDocument/2006/relationships/hyperlink" Target="https://mentor.ieee.org/802.11/dcn/24/11-24-0110-00-00bn-regarding-mpdu-identification-issue-in-cross-link-error-recovery.pptx" TargetMode="External"/><Relationship Id="rId7" Type="http://schemas.openxmlformats.org/officeDocument/2006/relationships/hyperlink" Target="https://mentor.ieee.org/802.11/dcn/24/11-24-0318-00-00bn-robust-secondary-channel-access.pptx" TargetMode="External"/><Relationship Id="rId2" Type="http://schemas.openxmlformats.org/officeDocument/2006/relationships/hyperlink" Target="https://mentor.ieee.org/802.11/dcn/24/11-24-0106-00-00bn-seamless-roaming-consideration.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284-00-00bn-low-latency-low-collision-low-power-uhr-medium-acces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070-00-00bn-some-details-about-non-primary-channel-access.pptx" TargetMode="External"/><Relationship Id="rId9" Type="http://schemas.openxmlformats.org/officeDocument/2006/relationships/hyperlink" Target="https://mentor.ieee.org/802.11/dcn/24/11-24-0385-00-00bn-discussion-on-11bn-relay-operation.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0387-00-00bn-txop-sharing-for-c-bf-transmission.pptx" TargetMode="External"/><Relationship Id="rId7" Type="http://schemas.openxmlformats.org/officeDocument/2006/relationships/hyperlink" Target="https://mentor.ieee.org/802.11/dcn/24/11-24-0403-00-00bn-managed-on-channel-p2p-communication.pptx" TargetMode="External"/><Relationship Id="rId2" Type="http://schemas.openxmlformats.org/officeDocument/2006/relationships/hyperlink" Target="https://mentor.ieee.org/802.11/dcn/24/11-24-0386-00-00bn-lower-mac-relay-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398-00-00bn-coordinated-roaming-through-target-ap-mld.pptx" TargetMode="External"/><Relationship Id="rId5" Type="http://schemas.openxmlformats.org/officeDocument/2006/relationships/hyperlink" Target="https://mentor.ieee.org/802.11/dcn/24/11-24-0397-00-00bn-support-for-end-to-end-qos.pptx" TargetMode="External"/><Relationship Id="rId4" Type="http://schemas.openxmlformats.org/officeDocument/2006/relationships/hyperlink" Target="https://mentor.ieee.org/802.11/dcn/24/11-24-0396-00-00bn-seamless-roaming-within-a-mobility-domain-follow-up.pptx"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4/11-24-0443-00-00bn-discussion-on-bounded-delay-in-industrial-scenarios.pptx" TargetMode="External"/><Relationship Id="rId7" Type="http://schemas.openxmlformats.org/officeDocument/2006/relationships/hyperlink" Target="https://mentor.ieee.org/802.11/dcn/24/11-24-0495-00-00bn-non-primary-channel-access-npca-follow-up.pptx" TargetMode="External"/><Relationship Id="rId2" Type="http://schemas.openxmlformats.org/officeDocument/2006/relationships/hyperlink" Target="https://mentor.ieee.org/802.11/dcn/24/11-24-0435-00-00bn-ideas-related-to-achieving-ultra-high-reliability.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493-00-00bn-dynamic-channel-switch-operation.pptx" TargetMode="External"/><Relationship Id="rId5" Type="http://schemas.openxmlformats.org/officeDocument/2006/relationships/hyperlink" Target="https://mentor.ieee.org/802.11/dcn/24/11-24-0490-00-00bn-discussion-on-control-frame-and-mac-header-protection.pptx" TargetMode="External"/><Relationship Id="rId4" Type="http://schemas.openxmlformats.org/officeDocument/2006/relationships/hyperlink" Target="https://mentor.ieee.org/802.11/dcn/24/11-24-0449-00-00bn-considerations-on-dynamic-subchannel-operation-follow-up.pptx" TargetMode="External"/></Relationships>
</file>

<file path=ppt/slides/_rels/slide23.xml.rels><?xml version="1.0" encoding="UTF-8" standalone="yes"?>
<Relationships xmlns="http://schemas.openxmlformats.org/package/2006/relationships"><Relationship Id="rId8" Type="http://schemas.openxmlformats.org/officeDocument/2006/relationships/hyperlink" Target="https://mentor.ieee.org/802.11/dcn/24/11-24-0523-00-00bn-channel-switching-for-coordinating-aps.pptx" TargetMode="External"/><Relationship Id="rId3" Type="http://schemas.openxmlformats.org/officeDocument/2006/relationships/hyperlink" Target="https://mentor.ieee.org/802.11/dcn/24/11-24-0508-00-00bn-extended-6-ghz-channelization.pptx" TargetMode="External"/><Relationship Id="rId7" Type="http://schemas.openxmlformats.org/officeDocument/2006/relationships/hyperlink" Target="https://mentor.ieee.org/802.11/dcn/24/11-24-0522-00-00bn-map-co-edca-for-edging-sta.pptx" TargetMode="External"/><Relationship Id="rId2" Type="http://schemas.openxmlformats.org/officeDocument/2006/relationships/hyperlink" Target="https://mentor.ieee.org/802.11/dcn/24/11-24-0496-00-00bn-secondary-channel-usage-follow-up.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519-00-00bn-pingpongwarningforuhr.pptx" TargetMode="External"/><Relationship Id="rId11" Type="http://schemas.openxmlformats.org/officeDocument/2006/relationships/hyperlink" Target="https://mentor.ieee.org/802.11/dcn/24/11-24-0530-00-00bn-indication-of-11bn-feature-set.pptx" TargetMode="External"/><Relationship Id="rId5" Type="http://schemas.openxmlformats.org/officeDocument/2006/relationships/hyperlink" Target="https://mentor.ieee.org/802.11/dcn/24/11-24-0518-00-00bn-troubleshootingmetricsfouhr.pptx" TargetMode="External"/><Relationship Id="rId10" Type="http://schemas.openxmlformats.org/officeDocument/2006/relationships/hyperlink" Target="https://mentor.ieee.org/802.11/dcn/24/11-24-0529-00-00bn-coordinated-spatial-reuse-discussion.pptx" TargetMode="External"/><Relationship Id="rId4" Type="http://schemas.openxmlformats.org/officeDocument/2006/relationships/hyperlink" Target="https://mentor.ieee.org/802.11/dcn/24/11-24-0515-00-00bn-multi-ap-coordination-for-ap-failure-mitigation.pptx" TargetMode="External"/><Relationship Id="rId9" Type="http://schemas.openxmlformats.org/officeDocument/2006/relationships/hyperlink" Target="https://mentor.ieee.org/802.11/dcn/24/11-24-0525-00-00bn-mac-header-data-integrity-with-relaxed-receiver-requirement.pptx" TargetMode="External"/></Relationships>
</file>

<file path=ppt/slides/_rels/slide24.xml.rels><?xml version="1.0" encoding="UTF-8" standalone="yes"?>
<Relationships xmlns="http://schemas.openxmlformats.org/package/2006/relationships"><Relationship Id="rId8" Type="http://schemas.openxmlformats.org/officeDocument/2006/relationships/hyperlink" Target="https://mentor.ieee.org/802.11/dcn/24/11-24-0224-01-00bn-discussion-on-a-ppdu-follow-up.pptx" TargetMode="External"/><Relationship Id="rId3"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532-00-00bn-wman-vs-wlan-tgbn.pptx" TargetMode="External"/><Relationship Id="rId1" Type="http://schemas.openxmlformats.org/officeDocument/2006/relationships/slideLayout" Target="../slideLayouts/slideLayout5.xml"/><Relationship Id="rId6" Type="http://schemas.openxmlformats.org/officeDocument/2006/relationships/hyperlink" Target="https://mentor.ieee.org/802.11/dcn/23/11-23-1985-02-00bn-longer-ldpc-codeword.pptx" TargetMode="External"/><Relationship Id="rId11" Type="http://schemas.openxmlformats.org/officeDocument/2006/relationships/hyperlink" Target="https://mentor.ieee.org/802.11/dcn/24/11-24-0450-00-00bn-a-proposal-for-uhr-soft-ap-power-save.pptx" TargetMode="External"/><Relationship Id="rId5" Type="http://schemas.openxmlformats.org/officeDocument/2006/relationships/hyperlink" Target="https://mentor.ieee.org/802.11/dcn/23/11-23-1906-01-00bn-channel-information-feedback-for-smooth-beamforming-follow-up.pptx" TargetMode="External"/><Relationship Id="rId10" Type="http://schemas.openxmlformats.org/officeDocument/2006/relationships/hyperlink" Target="https://mentor.ieee.org/802.11/dcn/24/11-24-0431-02-00bn-signal-for-preemption-request.pptx" TargetMode="External"/><Relationship Id="rId4" Type="http://schemas.openxmlformats.org/officeDocument/2006/relationships/hyperlink" Target="https://mentor.ieee.org/802.11/dcn/24/11-24-0541-00-00bn-ascon-the-lightweight-cryptography-as-a-new-cipher-choice-for-802-11bn.pptx" TargetMode="External"/><Relationship Id="rId9" Type="http://schemas.openxmlformats.org/officeDocument/2006/relationships/hyperlink" Target="https://mentor.ieee.org/802.11/dcn/24/11-24-0399-00-00bn-thoughts-on-l4s-in-wi-fi.pptx" TargetMode="External"/></Relationships>
</file>

<file path=ppt/slides/_rels/slide25.xml.rels><?xml version="1.0" encoding="UTF-8" standalone="yes"?>
<Relationships xmlns="http://schemas.openxmlformats.org/package/2006/relationships"><Relationship Id="rId8" Type="http://schemas.openxmlformats.org/officeDocument/2006/relationships/hyperlink" Target="https://mentor.ieee.org/802.11/dcn/24/11-24-0650-01-00bn-a-case-for-opportunistic-relaying.pptx" TargetMode="External"/><Relationship Id="rId3" Type="http://schemas.openxmlformats.org/officeDocument/2006/relationships/hyperlink" Target="https://mentor.ieee.org/802.11/dcn/24/11-24-0577-00-00bn-thoughts-on-coordinated-spatial-reuse-c-sr.pptx" TargetMode="External"/><Relationship Id="rId7" Type="http://schemas.openxmlformats.org/officeDocument/2006/relationships/hyperlink" Target="https://mentor.ieee.org/802.11/dcn/24/11-24-0635-00-00bn-coordinated-spatial-re-use-and-coordinated-spatial-nulling-follow-up.pptx" TargetMode="External"/><Relationship Id="rId2" Type="http://schemas.openxmlformats.org/officeDocument/2006/relationships/hyperlink" Target="https://mentor.ieee.org/802.11/dcn/24/11-24-0573-00-00bn-channel-bonding-rules-in-en-301-893-en-303-687.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602-00-00bn-multi-link-power-management-for-mlo.pptx" TargetMode="External"/><Relationship Id="rId5"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4/11-24-0589-00-00bn-dynamic-tid-to-link-mapping-for-ap-mld-power-save.pptx"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mentor.ieee.org/802.11/dcn/24/11-24-0686-00-00bn-sta-initiated-txop-sharing-via-unicast-cf-end.pptx" TargetMode="External"/><Relationship Id="rId2" Type="http://schemas.openxmlformats.org/officeDocument/2006/relationships/hyperlink" Target="https://mentor.ieee.org/802.11/dcn/24/11-24-0668-01-00bn-data-forwarding-within-txop-for-xr-use-cases.pptx" TargetMode="External"/><Relationship Id="rId1" Type="http://schemas.openxmlformats.org/officeDocument/2006/relationships/slideLayout" Target="../slideLayouts/slideLayout5.xml"/><Relationship Id="rId4" Type="http://schemas.openxmlformats.org/officeDocument/2006/relationships/hyperlink" Target="https://mentor.ieee.org/802.11/dcn/24/11-24-0716-00-00bn-buffer-status-report-in-multi-ap-follow-up.pptx"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4/11-24-0757-00-00bn-sta-assisted-multi-ap-transmission-scheme-selection.pptx" TargetMode="External"/><Relationship Id="rId2" Type="http://schemas.openxmlformats.org/officeDocument/2006/relationships/hyperlink" Target="https://mentor.ieee.org/802.11/dcn/24/11-24-0737-00-00bn-cross-link-wake-up-to-go-deeper-in-power-save.pptx" TargetMode="External"/><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8" Type="http://schemas.openxmlformats.org/officeDocument/2006/relationships/hyperlink" Target="https://mentor.ieee.org/802.11/dcn/24/11-24-0803-00-00bn-the-switching-time-in-npca.pptx" TargetMode="External"/><Relationship Id="rId3" Type="http://schemas.openxmlformats.org/officeDocument/2006/relationships/hyperlink" Target="https://mentor.ieee.org/802.11/dcn/24/11-24-0783-00-00bn-non-ap-sta-triggered-dso.pptx" TargetMode="External"/><Relationship Id="rId7" Type="http://schemas.openxmlformats.org/officeDocument/2006/relationships/hyperlink" Target="https://mentor.ieee.org/802.11/dcn/24/11-24-0802-00-00bn-discussion-on-npca-and-sr.pptx" TargetMode="External"/><Relationship Id="rId2" Type="http://schemas.openxmlformats.org/officeDocument/2006/relationships/hyperlink" Target="https://mentor.ieee.org/802.11/dcn/24/11-24-0782-00-00bn-ap-power-saving.pptx" TargetMode="External"/><Relationship Id="rId1" Type="http://schemas.openxmlformats.org/officeDocument/2006/relationships/slideLayout" Target="../slideLayouts/slideLayout5.xml"/><Relationship Id="rId6" Type="http://schemas.openxmlformats.org/officeDocument/2006/relationships/hyperlink" Target="https://mentor.ieee.org/802.11/dcn/24/11-24-0800-00-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7-00-00bn-operating-mode-request.pptx" TargetMode="External"/><Relationship Id="rId9" Type="http://schemas.openxmlformats.org/officeDocument/2006/relationships/hyperlink" Target="https://mentor.ieee.org/802.11/dcn/24/11-24-0804-00-00bn-the-transmission-of-preemption-request-frame.ppt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4/11-24-0818-01-00bn-low-latency-flow-treatment-triggered-by-upper-layer-including-ecn-indicators.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https://mentor.ieee.org/802.11/dcn/24/11-24-0866-00-00bn-preemption-for-c-tdma.pptx" TargetMode="External"/><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3" Type="http://schemas.openxmlformats.org/officeDocument/2006/relationships/hyperlink" Target="https://mentor.ieee.org/802.11/dcn/24/11-24-0892-00-00bn-integrating-wur-into-11bn.pptx" TargetMode="External"/><Relationship Id="rId2" Type="http://schemas.openxmlformats.org/officeDocument/2006/relationships/hyperlink" Target="https://mentor.ieee.org/802.11/dcn/24/11-24-0921-00-00bn-an-enhanced-long-range-ppdu.pptx" TargetMode="External"/><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1/dcn/24/11-24-0633-15-00bn-mar-may-tgbn-teleconference-agenda.docx" TargetMode="Externa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4/11-24-0748-02-00bn-tgbn-march-april-may-2024-teleconference-minutes.docx" TargetMode="External"/><Relationship Id="rId2" Type="http://schemas.openxmlformats.org/officeDocument/2006/relationships/hyperlink" Target="https://mentor.ieee.org/802.11/dcn/24/11-24-0693-01-00bn-tgbn-march-2024-meeting-minutes.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4/11-24-0405-00-00bn-managed-networks-under-highly-congested-scenarios-follow-up.pptx" TargetMode="External"/><Relationship Id="rId2" Type="http://schemas.openxmlformats.org/officeDocument/2006/relationships/hyperlink" Target="https://mentor.ieee.org/802.11/dcn/24/11-24-0317-00-00bn-coordinated-transmission-id.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4-00-00bn-multi-ap-sounding.pptx" TargetMode="External"/><Relationship Id="rId4" Type="http://schemas.openxmlformats.org/officeDocument/2006/relationships/hyperlink" Target="https://mentor.ieee.org/802.11/dcn/24/11-24-0453-00-00bn-multi-ap-coordination-and-roaming.pptx" TargetMode="Externa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0534-01-00bn-lpi-static-preamble-puncturing.ppt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4/11-24-0454-00-00bn-multi-ap-sounding.pptx" TargetMode="External"/><Relationship Id="rId7" Type="http://schemas.openxmlformats.org/officeDocument/2006/relationships/hyperlink" Target="https://mentor.ieee.org/802.11/dcn/24/11-24-0573-00-00bn-channel-bonding-rules-in-en-301-893-en-303-687.pptx" TargetMode="External"/><Relationship Id="rId2" Type="http://schemas.openxmlformats.org/officeDocument/2006/relationships/hyperlink" Target="https://mentor.ieee.org/802.11/dcn/24/11-24-0284-02-00bn-low-latency-low-collision-low-power-uhr-medium-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84-02-00bn-low-latency-based-on-l4s.pptx" TargetMode="External"/><Relationship Id="rId5" Type="http://schemas.openxmlformats.org/officeDocument/2006/relationships/hyperlink" Target="https://mentor.ieee.org/802.11/dcn/24/11-24-0515-00-00bn-multi-ap-coordination-for-ap-failure-mitigation.pptx" TargetMode="External"/><Relationship Id="rId4" Type="http://schemas.openxmlformats.org/officeDocument/2006/relationships/hyperlink" Target="https://mentor.ieee.org/802.11/dcn/24/11-24-0511-00-00bn-requirements-and-functionalities-for-multi-ap-framework.pptx" TargetMode="Externa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4/11-24-0736-00-00bn-preamble-and-pe-transmission-in-ppdu-using-dru.pptx" TargetMode="External"/><Relationship Id="rId7" Type="http://schemas.openxmlformats.org/officeDocument/2006/relationships/hyperlink" Target="https://mentor.ieee.org/802.11/dcn/24/11-24-0767-00-00bn-20-mhz-tone-plan-and-pilot-design-for-dru-follow-up.pptx" TargetMode="External"/><Relationship Id="rId2" Type="http://schemas.openxmlformats.org/officeDocument/2006/relationships/hyperlink" Target="https://mentor.ieee.org/802.11/dcn/24/11-24-0728-00-00bn-thoughts-on-dru-pilot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66-00-00bn-distribution-bandwidth-within-80-mhz-for-dru.pptx" TargetMode="External"/><Relationship Id="rId5" Type="http://schemas.openxmlformats.org/officeDocument/2006/relationships/hyperlink" Target="https://mentor.ieee.org/802.11/dcn/24/11-24-0752-00-00bn-stf-design-consideration-for-dru.pptx" TargetMode="External"/><Relationship Id="rId4" Type="http://schemas.openxmlformats.org/officeDocument/2006/relationships/hyperlink" Target="https://mentor.ieee.org/802.11/dcn/24/11-24-0749-00-00bn-thoughts-on-stf-design-for-dru.ppt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4/11-24-0349-02-00bn-enhanced-fast-bss-transition.pptx" TargetMode="External"/><Relationship Id="rId2" Type="http://schemas.openxmlformats.org/officeDocument/2006/relationships/hyperlink" Target="https://mentor.ieee.org/802.11/dcn/24/11-24-0106-01-00bn-seamless-roaming-consideration.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398-00-00bn-coordinated-roaming-through-target-ap-mld.pptx" TargetMode="External"/><Relationship Id="rId4" Type="http://schemas.openxmlformats.org/officeDocument/2006/relationships/hyperlink" Target="https://mentor.ieee.org/802.11/dcn/24/11-24-0396-00-00bn-seamless-roaming-within-a-mobility-domain-follow-up.ppt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2078-05-00bn-coex-enhancement-for-xr-use-cases.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4" Type="http://schemas.openxmlformats.org/officeDocument/2006/relationships/hyperlink" Target="https://mentor.ieee.org/802.11/dcn/23/11-23-2002-02-00bn-in-device-coexistence-and-interference-follow-up.pptx" TargetMode="External"/></Relationships>
</file>

<file path=ppt/slides/_rels/slide45.xml.rels><?xml version="1.0" encoding="UTF-8" standalone="yes"?>
<Relationships xmlns="http://schemas.openxmlformats.org/package/2006/relationships"><Relationship Id="rId8" Type="http://schemas.openxmlformats.org/officeDocument/2006/relationships/hyperlink" Target="https://mentor.ieee.org/802.11/dcn/24/11-24-0814-00-00bn-tone-distribution-in-drus.pptx" TargetMode="External"/><Relationship Id="rId3" Type="http://schemas.openxmlformats.org/officeDocument/2006/relationships/hyperlink" Target="https://mentor.ieee.org/802.11/dcn/24/11-24-0769-00-00bn-on-the-pilot-tone-allocations-in-dru.pptx" TargetMode="External"/><Relationship Id="rId7" Type="http://schemas.openxmlformats.org/officeDocument/2006/relationships/hyperlink" Target="https://mentor.ieee.org/802.11/dcn/24/11-24-0801-00-00bn-discussion-on-distribution-bandwidth-of-dru.pptx" TargetMode="External"/><Relationship Id="rId2" Type="http://schemas.openxmlformats.org/officeDocument/2006/relationships/hyperlink" Target="https://mentor.ieee.org/802.11/dcn/24/11-24-0767-00-00bn-20-mhz-tone-plan-and-pilot-design-for-dr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00-02-00bn-dsicussions-on-dru-pilot-design-principles.pptx" TargetMode="External"/><Relationship Id="rId5" Type="http://schemas.openxmlformats.org/officeDocument/2006/relationships/hyperlink" Target="https://mentor.ieee.org/802.11/dcn/24/11-24-0799-00-00bn-dru-tone-plan-from-the-perspective-of-papr.pptx" TargetMode="External"/><Relationship Id="rId4" Type="http://schemas.openxmlformats.org/officeDocument/2006/relationships/hyperlink" Target="https://mentor.ieee.org/802.11/dcn/24/11-24-0790-00-00bn-extra-drus-construction.pptx" TargetMode="External"/><Relationship Id="rId9" Type="http://schemas.openxmlformats.org/officeDocument/2006/relationships/hyperlink" Target="https://mentor.ieee.org/802.11/dcn/24/11-24-0882-00-00bn-thoughts-on-dru-availability.pptx"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mentor.ieee.org/802.11/dcn/24/11-24-0398-00-00bn-coordinated-roaming-through-target-ap-mld.pptx" TargetMode="External"/><Relationship Id="rId2" Type="http://schemas.openxmlformats.org/officeDocument/2006/relationships/hyperlink" Target="https://mentor.ieee.org/802.11/dcn/24/11-24-0396-02-00bn-seamless-roaming-within-a-mobility-domai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80-00-00bn-details-on-context-transfer-and-data-forwarding-under-ft-protocol.pptx" TargetMode="External"/><Relationship Id="rId5" Type="http://schemas.openxmlformats.org/officeDocument/2006/relationships/hyperlink" Target="https://mentor.ieee.org/802.11/dcn/24/11-24-0413-00-00bn-seamless-roaming-recommendation.pptx" TargetMode="External"/><Relationship Id="rId4" Type="http://schemas.openxmlformats.org/officeDocument/2006/relationships/hyperlink" Target="https://mentor.ieee.org/802.11/dcn/24/11-24-0412-00-00bn-seamless-roaming-procedure-follow-up.pptx" TargetMode="Externa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3/11-23-2003-01-00bn-client-power-save.pptx" TargetMode="External"/><Relationship Id="rId3" Type="http://schemas.openxmlformats.org/officeDocument/2006/relationships/hyperlink" Target="https://mentor.ieee.org/802.11/dcn/23/11-23-1964-01-00bn-coexistence-protocols-for-uhr.pptx" TargetMode="External"/><Relationship Id="rId7" Type="http://schemas.openxmlformats.org/officeDocument/2006/relationships/hyperlink" Target="https://mentor.ieee.org/802.11/dcn/23/11-23-1873-01-00bn-post-fcs-mac-padding.pptx" TargetMode="External"/><Relationship Id="rId2" Type="http://schemas.openxmlformats.org/officeDocument/2006/relationships/hyperlink" Target="https://mentor.ieee.org/802.11/dcn/23/11-23-1934-00-00bn-in-device-interference-mitigation-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094-00-00bn-probe-before-talk-and-unsolicited-unavailability-announcement-for-co-ex-management.pptx" TargetMode="External"/><Relationship Id="rId5" Type="http://schemas.openxmlformats.org/officeDocument/2006/relationships/hyperlink" Target="https://mentor.ieee.org/802.11/dcn/23/11-23-2026-00-00bn-balanced-wireless-in-device.pptx" TargetMode="External"/><Relationship Id="rId10" Type="http://schemas.openxmlformats.org/officeDocument/2006/relationships/hyperlink" Target="https://mentor.ieee.org/802.11/dcn/23/11-23-1875-01-00bn-power-save-proposal-for-non-ap-mobile-ap.pptx" TargetMode="External"/><Relationship Id="rId4" Type="http://schemas.openxmlformats.org/officeDocument/2006/relationships/hyperlink" Target="https://mentor.ieee.org/802.11/dcn/23/11-23-2002-02-00bn-in-device-coexistence-and-interference-follow-up.pptx" TargetMode="External"/><Relationship Id="rId9" Type="http://schemas.openxmlformats.org/officeDocument/2006/relationships/hyperlink" Target="https://mentor.ieee.org/802.11/dcn/23/11-23-1965-02-00bn-dynamic-power-save-follow-up.pptx"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1/dcn/24/11-24-0882-00-00bn-thoughts-on-dru-availability.pptx" TargetMode="External"/><Relationship Id="rId2" Type="http://schemas.openxmlformats.org/officeDocument/2006/relationships/hyperlink" Target="https://mentor.ieee.org/802.11/dcn/24/11-24-0814-00-00bn-tone-distribution-in-drus.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31-02-00bn-signal-for-preemption-request.pptx" TargetMode="External"/><Relationship Id="rId5" Type="http://schemas.openxmlformats.org/officeDocument/2006/relationships/hyperlink" Target="https://mentor.ieee.org/802.11/dcn/24/11-24-0224-01-00bn-discussion-on-a-ppdu-follow-up.pptx" TargetMode="External"/><Relationship Id="rId4" Type="http://schemas.openxmlformats.org/officeDocument/2006/relationships/hyperlink" Target="https://mentor.ieee.org/802.11/dcn/23/11-23-1906-01-00bn-channel-information-feedback-for-smooth-beamforming-follow-up.pptx" TargetMode="External"/></Relationships>
</file>

<file path=ppt/slides/_rels/slide49.xml.rels><?xml version="1.0" encoding="UTF-8" standalone="yes"?>
<Relationships xmlns="http://schemas.openxmlformats.org/package/2006/relationships"><Relationship Id="rId3" Type="http://schemas.openxmlformats.org/officeDocument/2006/relationships/hyperlink" Target="https://mentor.ieee.org/802.11/dcn/24/11-24-0299-01-00bn-initial-ctrl-frame-for-bw-switching-modes.pptx" TargetMode="External"/><Relationship Id="rId2" Type="http://schemas.openxmlformats.org/officeDocument/2006/relationships/hyperlink" Target="https://mentor.ieee.org/802.11/dcn/24/11-24-0110-00-00bn-regarding-mpdu-identification-issue-in-cross-link-error-recovery.pptx" TargetMode="External"/><Relationship Id="rId1" Type="http://schemas.openxmlformats.org/officeDocument/2006/relationships/slideLayout" Target="../slideLayouts/slideLayout2.xml"/><Relationship Id="rId4" Type="http://schemas.openxmlformats.org/officeDocument/2006/relationships/hyperlink" Target="https://mentor.ieee.org/802.11/dcn/24/11-24-0408-00-00bn-enhancements-on-twt-sp-management.ppt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3/11-23-2084-01-00bn-enhanced-r-twt-for-uhr.pptx" TargetMode="External"/><Relationship Id="rId13" Type="http://schemas.openxmlformats.org/officeDocument/2006/relationships/hyperlink" Target="https://mentor.ieee.org/802.11/dcn/23/11-23-1911-00-00bn-secondary-channel-access-and-frame-transmission.pptx" TargetMode="External"/><Relationship Id="rId18" Type="http://schemas.openxmlformats.org/officeDocument/2006/relationships/hyperlink" Target="https://mentor.ieee.org/802.11/dcn/24/11-24-0070-01-00bn-some-details-about-non-primary-channel-access.pptx" TargetMode="External"/><Relationship Id="rId3" Type="http://schemas.openxmlformats.org/officeDocument/2006/relationships/hyperlink" Target="https://mentor.ieee.org/802.11/dcn/23/11-23-1887-01-00bn-coordinated-medium-access-for-multi-ap-deployments.pptx" TargetMode="External"/><Relationship Id="rId21" Type="http://schemas.openxmlformats.org/officeDocument/2006/relationships/hyperlink" Target="https://mentor.ieee.org/802.11/dcn/24/11-24-0538-00-00bn-sp-based-non-primary-channel-access.pptx" TargetMode="External"/><Relationship Id="rId7" Type="http://schemas.openxmlformats.org/officeDocument/2006/relationships/hyperlink" Target="https://mentor.ieee.org/802.11/dcn/23/11-23-2022-01-00bn-r-twt-for-multi-ap-follow-up.pptx" TargetMode="External"/><Relationship Id="rId12" Type="http://schemas.openxmlformats.org/officeDocument/2006/relationships/hyperlink" Target="https://mentor.ieee.org/802.11/dcn/24/11-24-0407-00-00bn-r-twt-multi-ap-coordination-follow-up.pptx" TargetMode="External"/><Relationship Id="rId17" Type="http://schemas.openxmlformats.org/officeDocument/2006/relationships/hyperlink" Target="https://mentor.ieee.org/802.11/dcn/23/11-23-2023-01-00bn-further-discussion-on-non-primary-channel-access.pptx" TargetMode="External"/><Relationship Id="rId2" Type="http://schemas.openxmlformats.org/officeDocument/2006/relationships/hyperlink" Target="https://mentor.ieee.org/802.11/dcn/23/11-23-0250-00-0uhr-ap-coordination-with-r-twt.pptx" TargetMode="External"/><Relationship Id="rId16" Type="http://schemas.openxmlformats.org/officeDocument/2006/relationships/hyperlink" Target="https://mentor.ieee.org/802.11/dcn/23/11-23-2005-01-00bn-non-primary-channel-access-npca.pptx" TargetMode="External"/><Relationship Id="rId20" Type="http://schemas.openxmlformats.org/officeDocument/2006/relationships/hyperlink" Target="https://mentor.ieee.org/802.11/dcn/24/11-24-0486-00-00bn-some-considerations-on-non-primary-channel-access.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62-01-00bn-gain-analysis-for-coordinated-ap-transmissions.pptx" TargetMode="External"/><Relationship Id="rId11" Type="http://schemas.openxmlformats.org/officeDocument/2006/relationships/hyperlink" Target="https://mentor.ieee.org/802.11/dcn/24/11-24-0388-00-00bn-impact-of-network-topology-on-coordinated-r-twt.pptx" TargetMode="External"/><Relationship Id="rId5" Type="http://schemas.openxmlformats.org/officeDocument/2006/relationships/hyperlink" Target="https://mentor.ieee.org/802.11/dcn/23/11-23-1952-03-00bn-coordinated-r-twt-for-multi-ap-scenarios-follow-up.pptx" TargetMode="External"/><Relationship Id="rId15" Type="http://schemas.openxmlformats.org/officeDocument/2006/relationships/hyperlink" Target="https://mentor.ieee.org/802.11/dcn/23/11-23-1935-01-00bn-secondary-channel-usage-follow-up.pptx" TargetMode="External"/><Relationship Id="rId10" Type="http://schemas.openxmlformats.org/officeDocument/2006/relationships/hyperlink" Target="https://mentor.ieee.org/802.11/dcn/24/11-24-0161-01-00bn-r-twt-announcement-in-multi-bss.pptx" TargetMode="External"/><Relationship Id="rId19" Type="http://schemas.openxmlformats.org/officeDocument/2006/relationships/hyperlink" Target="https://mentor.ieee.org/802.11/dcn/24/11-24-0458-01-00bn-considerations-on-non-primary-channel-access.pptx" TargetMode="External"/><Relationship Id="rId4" Type="http://schemas.openxmlformats.org/officeDocument/2006/relationships/hyperlink" Target="https://mentor.ieee.org/802.11/dcn/23/11-23-1916-01-00bn-r-twt-coordination-in-multi-bss.pptx" TargetMode="External"/><Relationship Id="rId9" Type="http://schemas.openxmlformats.org/officeDocument/2006/relationships/hyperlink" Target="https://mentor.ieee.org/802.11/dcn/24/11-24-0160-01-00bn-r-twt-coordination-negotiation-in-multi-bss.pptx" TargetMode="External"/><Relationship Id="rId14" Type="http://schemas.openxmlformats.org/officeDocument/2006/relationships/hyperlink" Target="https://mentor.ieee.org/802.11/dcn/23/11-23-1913-02-00bn-secondary-channel-access-operation.pptx" TargetMode="External"/><Relationship Id="rId22" Type="http://schemas.openxmlformats.org/officeDocument/2006/relationships/hyperlink" Target="https://mentor.ieee.org/802.11/dcn/24/11-24-0670-00-00bn-different-view-problems-of-npca.ppt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4/11-24-0873-00-00bn-design-targets-and-considerations-for-enhanced-long-range.pptx" TargetMode="External"/><Relationship Id="rId3" Type="http://schemas.openxmlformats.org/officeDocument/2006/relationships/hyperlink" Target="https://mentor.ieee.org/802.11/dcn/24/11-24-0431-02-00bn-signal-for-preemption-request.pptx" TargetMode="External"/><Relationship Id="rId7" Type="http://schemas.openxmlformats.org/officeDocument/2006/relationships/hyperlink" Target="https://mentor.ieee.org/802.11/dcn/23/11-23-1985-03-00bn-longer-ldpc-codeword.pptx" TargetMode="External"/><Relationship Id="rId2" Type="http://schemas.openxmlformats.org/officeDocument/2006/relationships/hyperlink" Target="https://mentor.ieee.org/802.11/dcn/24/11-24-0224-01-00bn-discussion-on-a-ppdu-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774-00-00bn-uhr-preamble-design-follow-up.pptx" TargetMode="External"/><Relationship Id="rId5" Type="http://schemas.openxmlformats.org/officeDocument/2006/relationships/hyperlink" Target="https://mentor.ieee.org/802.11/dcn/24/11-24-0812-01-00bn-using-multi-layer-transmission-with-legacy-devices.pptx" TargetMode="External"/><Relationship Id="rId4" Type="http://schemas.openxmlformats.org/officeDocument/2006/relationships/hyperlink" Target="https://mentor.ieee.org/802.11/dcn/24/11-24-0435-00-00bn-ideas-related-to-achieving-ultra-high-reliability.pptx" TargetMode="External"/></Relationships>
</file>

<file path=ppt/slides/_rels/slide52.xml.rels><?xml version="1.0" encoding="UTF-8" standalone="yes"?>
<Relationships xmlns="http://schemas.openxmlformats.org/package/2006/relationships"><Relationship Id="rId3" Type="http://schemas.openxmlformats.org/officeDocument/2006/relationships/hyperlink" Target="https://mentor.ieee.org/802.11/dcn/24/11-24-0426-00-00bn-edca-for-non-primary-channel-access.pptx" TargetMode="External"/><Relationship Id="rId2" Type="http://schemas.openxmlformats.org/officeDocument/2006/relationships/hyperlink" Target="https://mentor.ieee.org/802.11/dcn/24/11-24-0070-01-00bn-some-details-about-non-primary-channel-access.pptx" TargetMode="External"/><Relationship Id="rId1" Type="http://schemas.openxmlformats.org/officeDocument/2006/relationships/slideLayout" Target="../slideLayouts/slideLayout2.xml"/><Relationship Id="rId5" Type="http://schemas.openxmlformats.org/officeDocument/2006/relationships/hyperlink" Target="https://mentor.ieee.org/802.11/dcn/24/11-24-0458-00-00bn-considerations-on-non-primary-channel-access.pptx" TargetMode="External"/><Relationship Id="rId4" Type="http://schemas.openxmlformats.org/officeDocument/2006/relationships/hyperlink" Target="https://mentor.ieee.org/802.11/dcn/24/11-24-0427-00-00bn-enabling-non-primary-channel-access.ppt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4/11-24-0412-01-00bn-seamless-roaming-procedure-follow-up.pptx" TargetMode="External"/><Relationship Id="rId3" Type="http://schemas.openxmlformats.org/officeDocument/2006/relationships/hyperlink" Target="https://mentor.ieee.org/802.11/dcn/23/11-23-1996-00-00bn-improve-roaming-between-mlds.pptx" TargetMode="External"/><Relationship Id="rId7" Type="http://schemas.openxmlformats.org/officeDocument/2006/relationships/hyperlink" Target="https://mentor.ieee.org/802.11/dcn/24/11-24-0396-01-00bn-seamless-roaming-within-a-mobility-domain-follow-up.pptx" TargetMode="External"/><Relationship Id="rId2" Type="http://schemas.openxmlformats.org/officeDocument/2006/relationships/hyperlink" Target="https://mentor.ieee.org/802.11/dcn/23/11-23-1971-02-00bn-further-thoughts-on-seamless-roa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101-03-00bn-mld-roaming.pptx" TargetMode="External"/><Relationship Id="rId5" Type="http://schemas.openxmlformats.org/officeDocument/2006/relationships/hyperlink" Target="https://mentor.ieee.org/802.11/dcn/24/11-24-0083-01-00bn-smooth-roaming-follow-up-2.pptx" TargetMode="External"/><Relationship Id="rId10" Type="http://schemas.openxmlformats.org/officeDocument/2006/relationships/hyperlink" Target="https://mentor.ieee.org/802.11/dcn/23/11-23-2007-02-00bn-enhancement-of-bsr.pptx" TargetMode="External"/><Relationship Id="rId4" Type="http://schemas.openxmlformats.org/officeDocument/2006/relationships/hyperlink" Target="https://mentor.ieee.org/802.11/dcn/24/11-24-0052-00-00bn-seamless-roaming-details.pptx" TargetMode="External"/><Relationship Id="rId9" Type="http://schemas.openxmlformats.org/officeDocument/2006/relationships/hyperlink" Target="https://mentor.ieee.org/802.11/dcn/24/11-24-0679-00-00bn-thoughts-on-functionality-and-security-architecture-for-uhr-seamless-roaming.ppt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3/11-23-1985-03-00bn-longer-ldpc-codeword.pptx" TargetMode="External"/><Relationship Id="rId7" Type="http://schemas.openxmlformats.org/officeDocument/2006/relationships/hyperlink" Target="https://mentor.ieee.org/802.11/dcn/24/11-24-0869-00-00bn-beamforming-feedback-for-ul-beamforming.pptx" TargetMode="External"/><Relationship Id="rId2" Type="http://schemas.openxmlformats.org/officeDocument/2006/relationships/hyperlink" Target="https://mentor.ieee.org/802.11/dcn/24/11-24-0873-00-00bn-design-targets-and-considerations-for-enhanced-long-rang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10-03-00bn-dpwifi-mimo-multiplexing-and-beamforming.pptx" TargetMode="External"/><Relationship Id="rId5" Type="http://schemas.openxmlformats.org/officeDocument/2006/relationships/hyperlink" Target="https://mentor.ieee.org/802.11/dcn/24/11-24-0750-00-00bn-tx-evm-setting-for-mimo-detection.pptx" TargetMode="External"/><Relationship Id="rId4" Type="http://schemas.openxmlformats.org/officeDocument/2006/relationships/hyperlink" Target="https://mentor.ieee.org/802.11/dcn/24/11-24-0508-00-00bn-extended-6-ghz-channelization.pptx" TargetMode="External"/></Relationships>
</file>

<file path=ppt/slides/_rels/slide55.xml.rels><?xml version="1.0" encoding="UTF-8" standalone="yes"?>
<Relationships xmlns="http://schemas.openxmlformats.org/package/2006/relationships"><Relationship Id="rId3" Type="http://schemas.openxmlformats.org/officeDocument/2006/relationships/hyperlink" Target="https://mentor.ieee.org/802.11/dcn/24/11-24-0496-00-00bn-secondary-channel-usage-follow-up.pptx" TargetMode="External"/><Relationship Id="rId2" Type="http://schemas.openxmlformats.org/officeDocument/2006/relationships/hyperlink" Target="https://mentor.ieee.org/802.11/dcn/24/11-24-0495-00-00bn-non-primary-channel-access-npca-follow-up.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462-01-00bn-mapc-sps.pptx" TargetMode="External"/><Relationship Id="rId5" Type="http://schemas.openxmlformats.org/officeDocument/2006/relationships/hyperlink" Target="https://mentor.ieee.org/802.11/dcn/24/11-24-0072-00-00bn-map-channel-access-procedure.pptx" TargetMode="External"/><Relationship Id="rId4" Type="http://schemas.openxmlformats.org/officeDocument/2006/relationships/hyperlink" Target="https://mentor.ieee.org/802.11/dcn/24/11-24-0538-00-00bn-sp-based-non-primary-channel-access.pptx" TargetMode="Externa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3/11-23-1935-01-00bn-secondary-channel-usage-follow-up.pptx" TargetMode="External"/><Relationship Id="rId3" Type="http://schemas.openxmlformats.org/officeDocument/2006/relationships/hyperlink" Target="https://mentor.ieee.org/802.11/dcn/23/11-23-2141-00-00bn-further-discussion-on-dynamic-subband-operation.pptx" TargetMode="External"/><Relationship Id="rId7" Type="http://schemas.openxmlformats.org/officeDocument/2006/relationships/hyperlink" Target="https://mentor.ieee.org/802.11/dcn/23/11-23-1913-02-00bn-secondary-channel-access-operation.pptx" TargetMode="External"/><Relationship Id="rId2" Type="http://schemas.openxmlformats.org/officeDocument/2006/relationships/hyperlink" Target="https://mentor.ieee.org/802.11/dcn/22/11-22-2204-00-0uhr-dynamic-subband-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892-00-00bn-thoughts-on-dynamic-subchannel-operation.pptx" TargetMode="External"/><Relationship Id="rId11" Type="http://schemas.openxmlformats.org/officeDocument/2006/relationships/hyperlink" Target="https://mentor.ieee.org/802.11/dcn/23/11-23-2007-02-00bn-enhancement-of-bsr.pptx" TargetMode="External"/><Relationship Id="rId5" Type="http://schemas.openxmlformats.org/officeDocument/2006/relationships/hyperlink" Target="https://mentor.ieee.org/802.11/dcn/23/11-23-1496-00-0uhr-emlsr-dynamic-subband-operation.pptx" TargetMode="External"/><Relationship Id="rId10" Type="http://schemas.openxmlformats.org/officeDocument/2006/relationships/hyperlink" Target="https://mentor.ieee.org/802.11/dcn/24/11-24-0591-00-00bn-emlsr-secondary-channel-operation.pptx" TargetMode="External"/><Relationship Id="rId4" Type="http://schemas.openxmlformats.org/officeDocument/2006/relationships/hyperlink" Target="https://mentor.ieee.org/802.11/dcn/23/11-23-0843-01-0uhr-considerations-on-dynamic-subchannel-operation.pptx" TargetMode="External"/><Relationship Id="rId9" Type="http://schemas.openxmlformats.org/officeDocument/2006/relationships/hyperlink" Target="https://mentor.ieee.org/802.11/dcn/23/11-23-2027-02-00bn-considerations-for-dso-sub-band-switch-delay.pptx" TargetMode="External"/></Relationships>
</file>

<file path=ppt/slides/_rels/slide57.xml.rels><?xml version="1.0" encoding="UTF-8" standalone="yes"?>
<Relationships xmlns="http://schemas.openxmlformats.org/package/2006/relationships"><Relationship Id="rId3" Type="http://schemas.openxmlformats.org/officeDocument/2006/relationships/hyperlink" Target="https://mentor.ieee.org/802.11/dcn/24/11-24-0869-00-00bn-beamforming-feedback-for-ul-beamforming.pptx" TargetMode="External"/><Relationship Id="rId7" Type="http://schemas.openxmlformats.org/officeDocument/2006/relationships/hyperlink" Target="https://mentor.ieee.org/802.11/dcn/24/11-24-0001-00-00bn-dl-mu-ext-ppdus.pptx" TargetMode="External"/><Relationship Id="rId2" Type="http://schemas.openxmlformats.org/officeDocument/2006/relationships/hyperlink" Target="https://mentor.ieee.org/802.11/dcn/24/11-24-0810-03-00bn-dpwifi-mimo-multiplexing-and-beamforming.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876-00-00bn-uhr-ppdu-phy-version.pptx" TargetMode="External"/><Relationship Id="rId5" Type="http://schemas.openxmlformats.org/officeDocument/2006/relationships/hyperlink" Target="https://mentor.ieee.org/802.11/dcn/24/11-24-0921-00-00bn-an-enhanced-long-range-ppdu.pptx" TargetMode="External"/><Relationship Id="rId4" Type="http://schemas.openxmlformats.org/officeDocument/2006/relationships/hyperlink" Target="https://mentor.ieee.org/802.11/dcn/24/11-24-0875-00-00bn-uhr-enhanced-long-range-support.pptx" TargetMode="External"/></Relationships>
</file>

<file path=ppt/slides/_rels/slide58.xml.rels><?xml version="1.0" encoding="UTF-8" standalone="yes"?>
<Relationships xmlns="http://schemas.openxmlformats.org/package/2006/relationships"><Relationship Id="rId8" Type="http://schemas.openxmlformats.org/officeDocument/2006/relationships/hyperlink" Target="https://mentor.ieee.org/802.11/dcn/24/11-24-0493-00-00bn-dynamic-channel-switch-operation.pptx" TargetMode="External"/><Relationship Id="rId3" Type="http://schemas.openxmlformats.org/officeDocument/2006/relationships/hyperlink" Target="https://mentor.ieee.org/802.11/dcn/24/11-24-0462-01-00bn-mapc-sps.pptx" TargetMode="External"/><Relationship Id="rId7" Type="http://schemas.openxmlformats.org/officeDocument/2006/relationships/hyperlink" Target="https://mentor.ieee.org/802.11/dcn/24/11-24-0449-01-00bn-considerations-on-dynamic-subchannel-operation-follow-up.pptx" TargetMode="External"/><Relationship Id="rId2" Type="http://schemas.openxmlformats.org/officeDocument/2006/relationships/hyperlink" Target="https://mentor.ieee.org/802.11/dcn/24/11-24-0072-00-00bn-map-channel-access-procedure.pptx" TargetMode="External"/><Relationship Id="rId1" Type="http://schemas.openxmlformats.org/officeDocument/2006/relationships/slideLayout" Target="../slideLayouts/slideLayout2.xml"/><Relationship Id="rId6" Type="http://schemas.openxmlformats.org/officeDocument/2006/relationships/hyperlink" Target="https://mentor.ieee.org/802.11/dcn/24/11-24-0318-00-00bn-robust-secondary-channel-access.pptx" TargetMode="External"/><Relationship Id="rId5" Type="http://schemas.openxmlformats.org/officeDocument/2006/relationships/hyperlink" Target="https://mentor.ieee.org/802.11/dcn/24/11-24-0523-00-00bn-channel-switching-for-coordinating-aps.pptx" TargetMode="External"/><Relationship Id="rId4" Type="http://schemas.openxmlformats.org/officeDocument/2006/relationships/hyperlink" Target="https://mentor.ieee.org/802.11/dcn/24/11-24-0522-00-00bn-map-co-edca-for-edging-sta.pptx" TargetMode="External"/></Relationships>
</file>

<file path=ppt/slides/_rels/slide59.xml.rels><?xml version="1.0" encoding="UTF-8" standalone="yes"?>
<Relationships xmlns="http://schemas.openxmlformats.org/package/2006/relationships"><Relationship Id="rId3" Type="http://schemas.openxmlformats.org/officeDocument/2006/relationships/hyperlink" Target="https://mentor.ieee.org/802.11/dcn/24/11-24-0679-00-00bn-thoughts-on-functionality-and-security-architecture-for-uhr-seamless-roaming.pptx" TargetMode="External"/><Relationship Id="rId2" Type="http://schemas.openxmlformats.org/officeDocument/2006/relationships/hyperlink" Target="https://mentor.ieee.org/802.11/dcn/24/11-24-0349-03-00bn-enhanced-fast-bss-transition.ppt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4/11-24-0529-01-00bn-coordinated-spatial-reuse-discussion.pptx" TargetMode="External"/><Relationship Id="rId2" Type="http://schemas.openxmlformats.org/officeDocument/2006/relationships/hyperlink" Target="https://mentor.ieee.org/802.11/dcn/24/11-24-0444-00-00bn-considerations-on-joint-transmission.ppt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8" Type="http://schemas.openxmlformats.org/officeDocument/2006/relationships/hyperlink" Target="https://mentor.ieee.org/802.11/dcn/23/11-23-1037-00-0uhr-performance-of-coordinated-spatial-reuse.pptx" TargetMode="External"/><Relationship Id="rId13" Type="http://schemas.openxmlformats.org/officeDocument/2006/relationships/hyperlink" Target="https://mentor.ieee.org/802.11/dcn/24/11-24-0529-00-00bn-coordinated-spatial-reuse-discussion.pptx" TargetMode="External"/><Relationship Id="rId3" Type="http://schemas.openxmlformats.org/officeDocument/2006/relationships/hyperlink" Target="https://mentor.ieee.org/802.11/dcn/23/11-23-1832-00-00bn-multi-ap-coordinated-spatial-reuse.pptx" TargetMode="External"/><Relationship Id="rId7" Type="http://schemas.openxmlformats.org/officeDocument/2006/relationships/hyperlink" Target="https://mentor.ieee.org/802.11/dcn/23/11-23-1023-02-0uhr-coordinated-spatial-reuse-in-a-4-ap-topoplogy.pptx" TargetMode="External"/><Relationship Id="rId12" Type="http://schemas.openxmlformats.org/officeDocument/2006/relationships/hyperlink" Target="https://mentor.ieee.org/802.11/dcn/24/11-24-0577-00-00bn-thoughts-on-coordinated-spatial-reuse-c-sr.pptx" TargetMode="External"/><Relationship Id="rId2" Type="http://schemas.openxmlformats.org/officeDocument/2006/relationships/hyperlink" Target="https://mentor.ieee.org/802.11/dcn/22/11-22-1822-00-0uhr-recap-on-coordinated-spatial-reuse-operation.pptx" TargetMode="External"/><Relationship Id="rId1" Type="http://schemas.openxmlformats.org/officeDocument/2006/relationships/slideLayout" Target="../slideLayouts/slideLayout2.xml"/><Relationship Id="rId6" Type="http://schemas.openxmlformats.org/officeDocument/2006/relationships/hyperlink" Target="https://mentor.ieee.org/802.11/dcn/23/11-23-1917-00-00bn-coordinated-spatial-reuse.pptx" TargetMode="External"/><Relationship Id="rId11" Type="http://schemas.openxmlformats.org/officeDocument/2006/relationships/hyperlink" Target="https://mentor.ieee.org/802.11/dcn/24/11-24-0011-00-00bn-coordinated-spatial-nulling-c-sn-concept.pptx" TargetMode="External"/><Relationship Id="rId5" Type="http://schemas.openxmlformats.org/officeDocument/2006/relationships/hyperlink" Target="https://mentor.ieee.org/802.11/dcn/23/11-23-0776-01-0uhr-performance-of-c-bf-and-c-sr.pptx" TargetMode="External"/><Relationship Id="rId10" Type="http://schemas.openxmlformats.org/officeDocument/2006/relationships/hyperlink" Target="https://mentor.ieee.org/802.11/dcn/24/11-24-0010-00-00bn-coordinated-beamforming-for-802-11bn.pptx" TargetMode="External"/><Relationship Id="rId4" Type="http://schemas.openxmlformats.org/officeDocument/2006/relationships/hyperlink" Target="https://mentor.ieee.org/802.11/dcn/23/11-23-0325-00-0uhr-coordinated-spatial-reuse-for-uhr.pptx" TargetMode="External"/><Relationship Id="rId9" Type="http://schemas.openxmlformats.org/officeDocument/2006/relationships/hyperlink" Target="https://mentor.ieee.org/802.11/dcn/23/11-23-1998-00-00bn-zero-mui-coordinated-bf.pptx" TargetMode="Externa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0171-07-00bn-tgbn-motions-list-part-1.ppt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3" Type="http://schemas.openxmlformats.org/officeDocument/2006/relationships/hyperlink" Target="https://development.standards.ieee.org/myproject-web/app#viewpar/14476/10639" TargetMode="External"/><Relationship Id="rId2" Type="http://schemas.openxmlformats.org/officeDocument/2006/relationships/hyperlink" Target="https://www.ieee802.org/11/Reports/tgbn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24/ec-24-0039-00-ACSD-p802-11bn.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dongguk.lim@lge.com" TargetMode="External"/><Relationship Id="rId3" Type="http://schemas.openxmlformats.org/officeDocument/2006/relationships/hyperlink" Target="https://imat.ieee.org/attendance" TargetMode="External"/><Relationship Id="rId7" Type="http://schemas.openxmlformats.org/officeDocument/2006/relationships/hyperlink" Target="mailto:tianyu@apple.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sschelstraete@maxlinear.com" TargetMode="External"/><Relationship Id="rId11" Type="http://schemas.openxmlformats.org/officeDocument/2006/relationships/hyperlink" Target="mailto:jeongki.kim.ieee@gmail.com" TargetMode="External"/><Relationship Id="rId5" Type="http://schemas.openxmlformats.org/officeDocument/2006/relationships/hyperlink" Target="mailto:aasterja@qti.qualcomm.com" TargetMode="External"/><Relationship Id="rId10" Type="http://schemas.openxmlformats.org/officeDocument/2006/relationships/hyperlink" Target="mailto:srini.k1@samsung.com" TargetMode="External"/><Relationship Id="rId4" Type="http://schemas.openxmlformats.org/officeDocument/2006/relationships/hyperlink" Target="mailto:yusuke.asai@ntt.com" TargetMode="External"/><Relationship Id="rId9" Type="http://schemas.openxmlformats.org/officeDocument/2006/relationships/hyperlink" Target="mailto:xiaofei.wang@interdigital.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2024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May 2024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2024-04-08</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March 2024 meeting</a:t>
            </a:r>
          </a:p>
          <a:p>
            <a:pPr>
              <a:buFont typeface="Arial" panose="020B0604020202020204" pitchFamily="34" charset="0"/>
              <a:buChar char="•"/>
            </a:pPr>
            <a:r>
              <a:rPr lang="en-US" sz="1800" dirty="0"/>
              <a:t>Approve TGbn minutes from March 2024 meeting,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Goals for July 2024</a:t>
            </a:r>
          </a:p>
          <a:p>
            <a:pPr>
              <a:buFont typeface="Arial" panose="020B0604020202020204" pitchFamily="34" charset="0"/>
              <a:buChar char="•"/>
            </a:pPr>
            <a:r>
              <a:rPr lang="en-US" sz="1800" dirty="0"/>
              <a:t>Future teleconference plan</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TGbn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01787"/>
            <a:ext cx="4648199" cy="4873625"/>
          </a:xfrm>
        </p:spPr>
        <p:txBody>
          <a:bodyPr/>
          <a:lstStyle/>
          <a:p>
            <a:pPr>
              <a:lnSpc>
                <a:spcPct val="80000"/>
              </a:lnSpc>
              <a:buFont typeface="Arial" panose="020B0604020202020204" pitchFamily="34" charset="0"/>
              <a:buChar char="•"/>
            </a:pPr>
            <a:r>
              <a:rPr lang="en-US" altLang="en-US" sz="1400" dirty="0"/>
              <a:t>Monday PM1 (13:30-15:30)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Summary from March 2024 meeting</a:t>
            </a:r>
          </a:p>
          <a:p>
            <a:pPr lvl="1">
              <a:lnSpc>
                <a:spcPct val="80000"/>
              </a:lnSpc>
              <a:buFont typeface="Arial" panose="020B0604020202020204" pitchFamily="34" charset="0"/>
              <a:buChar char="•"/>
            </a:pPr>
            <a:r>
              <a:rPr lang="en-US" altLang="en-US" sz="1200" dirty="0"/>
              <a:t>Approve TGbn minutes from March 2024 meeting</a:t>
            </a:r>
          </a:p>
          <a:p>
            <a:pPr lvl="1">
              <a:lnSpc>
                <a:spcPct val="80000"/>
              </a:lnSpc>
              <a:buFont typeface="Arial" panose="020B0604020202020204" pitchFamily="34" charset="0"/>
              <a:buChar char="•"/>
            </a:pPr>
            <a:r>
              <a:rPr lang="en-US" altLang="en-US" sz="1200" dirty="0"/>
              <a:t>TGbn officers’ Confirmation</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Monday </a:t>
            </a:r>
            <a:r>
              <a:rPr lang="en-US" altLang="en-US" sz="1400" kern="0" dirty="0"/>
              <a:t>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Set and approve agenda</a:t>
            </a:r>
          </a:p>
          <a:p>
            <a:pPr lvl="1">
              <a:lnSpc>
                <a:spcPct val="80000"/>
              </a:lnSpc>
              <a:buFont typeface="Arial" panose="020B0604020202020204" pitchFamily="34" charset="0"/>
              <a:buChar char="•"/>
            </a:pPr>
            <a:r>
              <a:rPr lang="en-US" altLang="en-US" sz="1200" dirty="0"/>
              <a:t>Presentation of submissions</a:t>
            </a:r>
          </a:p>
          <a:p>
            <a:pPr lvl="1">
              <a:lnSpc>
                <a:spcPct val="80000"/>
              </a:lnSpc>
              <a:buFont typeface="Arial" panose="020B0604020202020204" pitchFamily="34" charset="0"/>
              <a:buChar char="•"/>
            </a:pPr>
            <a:r>
              <a:rPr lang="en-US" altLang="en-US" sz="1200" dirty="0"/>
              <a:t>Recess</a:t>
            </a:r>
          </a:p>
          <a:p>
            <a:pPr>
              <a:lnSpc>
                <a:spcPct val="80000"/>
              </a:lnSpc>
              <a:buFont typeface="Arial" panose="020B0604020202020204" pitchFamily="34" charset="0"/>
              <a:buChar char="•"/>
            </a:pPr>
            <a:r>
              <a:rPr lang="en-US" altLang="en-US" sz="1400" dirty="0"/>
              <a:t>Tuesday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Tuesday PM1 (13:30-15:30)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May 2024</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01787"/>
            <a:ext cx="4230528" cy="47990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400" dirty="0"/>
              <a:t>Wednesday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Wednesday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AM1 (08:00-10:00)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dirty="0"/>
              <a:t>Thursday AM2 (10:30-12:30)</a:t>
            </a:r>
          </a:p>
          <a:p>
            <a:pPr lvl="1">
              <a:lnSpc>
                <a:spcPct val="80000"/>
              </a:lnSpc>
              <a:buFont typeface="Arial" panose="020B0604020202020204" pitchFamily="34" charset="0"/>
              <a:buChar char="•"/>
            </a:pPr>
            <a:r>
              <a:rPr lang="en-US" altLang="en-US" sz="1200" dirty="0"/>
              <a:t>PHY Ad-Hoc session (chaired by Sigurd)</a:t>
            </a:r>
          </a:p>
          <a:p>
            <a:pPr lvl="1">
              <a:lnSpc>
                <a:spcPct val="80000"/>
              </a:lnSpc>
              <a:buFont typeface="Arial" panose="020B0604020202020204" pitchFamily="34" charset="0"/>
              <a:buChar char="•"/>
            </a:pPr>
            <a:r>
              <a:rPr lang="en-US" altLang="en-US" sz="1200" dirty="0"/>
              <a:t>MAC Ad-Hoc session (chaired by Jeongki)</a:t>
            </a:r>
          </a:p>
          <a:p>
            <a:pPr>
              <a:lnSpc>
                <a:spcPct val="80000"/>
              </a:lnSpc>
              <a:buFont typeface="Arial" panose="020B0604020202020204" pitchFamily="34" charset="0"/>
              <a:buChar char="•"/>
            </a:pPr>
            <a:r>
              <a:rPr lang="en-US" altLang="en-US" sz="1400" kern="0" dirty="0"/>
              <a:t>Thursday PM2 (16:00-18:00)</a:t>
            </a:r>
          </a:p>
          <a:p>
            <a:pPr lvl="1">
              <a:lnSpc>
                <a:spcPct val="80000"/>
              </a:lnSpc>
              <a:buFont typeface="Arial" panose="020B0604020202020204" pitchFamily="34" charset="0"/>
              <a:buChar char="•"/>
            </a:pPr>
            <a:r>
              <a:rPr lang="en-US" altLang="en-US" sz="1200" dirty="0"/>
              <a:t>Call meeting to order </a:t>
            </a:r>
          </a:p>
          <a:p>
            <a:pPr lvl="1">
              <a:buFont typeface="Arial" panose="020B0604020202020204" pitchFamily="34" charset="0"/>
              <a:buChar char="•"/>
            </a:pPr>
            <a:r>
              <a:rPr lang="en-US" altLang="en-US" sz="1200" dirty="0"/>
              <a:t>IEEE-SA IPR policy and Procedure</a:t>
            </a:r>
          </a:p>
          <a:p>
            <a:pPr lvl="1">
              <a:lnSpc>
                <a:spcPct val="80000"/>
              </a:lnSpc>
              <a:buFont typeface="Arial" panose="020B0604020202020204" pitchFamily="34" charset="0"/>
              <a:buChar char="•"/>
            </a:pPr>
            <a:r>
              <a:rPr lang="en-US" altLang="en-US" sz="1200" dirty="0"/>
              <a:t>Presentation of submissions </a:t>
            </a:r>
          </a:p>
          <a:p>
            <a:pPr lvl="1">
              <a:lnSpc>
                <a:spcPct val="80000"/>
              </a:lnSpc>
              <a:buFont typeface="Arial" panose="020B0604020202020204" pitchFamily="34" charset="0"/>
              <a:buChar char="•"/>
            </a:pPr>
            <a:r>
              <a:rPr lang="en-US" altLang="en-US" sz="1200" dirty="0"/>
              <a:t>Motions</a:t>
            </a:r>
          </a:p>
          <a:p>
            <a:pPr lvl="1">
              <a:lnSpc>
                <a:spcPct val="80000"/>
              </a:lnSpc>
              <a:buFont typeface="Arial" panose="020B0604020202020204" pitchFamily="34" charset="0"/>
              <a:buChar char="•"/>
            </a:pPr>
            <a:r>
              <a:rPr lang="en-US" altLang="en-US" sz="1200" dirty="0"/>
              <a:t>Teleconference Plan</a:t>
            </a:r>
          </a:p>
          <a:p>
            <a:pPr lvl="1">
              <a:lnSpc>
                <a:spcPct val="80000"/>
              </a:lnSpc>
              <a:buFont typeface="Arial" panose="020B0604020202020204" pitchFamily="34" charset="0"/>
              <a:buChar char="•"/>
            </a:pPr>
            <a:r>
              <a:rPr lang="en-US" altLang="en-US" sz="1200" dirty="0"/>
              <a:t>Goals for July 2024</a:t>
            </a:r>
          </a:p>
          <a:p>
            <a:pPr lvl="1">
              <a:lnSpc>
                <a:spcPct val="80000"/>
              </a:lnSpc>
              <a:buFont typeface="Arial" panose="020B0604020202020204" pitchFamily="34" charset="0"/>
              <a:buChar char="•"/>
            </a:pPr>
            <a:r>
              <a:rPr lang="en-US" altLang="en-US" sz="1200" dirty="0"/>
              <a:t>Any other business</a:t>
            </a:r>
          </a:p>
          <a:p>
            <a:pPr lvl="1">
              <a:lnSpc>
                <a:spcPct val="80000"/>
              </a:lnSpc>
              <a:buFont typeface="Arial" panose="020B0604020202020204" pitchFamily="34" charset="0"/>
              <a:buChar char="•"/>
            </a:pPr>
            <a:r>
              <a:rPr lang="en-US" altLang="en-US" sz="12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TGbn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2024</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2941907473"/>
              </p:ext>
            </p:extLst>
          </p:nvPr>
        </p:nvGraphicFramePr>
        <p:xfrm>
          <a:off x="1219200" y="2298624"/>
          <a:ext cx="7016939" cy="301752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1" dirty="0">
                          <a:solidFill>
                            <a:schemeClr val="bg1">
                              <a:lumMod val="85000"/>
                            </a:schemeClr>
                          </a:solidFill>
                        </a:rPr>
                        <a:t>Opening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WNG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 [PHY/MAC]</a:t>
                      </a:r>
                      <a:r>
                        <a:rPr lang="en-US" b="1" dirty="0">
                          <a:solidFill>
                            <a:schemeClr val="tx1"/>
                          </a:solidFill>
                        </a:rPr>
                        <a:t> </a:t>
                      </a:r>
                      <a:endParaRPr lang="en-US" sz="1800" b="1"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tc>
                  <a:txBody>
                    <a:bodyPr/>
                    <a:lstStyle/>
                    <a:p>
                      <a:pPr algn="ctr"/>
                      <a:r>
                        <a:rPr lang="en-US" sz="1800" b="1" dirty="0">
                          <a:solidFill>
                            <a:schemeClr val="tx1"/>
                          </a:solidFill>
                        </a:rPr>
                        <a:t>TGbn [PHY/MAC]</a:t>
                      </a:r>
                    </a:p>
                  </a:txBody>
                  <a:tcPr/>
                </a:tc>
                <a:tc>
                  <a:txBody>
                    <a:bodyPr/>
                    <a:lstStyle/>
                    <a:p>
                      <a:pPr algn="ctr"/>
                      <a:r>
                        <a:rPr lang="en-US" sz="1800" b="1" dirty="0">
                          <a:solidFill>
                            <a:schemeClr val="bg1">
                              <a:lumMod val="85000"/>
                            </a:schemeClr>
                          </a:solidFill>
                        </a:rPr>
                        <a:t>Mid-Week Plenary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solidFill>
                          <a:schemeClr val="bg1">
                            <a:lumMod val="85000"/>
                          </a:schemeClr>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endParaRPr lang="en-US" sz="1800" b="1" strike="sngStrike" dirty="0">
                        <a:solidFill>
                          <a:srgbClr val="FF0000"/>
                        </a:solidFill>
                      </a:endParaRPr>
                    </a:p>
                  </a:txBody>
                  <a:tcPr/>
                </a:tc>
                <a:tc>
                  <a:txBody>
                    <a:bodyPr/>
                    <a:lstStyle/>
                    <a:p>
                      <a:pPr algn="ctr"/>
                      <a:endParaRPr lang="en-US" sz="1800" b="1" dirty="0">
                        <a:solidFill>
                          <a:schemeClr val="tx1"/>
                        </a:solidFill>
                      </a:endParaRP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tx1"/>
                          </a:solidFill>
                        </a:rPr>
                        <a:t>TGbn</a:t>
                      </a: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1"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a:solidFill>
                            <a:schemeClr val="bg1">
                              <a:lumMod val="85000"/>
                            </a:schemeClr>
                          </a:solidFill>
                        </a:rPr>
                        <a:t>TGbe</a:t>
                      </a:r>
                      <a:r>
                        <a:rPr lang="en-US" b="1" dirty="0">
                          <a:solidFill>
                            <a:schemeClr val="bg1">
                              <a:lumMod val="85000"/>
                            </a:schemeClr>
                          </a:solidFill>
                        </a:rPr>
                        <a:t> </a:t>
                      </a:r>
                      <a:endParaRPr lang="en-US" sz="1800" b="1" dirty="0">
                        <a:solidFill>
                          <a:schemeClr val="bg1">
                            <a:lumMod val="85000"/>
                          </a:schemeClr>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kern="1200" noProof="0" dirty="0">
                        <a:solidFill>
                          <a:schemeClr val="tx1"/>
                        </a:solidFill>
                        <a:latin typeface="+mn-lt"/>
                        <a:ea typeface="+mn-ea"/>
                        <a:cs typeface="+mn-cs"/>
                      </a:endParaRPr>
                    </a:p>
                  </a:txBody>
                  <a:tcPr/>
                </a:tc>
                <a:tc>
                  <a:txBody>
                    <a:bodyPr/>
                    <a:lstStyle/>
                    <a:p>
                      <a:pPr algn="ctr"/>
                      <a:endParaRPr lang="en-US" b="1"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0" y="2362199"/>
            <a:ext cx="9144000" cy="4113214"/>
          </a:xfrm>
          <a:ln/>
        </p:spPr>
        <p:txBody>
          <a:bodyPr/>
          <a:lstStyle/>
          <a:p>
            <a:pPr algn="ctr">
              <a:lnSpc>
                <a:spcPct val="90000"/>
              </a:lnSpc>
              <a:buFontTx/>
              <a:buNone/>
            </a:pPr>
            <a:r>
              <a:rPr lang="en-US" sz="4000" dirty="0">
                <a:latin typeface="Arial" panose="020B0604020202020204" pitchFamily="34" charset="0"/>
              </a:rPr>
              <a:t>Warsaw, Poland</a:t>
            </a:r>
          </a:p>
          <a:p>
            <a:pPr algn="ctr">
              <a:lnSpc>
                <a:spcPct val="90000"/>
              </a:lnSpc>
              <a:buFontTx/>
              <a:buNone/>
            </a:pPr>
            <a:r>
              <a:rPr lang="en-US" sz="4000" dirty="0">
                <a:latin typeface="Arial" panose="020B0604020202020204" pitchFamily="34" charset="0"/>
              </a:rPr>
              <a:t>May 12-17, 2024</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Chair: Alfred Asterjadhi (Qualcomm Inc.)</a:t>
            </a:r>
          </a:p>
          <a:p>
            <a:pPr algn="ctr">
              <a:lnSpc>
                <a:spcPct val="90000"/>
              </a:lnSpc>
              <a:buFontTx/>
              <a:buNone/>
            </a:pPr>
            <a:r>
              <a:rPr lang="en-US" altLang="en-US" sz="14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400" dirty="0">
                <a:solidFill>
                  <a:schemeClr val="tx1"/>
                </a:solidFill>
                <a:latin typeface="Arial" panose="020B0604020202020204" pitchFamily="34" charset="0"/>
              </a:rPr>
              <a:t>Secretary: Yusuke Asai (NTT)</a:t>
            </a:r>
          </a:p>
          <a:p>
            <a:pPr algn="ctr">
              <a:lnSpc>
                <a:spcPct val="90000"/>
              </a:lnSpc>
            </a:pPr>
            <a:r>
              <a:rPr lang="en-US" altLang="en-US" sz="1400" dirty="0">
                <a:solidFill>
                  <a:schemeClr val="tx1"/>
                </a:solidFill>
                <a:latin typeface="Arial" panose="020B0604020202020204" pitchFamily="34" charset="0"/>
              </a:rPr>
              <a:t>Technical Editor: Ross Jian Yu (Huawei)</a:t>
            </a:r>
          </a:p>
          <a:p>
            <a:pPr algn="ctr">
              <a:lnSpc>
                <a:spcPct val="90000"/>
              </a:lnSpc>
            </a:pPr>
            <a:endParaRPr lang="en-US" altLang="en-US" sz="1400" dirty="0">
              <a:solidFill>
                <a:schemeClr val="tx1"/>
              </a:solidFill>
              <a:latin typeface="Arial" panose="020B0604020202020204" pitchFamily="34" charset="0"/>
            </a:endParaRPr>
          </a:p>
          <a:p>
            <a:pPr algn="ctr">
              <a:lnSpc>
                <a:spcPct val="90000"/>
              </a:lnSpc>
              <a:buFontTx/>
              <a:buNone/>
            </a:pPr>
            <a:r>
              <a:rPr lang="en-US" altLang="en-US" sz="14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4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sz="2000" dirty="0">
              <a:solidFill>
                <a:schemeClr val="tx1"/>
              </a:solidFill>
              <a:latin typeface="Arial" panose="020B0604020202020204" pitchFamily="34" charset="0"/>
            </a:endParaRP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6025188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24/0106</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Consideration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Hitoshi MORIOKA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9874349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3">
                            <a:extLst>
                              <a:ext uri="{A12FA001-AC4F-418D-AE19-62706E023703}">
                                <ahyp:hlinkClr xmlns:ahyp="http://schemas.microsoft.com/office/drawing/2018/hyperlinkcolor" val="tx"/>
                              </a:ext>
                            </a:extLst>
                          </a:hlinkClick>
                        </a:rPr>
                        <a:t>24/0110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Regarding MPDU Identification Issue in Cross Link Error Recovery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Juseong Moon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Acknowledgment</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278472060"/>
                  </a:ext>
                </a:extLst>
              </a:tr>
              <a:tr h="278505">
                <a:tc gridSpan="6">
                  <a:txBody>
                    <a:bodyPr/>
                    <a:lstStyle/>
                    <a:p>
                      <a:pPr algn="ctr" fontAlgn="ctr"/>
                      <a:r>
                        <a:rPr lang="en-US" sz="1000" b="1" i="0" u="none" strike="noStrike" dirty="0">
                          <a:solidFill>
                            <a:schemeClr val="tx1"/>
                          </a:solidFill>
                          <a:effectLst/>
                          <a:latin typeface="+mn-lt"/>
                        </a:rPr>
                        <a:t>Submissions (First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52172946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rPr>
                        <a:t>23/2153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UHR transmission reliability improvement</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Yonggang Fang</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59110055"/>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24/0070</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Some details about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Yunbo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5">
                            <a:extLst>
                              <a:ext uri="{A12FA001-AC4F-418D-AE19-62706E023703}">
                                <ahyp:hlinkClr xmlns:ahyp="http://schemas.microsoft.com/office/drawing/2018/hyperlinkcolor" val="tx"/>
                              </a:ext>
                            </a:extLst>
                          </a:hlinkClick>
                        </a:rPr>
                        <a:t>24/0072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MAP channel access procedure</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Jay Yang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24/0151</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Establishment of Security Key for Control frame</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SunHee Baek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24/0264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Timing Information Sharing for Next Generation WLANs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Peshal Nayak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24/0284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Low latency, low collision, low power UHR 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Sean Coffey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Medium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24/0299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Initial ctrl frame for BW switching modes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Vishnu Ratnam</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Miscellaneous</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894723668"/>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24/0317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Coordinated Transmission ID</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Yanchun Li</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9151117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24/0318</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Robust Secondary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Yanchun</a:t>
                      </a:r>
                      <a:r>
                        <a:rPr lang="en-GB" sz="800" dirty="0">
                          <a:solidFill>
                            <a:srgbClr val="000000"/>
                          </a:solidFill>
                          <a:effectLst/>
                          <a:latin typeface="Times New Roman" panose="02020603050405020304" pitchFamily="18" charset="0"/>
                          <a:ea typeface="Times New Roman" panose="02020603050405020304" pitchFamily="18" charset="0"/>
                        </a:rPr>
                        <a:t> Li</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75851364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24/0349</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Enhanced Fast BSS Transition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8293550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8"/>
                        </a:rPr>
                        <a:t>24/0384</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 Latency Based on L4S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Yan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L4S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D0D0D"/>
                          </a:solidFill>
                          <a:effectLst/>
                          <a:latin typeface="Times New Roman" panose="02020603050405020304" pitchFamily="18" charset="0"/>
                          <a:ea typeface="Times New Roman" panose="02020603050405020304" pitchFamily="18" charset="0"/>
                        </a:rPr>
                        <a:t>Joint</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37944261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24/0385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Discussion on 11bn Relay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Kosuke Aio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56953575"/>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452518586"/>
              </p:ext>
            </p:extLst>
          </p:nvPr>
        </p:nvGraphicFramePr>
        <p:xfrm>
          <a:off x="851217" y="1587465"/>
          <a:ext cx="7736268" cy="435104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24/0386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Lower MAC Relay Follow-Up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Relay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3"/>
                        </a:rPr>
                        <a:t>24/0387</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TXOP Sharing for C-BF Transmission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Kiseon Ryu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Re-schedule until after decision on CBF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CBF</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MAC/Joint</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Enhancements on Base-Channel Peer-to-peer (P2P) Communications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24/0393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Enhancements on Off-Channel Peer-to-peer (P2P) Communications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Rubayet Shafin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24/0396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Seamless roaming within a mobility domain - follow up</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24/0397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Support for end-to-end QoS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Binita Gupta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u="sng">
                          <a:solidFill>
                            <a:srgbClr val="00B050"/>
                          </a:solidFill>
                          <a:effectLst/>
                          <a:latin typeface="Times New Roman" panose="02020603050405020304" pitchFamily="18" charset="0"/>
                          <a:ea typeface="Times New Roman" panose="02020603050405020304" pitchFamily="18" charset="0"/>
                          <a:hlinkClick r:id="rId6">
                            <a:extLst>
                              <a:ext uri="{A12FA001-AC4F-418D-AE19-62706E023703}">
                                <ahyp:hlinkClr xmlns:ahyp="http://schemas.microsoft.com/office/drawing/2018/hyperlinkcolor" val="tx"/>
                              </a:ext>
                            </a:extLst>
                          </a:hlinkClick>
                        </a:rPr>
                        <a:t>24/0398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roaming through target AP MLD</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Binita Gupta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24/0403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Managed on-channel P2P communication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Inaki Val</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Peer-to-Peer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24/0405</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Managed Networks under highly congested scenarios - Follow 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Inaki Val</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24/0408</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Enhancements on TWT SP Management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Kumail Haider</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Miscellaneous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24/0412</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Procedure Follow-Up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24/0413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Seamless Roaming Recommendation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Yelin Yoon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Roaming</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24/0414</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Improving acknowledgment mechanisms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Acknowledgment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24/0426</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EDCA for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45756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3</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805199613"/>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24/0427</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Enabling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Dongju Cha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24/0435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Ideas related to achieving (Ultra) High Reliability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Leif Wilhelmsson</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b="0" i="0" u="none" strike="noStrike" dirty="0">
                          <a:solidFill>
                            <a:srgbClr val="00B050"/>
                          </a:solidFill>
                          <a:effectLst/>
                          <a:latin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Misc.</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PHY</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24/0443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Determining Latency in Industrial Scenarios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Xu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24/0444</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Considerations on Joint Transmission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B050"/>
                          </a:solidFill>
                          <a:effectLst/>
                          <a:latin typeface="Times New Roman" panose="02020603050405020304" pitchFamily="18" charset="0"/>
                          <a:ea typeface="Times New Roman" panose="02020603050405020304" pitchFamily="18" charset="0"/>
                        </a:rPr>
                        <a:t>Kazunobu</a:t>
                      </a:r>
                      <a:r>
                        <a:rPr lang="en-GB" sz="800" dirty="0">
                          <a:solidFill>
                            <a:srgbClr val="00B050"/>
                          </a:solidFill>
                          <a:effectLst/>
                          <a:latin typeface="Times New Roman" panose="02020603050405020304" pitchFamily="18" charset="0"/>
                          <a:ea typeface="Times New Roman" panose="02020603050405020304" pitchFamily="18" charset="0"/>
                        </a:rPr>
                        <a:t> Serizawa</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b="0" i="0" u="none" strike="noStrike" dirty="0">
                          <a:solidFill>
                            <a:srgbClr val="00B050"/>
                          </a:solidFill>
                          <a:effectLst/>
                          <a:latin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JT</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4"/>
                        </a:rPr>
                        <a:t>24/0449</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Considerations on Dynamic Subchannel Operation–Follow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Liuming</a:t>
                      </a:r>
                      <a:r>
                        <a:rPr lang="en-GB" sz="800" dirty="0">
                          <a:solidFill>
                            <a:srgbClr val="000000"/>
                          </a:solidFill>
                          <a:effectLst/>
                          <a:latin typeface="Times New Roman" panose="02020603050405020304" pitchFamily="18" charset="0"/>
                          <a:ea typeface="Times New Roman" panose="02020603050405020304" pitchFamily="18" charset="0"/>
                        </a:rPr>
                        <a:t> Lu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24/0453</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and 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24/0454</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Sounding MAC Procedure</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Xiaofei Wang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24/0458</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Considerations on Non-Primary Channel Access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Salvatore Talarico</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NPCA</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24/0462</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MAPC SPs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Brian Hart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24/0463</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 enhancements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Dibakar Das</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QoS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24/0480</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Details on Context Transfer and Data Forwarding under FT Protocol</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Guogang Huang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Roaming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24/0487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Some considerations on non-primary channel access</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Ming Gan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5"/>
                        </a:rPr>
                        <a:t>24/0490</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Discussion on Control Frame and MAC Header Protection</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Yunbo Li</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6"/>
                        </a:rPr>
                        <a:t>24/0493</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Dynamic channel switch operation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Liwen Chu</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DSO</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7"/>
                        </a:rPr>
                        <a:t>24/0495</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Non-primary channel access (NPCA)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Minyoung Park</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NPCA</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7807236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4</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90681564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24/0496</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Secondary channel usage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24/0497</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 enhancement (control frame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Control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24/0502</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 header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Liwen Chu</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24/0508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Extended 6 GHz channelization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Thomas Derham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Channelization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PHY</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24/0511</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Requirements and Functionalities for Multi-AP Framework</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Rubayet Shafin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4">
                            <a:extLst>
                              <a:ext uri="{A12FA001-AC4F-418D-AE19-62706E023703}">
                                <ahyp:hlinkClr xmlns:ahyp="http://schemas.microsoft.com/office/drawing/2018/hyperlinkcolor" val="tx"/>
                              </a:ext>
                            </a:extLst>
                          </a:hlinkClick>
                        </a:rPr>
                        <a:t>24/0515</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Multi-AP Coordination for AP Failure Mitigation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Jiayi Zhang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24/0517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err="1">
                          <a:solidFill>
                            <a:srgbClr val="000000"/>
                          </a:solidFill>
                          <a:effectLst/>
                          <a:latin typeface="Times New Roman" panose="02020603050405020304" pitchFamily="18" charset="0"/>
                          <a:ea typeface="Times New Roman" panose="02020603050405020304" pitchFamily="18" charset="0"/>
                        </a:rPr>
                        <a:t>Preallocation</a:t>
                      </a:r>
                      <a:r>
                        <a:rPr lang="en-GB" sz="800" dirty="0">
                          <a:solidFill>
                            <a:srgbClr val="000000"/>
                          </a:solidFill>
                          <a:effectLst/>
                          <a:latin typeface="Times New Roman" panose="02020603050405020304" pitchFamily="18" charset="0"/>
                          <a:ea typeface="Times New Roman" panose="02020603050405020304" pitchFamily="18" charset="0"/>
                        </a:rPr>
                        <a:t> of </a:t>
                      </a:r>
                      <a:r>
                        <a:rPr lang="en-GB" sz="800" dirty="0" err="1">
                          <a:solidFill>
                            <a:srgbClr val="000000"/>
                          </a:solidFill>
                          <a:effectLst/>
                          <a:latin typeface="Times New Roman" panose="02020603050405020304" pitchFamily="18" charset="0"/>
                          <a:ea typeface="Times New Roman" panose="02020603050405020304" pitchFamily="18" charset="0"/>
                        </a:rPr>
                        <a:t>subband</a:t>
                      </a:r>
                      <a:r>
                        <a:rPr lang="en-GB" sz="800" dirty="0">
                          <a:solidFill>
                            <a:srgbClr val="000000"/>
                          </a:solidFill>
                          <a:effectLst/>
                          <a:latin typeface="Times New Roman" panose="02020603050405020304" pitchFamily="18" charset="0"/>
                          <a:ea typeface="Times New Roman" panose="02020603050405020304" pitchFamily="18" charset="0"/>
                        </a:rPr>
                        <a:t> for DSO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Vishnu Ratnam</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DSO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ctr"/>
                </a:tc>
                <a:extLst>
                  <a:ext uri="{0D108BD9-81ED-4DB2-BD59-A6C34878D82A}">
                    <a16:rowId xmlns:a16="http://schemas.microsoft.com/office/drawing/2014/main" val="3051672948"/>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5"/>
                        </a:rPr>
                        <a:t>24/0518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Troubleshooting Metrics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450510334"/>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6"/>
                        </a:rPr>
                        <a:t>24/0519</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Ping Pong Warning For UHR</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Jerome Henry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Stats Reporting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693038986"/>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7">
                            <a:extLst>
                              <a:ext uri="{A12FA001-AC4F-418D-AE19-62706E023703}">
                                <ahyp:hlinkClr xmlns:ahyp="http://schemas.microsoft.com/office/drawing/2018/hyperlinkcolor" val="tx"/>
                              </a:ext>
                            </a:extLst>
                          </a:hlinkClick>
                        </a:rPr>
                        <a:t>24/0522</a:t>
                      </a:r>
                      <a:r>
                        <a:rPr lang="en-GB" sz="800" dirty="0">
                          <a:solidFill>
                            <a:srgbClr val="00B050"/>
                          </a:solidFill>
                          <a:effectLst/>
                          <a:latin typeface="Times New Roman" panose="02020603050405020304" pitchFamily="18" charset="0"/>
                          <a:ea typeface="Times New Roman" panose="02020603050405020304" pitchFamily="18" charset="0"/>
                        </a:rPr>
                        <a:t> </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 co-EDCA for edging STA</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Jay Yang</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721807543"/>
                  </a:ext>
                </a:extLst>
              </a:tr>
              <a:tr h="278505">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hlinkClick r:id="rId8">
                            <a:extLst>
                              <a:ext uri="{A12FA001-AC4F-418D-AE19-62706E023703}">
                                <ahyp:hlinkClr xmlns:ahyp="http://schemas.microsoft.com/office/drawing/2018/hyperlinkcolor" val="tx"/>
                              </a:ext>
                            </a:extLst>
                          </a:hlinkClick>
                        </a:rPr>
                        <a:t>24/0523</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 Channel Switching For Coordinating APs</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Leonardo </a:t>
                      </a:r>
                      <a:r>
                        <a:rPr lang="en-GB" sz="800" dirty="0" err="1">
                          <a:solidFill>
                            <a:srgbClr val="00B050"/>
                          </a:solidFill>
                          <a:effectLst/>
                          <a:latin typeface="Times New Roman" panose="02020603050405020304" pitchFamily="18" charset="0"/>
                          <a:ea typeface="Times New Roman" panose="02020603050405020304" pitchFamily="18" charset="0"/>
                        </a:rPr>
                        <a:t>Lanante</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MAP</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MAC</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9012948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9"/>
                        </a:rPr>
                        <a:t>24/0525</a:t>
                      </a:r>
                      <a:r>
                        <a:rPr lang="en-GB" sz="800" dirty="0">
                          <a:solidFill>
                            <a:srgbClr val="FF0000"/>
                          </a:solidFill>
                          <a:effectLst/>
                          <a:latin typeface="Times New Roman" panose="02020603050405020304" pitchFamily="18" charset="0"/>
                          <a:ea typeface="Times New Roman" panose="02020603050405020304" pitchFamily="18" charset="0"/>
                        </a:rPr>
                        <a:t>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 header/data integrity with relaxed receiver requirement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Li-Hsiang Sun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Header 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474966250"/>
                  </a:ext>
                </a:extLst>
              </a:tr>
              <a:tr h="278505">
                <a:tc>
                  <a:txBody>
                    <a:bodyPr/>
                    <a:lstStyle/>
                    <a:p>
                      <a:pPr marL="0" marR="0" algn="ctr">
                        <a:spcBef>
                          <a:spcPts val="0"/>
                        </a:spcBef>
                        <a:spcAft>
                          <a:spcPts val="0"/>
                        </a:spcAft>
                      </a:pPr>
                      <a:r>
                        <a:rPr lang="en-GB" sz="800" u="sng" dirty="0">
                          <a:solidFill>
                            <a:srgbClr val="00B050"/>
                          </a:solidFill>
                          <a:effectLst/>
                          <a:latin typeface="Times New Roman" panose="02020603050405020304" pitchFamily="18" charset="0"/>
                          <a:ea typeface="Times New Roman" panose="02020603050405020304" pitchFamily="18" charset="0"/>
                          <a:hlinkClick r:id="rId10">
                            <a:extLst>
                              <a:ext uri="{A12FA001-AC4F-418D-AE19-62706E023703}">
                                <ahyp:hlinkClr xmlns:ahyp="http://schemas.microsoft.com/office/drawing/2018/hyperlinkcolor" val="tx"/>
                              </a:ext>
                            </a:extLst>
                          </a:hlinkClick>
                        </a:rPr>
                        <a:t>24/0529</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Coordinated Spatial Reuse discussion</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Yusuke Tanaka</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US" sz="1000" dirty="0">
                        <a:solidFill>
                          <a:srgbClr val="00B050"/>
                        </a:solidFill>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B050"/>
                          </a:solidFill>
                          <a:effectLst/>
                          <a:latin typeface="Times New Roman" panose="02020603050405020304" pitchFamily="18" charset="0"/>
                          <a:ea typeface="Times New Roman" panose="02020603050405020304" pitchFamily="18" charset="0"/>
                        </a:rPr>
                        <a:t>C-SR</a:t>
                      </a:r>
                      <a:endParaRPr lang="en-US" sz="1100">
                        <a:solidFill>
                          <a:srgbClr val="00B050"/>
                        </a:solidFill>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B050"/>
                          </a:solidFill>
                          <a:effectLst/>
                          <a:latin typeface="Times New Roman" panose="02020603050405020304" pitchFamily="18" charset="0"/>
                          <a:ea typeface="Times New Roman" panose="02020603050405020304" pitchFamily="18" charset="0"/>
                        </a:rPr>
                        <a:t>Joint</a:t>
                      </a:r>
                      <a:endParaRPr lang="en-US" sz="1100" dirty="0">
                        <a:solidFill>
                          <a:srgbClr val="00B050"/>
                        </a:solidFill>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17656492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11"/>
                        </a:rPr>
                        <a:t>24/0530</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Indication of 11bn Feature Set</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Akira Kishida</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111045559"/>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Buffer Status for Low Latency</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Liangxiao Xin</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Feedback</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960668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5</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24</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127984924"/>
              </p:ext>
            </p:extLst>
          </p:nvPr>
        </p:nvGraphicFramePr>
        <p:xfrm>
          <a:off x="851217" y="1587465"/>
          <a:ext cx="7736268" cy="4621179"/>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marL="0" marR="0" algn="ctr">
                        <a:spcBef>
                          <a:spcPts val="0"/>
                        </a:spcBef>
                        <a:spcAft>
                          <a:spcPts val="0"/>
                        </a:spcAft>
                      </a:pPr>
                      <a:r>
                        <a:rPr lang="en-GB" sz="800" dirty="0">
                          <a:solidFill>
                            <a:srgbClr val="FF0000"/>
                          </a:solidFill>
                          <a:effectLst/>
                          <a:latin typeface="Times New Roman" panose="02020603050405020304" pitchFamily="18" charset="0"/>
                          <a:ea typeface="Times New Roman" panose="02020603050405020304" pitchFamily="18" charset="0"/>
                          <a:hlinkClick r:id="rId2"/>
                        </a:rPr>
                        <a:t>24/0532</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WMAN vs WLAN TGbn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Carlos Rios</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Misc.</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Joint</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40527942"/>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24/0535</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Trigger, BA, and BAR Protection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Po-kai Huang</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866923453"/>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3"/>
                        </a:rPr>
                        <a:t>24/0538</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SP-based non-primary-channel-access </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Yue Zhao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NPCA</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592455779"/>
                  </a:ext>
                </a:extLst>
              </a:tr>
              <a:tr h="278505">
                <a:tc>
                  <a:txBody>
                    <a:bodyPr/>
                    <a:lstStyle/>
                    <a:p>
                      <a:pPr marL="0" marR="0" algn="ctr">
                        <a:spcBef>
                          <a:spcPts val="0"/>
                        </a:spcBef>
                        <a:spcAft>
                          <a:spcPts val="0"/>
                        </a:spcAft>
                      </a:pPr>
                      <a:r>
                        <a:rPr lang="en-GB" sz="800" u="sng">
                          <a:solidFill>
                            <a:srgbClr val="0000FF"/>
                          </a:solidFill>
                          <a:effectLst/>
                          <a:latin typeface="Times New Roman" panose="02020603050405020304" pitchFamily="18" charset="0"/>
                          <a:ea typeface="Times New Roman" panose="02020603050405020304" pitchFamily="18" charset="0"/>
                          <a:hlinkClick r:id="rId4"/>
                        </a:rPr>
                        <a:t>24/0541</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Ascon: The Lightweight Cryptography As A New Cipher Choice for 802.11bn</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Hui Luo</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Security</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612225573"/>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24/0543</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Coexistence Protocols for UHR - follow up</a:t>
                      </a:r>
                      <a:endParaRPr lang="en-US" sz="1100" dirty="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Sherief Helwa </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(F2F)</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Coexistence</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2536923307"/>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24/0544</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Power Save Protocols for UHR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Sherief Helwa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Pending</a:t>
                      </a:r>
                      <a:endParaRPr lang="en-US" sz="1000" dirty="0">
                        <a:effectLst/>
                        <a:latin typeface="Times New Roman" panose="02020603050405020304" pitchFamily="18" charset="0"/>
                        <a:ea typeface="Times New Roman" panose="02020603050405020304" pitchFamily="18" charset="0"/>
                      </a:endParaRPr>
                    </a:p>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(F2F)</a:t>
                      </a:r>
                      <a:endParaRPr lang="en-US" sz="1000" dirty="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Power Save</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MAC</a:t>
                      </a:r>
                      <a:endParaRPr lang="en-US" sz="110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200227468"/>
                  </a:ext>
                </a:extLst>
              </a:tr>
              <a:tr h="278505">
                <a:tc>
                  <a:txBody>
                    <a:bodyPr/>
                    <a:lstStyle/>
                    <a:p>
                      <a:pPr marL="0" marR="0" algn="ctr">
                        <a:spcBef>
                          <a:spcPts val="0"/>
                        </a:spcBef>
                        <a:spcAft>
                          <a:spcPts val="0"/>
                        </a:spcAft>
                      </a:pPr>
                      <a:r>
                        <a:rPr lang="en-GB" sz="800">
                          <a:solidFill>
                            <a:srgbClr val="FF0000"/>
                          </a:solidFill>
                          <a:effectLst/>
                          <a:latin typeface="Times New Roman" panose="02020603050405020304" pitchFamily="18" charset="0"/>
                          <a:ea typeface="Times New Roman" panose="02020603050405020304" pitchFamily="18" charset="0"/>
                        </a:rPr>
                        <a:t>24/0547</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Secure Control frames - Follow Up</a:t>
                      </a:r>
                      <a:endParaRPr lang="en-US" sz="1100">
                        <a:effectLst/>
                        <a:latin typeface="Times New Roman" panose="02020603050405020304" pitchFamily="18" charset="0"/>
                        <a:ea typeface="Times New Roman" panose="02020603050405020304" pitchFamily="18" charset="0"/>
                      </a:endParaRPr>
                    </a:p>
                  </a:txBody>
                  <a:tcPr anchor="ctr"/>
                </a:tc>
                <a:tc>
                  <a:txBody>
                    <a:bodyPr/>
                    <a:lstStyle/>
                    <a:p>
                      <a:pPr marL="0" marR="0">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Alfred Asterjadhi </a:t>
                      </a:r>
                      <a:endParaRPr lang="en-US" sz="110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a:solidFill>
                            <a:srgbClr val="000000"/>
                          </a:solidFill>
                          <a:effectLst/>
                          <a:latin typeface="Times New Roman" panose="02020603050405020304" pitchFamily="18" charset="0"/>
                          <a:ea typeface="Times New Roman" panose="02020603050405020304" pitchFamily="18" charset="0"/>
                        </a:rPr>
                        <a:t>Pending</a:t>
                      </a:r>
                      <a:endParaRPr lang="en-US" sz="1000">
                        <a:effectLst/>
                        <a:latin typeface="Times New Roman" panose="02020603050405020304" pitchFamily="18" charset="0"/>
                        <a:ea typeface="Times New Roman" panose="02020603050405020304" pitchFamily="18" charset="0"/>
                      </a:endParaRPr>
                    </a:p>
                  </a:txBody>
                  <a:tcPr anchor="ctr"/>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Security</a:t>
                      </a:r>
                      <a:endParaRPr lang="en-US" sz="1100" dirty="0">
                        <a:effectLst/>
                        <a:latin typeface="Times New Roman" panose="02020603050405020304" pitchFamily="18" charset="0"/>
                        <a:ea typeface="Times New Roman" panose="02020603050405020304" pitchFamily="18" charset="0"/>
                      </a:endParaRPr>
                    </a:p>
                  </a:txBody>
                  <a:tcPr anchor="b"/>
                </a:tc>
                <a:tc>
                  <a:txBody>
                    <a:bodyPr/>
                    <a:lstStyle/>
                    <a:p>
                      <a:pPr marL="0" marR="0" algn="ctr">
                        <a:spcBef>
                          <a:spcPts val="0"/>
                        </a:spcBef>
                        <a:spcAft>
                          <a:spcPts val="0"/>
                        </a:spcAft>
                      </a:pPr>
                      <a:r>
                        <a:rPr lang="en-GB" sz="800" dirty="0">
                          <a:solidFill>
                            <a:srgbClr val="000000"/>
                          </a:solidFill>
                          <a:effectLst/>
                          <a:latin typeface="Times New Roman" panose="02020603050405020304" pitchFamily="18" charset="0"/>
                          <a:ea typeface="Times New Roman" panose="02020603050405020304" pitchFamily="18" charset="0"/>
                        </a:rPr>
                        <a:t>MAC</a:t>
                      </a:r>
                      <a:endParaRPr lang="en-US" sz="1100" dirty="0">
                        <a:effectLst/>
                        <a:latin typeface="Times New Roman" panose="02020603050405020304" pitchFamily="18" charset="0"/>
                        <a:ea typeface="Times New Roman" panose="02020603050405020304" pitchFamily="18" charset="0"/>
                      </a:endParaRPr>
                    </a:p>
                  </a:txBody>
                  <a:tcPr marL="0" marR="0" marT="0" marB="0" anchor="b"/>
                </a:tc>
                <a:extLst>
                  <a:ext uri="{0D108BD9-81ED-4DB2-BD59-A6C34878D82A}">
                    <a16:rowId xmlns:a16="http://schemas.microsoft.com/office/drawing/2014/main" val="3051672948"/>
                  </a:ext>
                </a:extLst>
              </a:tr>
              <a:tr h="278505">
                <a:tc gridSpan="6">
                  <a:txBody>
                    <a:bodyPr/>
                    <a:lstStyle/>
                    <a:p>
                      <a:pPr algn="ctr" fontAlgn="ctr"/>
                      <a:r>
                        <a:rPr lang="en-US" sz="1000" b="1" i="0" u="none" strike="noStrike" dirty="0">
                          <a:solidFill>
                            <a:schemeClr val="tx1"/>
                          </a:solidFill>
                          <a:effectLst/>
                          <a:latin typeface="+mn-lt"/>
                        </a:rPr>
                        <a:t>Submissions (Second Cut-Off)</a:t>
                      </a:r>
                      <a:endParaRPr lang="en-GB" sz="1000" b="1" i="0" u="none" strike="noStrike" dirty="0">
                        <a:solidFill>
                          <a:schemeClr val="tx1"/>
                        </a:solidFill>
                        <a:effectLst/>
                        <a:latin typeface="+mn-lt"/>
                      </a:endParaRPr>
                    </a:p>
                  </a:txBody>
                  <a:tcPr marL="9525" marR="9525" marT="9525" marB="0" anchor="ctr"/>
                </a:tc>
                <a:tc hMerge="1">
                  <a:txBody>
                    <a:bodyPr/>
                    <a:lstStyle/>
                    <a:p>
                      <a:pPr algn="l" fontAlgn="ctr"/>
                      <a:endParaRPr lang="en-US" sz="1000" b="0" i="0" u="none" strike="noStrike" dirty="0">
                        <a:solidFill>
                          <a:schemeClr val="tx1"/>
                        </a:solidFill>
                        <a:effectLst/>
                        <a:latin typeface="+mn-lt"/>
                      </a:endParaRPr>
                    </a:p>
                  </a:txBody>
                  <a:tcPr marL="85725" marR="9525" marT="9525" marB="0" anchor="ctr"/>
                </a:tc>
                <a:tc hMerge="1">
                  <a:txBody>
                    <a:bodyPr/>
                    <a:lstStyle/>
                    <a:p>
                      <a:pPr algn="l" fontAlgn="ctr"/>
                      <a:endParaRPr lang="en-GB" sz="1000" b="0" i="0" u="none" strike="noStrike" dirty="0">
                        <a:solidFill>
                          <a:schemeClr val="tx1"/>
                        </a:solidFill>
                        <a:effectLst/>
                        <a:latin typeface="+mn-lt"/>
                      </a:endParaRPr>
                    </a:p>
                  </a:txBody>
                  <a:tcPr marL="857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tc hMerge="1">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23/1906</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Channel Information Feedback for Smooth Beamforming -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JEON EUNSUNG</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Sounding</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dirty="0">
                          <a:solidFill>
                            <a:srgbClr val="FF0000"/>
                          </a:solidFill>
                          <a:effectLst/>
                          <a:latin typeface="Times New Roman" panose="02020603050405020304" pitchFamily="18" charset="0"/>
                          <a:hlinkClick r:id="rId6"/>
                        </a:rPr>
                        <a:t>23/1985</a:t>
                      </a: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Longer LDPC Codeword</a:t>
                      </a:r>
                    </a:p>
                  </a:txBody>
                  <a:tcPr marL="85725" marR="9525" marT="9525" marB="0" anchor="ctr"/>
                </a:tc>
                <a:tc>
                  <a:txBody>
                    <a:bodyPr/>
                    <a:lstStyle/>
                    <a:p>
                      <a:pPr algn="ctr" fontAlgn="ctr"/>
                      <a:r>
                        <a:rPr lang="en-US" sz="800" b="0" i="0" u="none" strike="noStrike" dirty="0" err="1">
                          <a:solidFill>
                            <a:srgbClr val="000000"/>
                          </a:solidFill>
                          <a:effectLst/>
                          <a:latin typeface="Times New Roman" panose="02020603050405020304" pitchFamily="18" charset="0"/>
                        </a:rPr>
                        <a:t>Rethna</a:t>
                      </a:r>
                      <a:r>
                        <a:rPr lang="en-US" sz="800" b="0" i="0" u="none" strike="noStrike" dirty="0">
                          <a:solidFill>
                            <a:srgbClr val="000000"/>
                          </a:solidFill>
                          <a:effectLst/>
                          <a:latin typeface="Times New Roman" panose="02020603050405020304" pitchFamily="18" charset="0"/>
                        </a:rPr>
                        <a:t> </a:t>
                      </a:r>
                      <a:r>
                        <a:rPr lang="en-US" sz="800" b="0" i="0" u="none" strike="noStrike" dirty="0" err="1">
                          <a:solidFill>
                            <a:srgbClr val="000000"/>
                          </a:solidFill>
                          <a:effectLst/>
                          <a:latin typeface="Times New Roman" panose="02020603050405020304" pitchFamily="18" charset="0"/>
                        </a:rPr>
                        <a:t>Pulikkoonattu</a:t>
                      </a: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L-LDPC</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721807543"/>
                  </a:ext>
                </a:extLst>
              </a:tr>
              <a:tr h="278505">
                <a:tc>
                  <a:txBody>
                    <a:bodyPr/>
                    <a:lstStyle/>
                    <a:p>
                      <a:pPr algn="ctr" fontAlgn="ctr"/>
                      <a:r>
                        <a:rPr lang="en-GB" sz="800" b="0" i="0" u="sng" strike="noStrike" dirty="0">
                          <a:solidFill>
                            <a:srgbClr val="00B050"/>
                          </a:solidFill>
                          <a:effectLst/>
                          <a:latin typeface="Times New Roman" panose="02020603050405020304" pitchFamily="18" charset="0"/>
                          <a:hlinkClick r:id="rId7">
                            <a:extLst>
                              <a:ext uri="{A12FA001-AC4F-418D-AE19-62706E023703}">
                                <ahyp:hlinkClr xmlns:ahyp="http://schemas.microsoft.com/office/drawing/2018/hyperlinkcolor" val="tx"/>
                              </a:ext>
                            </a:extLst>
                          </a:hlinkClick>
                        </a:rPr>
                        <a:t>24/0001</a:t>
                      </a:r>
                      <a:endParaRPr lang="en-GB"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dirty="0">
                          <a:solidFill>
                            <a:srgbClr val="00B050"/>
                          </a:solidFill>
                          <a:effectLst/>
                          <a:latin typeface="Times New Roman" panose="02020603050405020304" pitchFamily="18" charset="0"/>
                        </a:rPr>
                        <a:t>DL MU Ext PPDUs</a:t>
                      </a:r>
                    </a:p>
                  </a:txBody>
                  <a:tcPr marL="85725" marR="9525" marT="9525" marB="0" anchor="ctr"/>
                </a:tc>
                <a:tc>
                  <a:txBody>
                    <a:bodyPr/>
                    <a:lstStyle/>
                    <a:p>
                      <a:pPr algn="ctr" fontAlgn="ctr"/>
                      <a:r>
                        <a:rPr lang="en-GB" sz="800" b="0" i="0" u="none" strike="noStrike" dirty="0" err="1">
                          <a:solidFill>
                            <a:srgbClr val="00B050"/>
                          </a:solidFill>
                          <a:effectLst/>
                          <a:latin typeface="Times New Roman" panose="02020603050405020304" pitchFamily="18" charset="0"/>
                        </a:rPr>
                        <a:t>Michail</a:t>
                      </a:r>
                      <a:r>
                        <a:rPr lang="en-GB" sz="800" b="0" i="0" u="none" strike="noStrike" dirty="0">
                          <a:solidFill>
                            <a:srgbClr val="00B050"/>
                          </a:solidFill>
                          <a:effectLst/>
                          <a:latin typeface="Times New Roman" panose="02020603050405020304" pitchFamily="18" charset="0"/>
                        </a:rPr>
                        <a:t> KOUNDOURAKIS</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Multi User</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8">
                            <a:extLst>
                              <a:ext uri="{A12FA001-AC4F-418D-AE19-62706E023703}">
                                <ahyp:hlinkClr xmlns:ahyp="http://schemas.microsoft.com/office/drawing/2018/hyperlinkcolor" val="tx"/>
                              </a:ext>
                            </a:extLst>
                          </a:hlinkClick>
                        </a:rPr>
                        <a:t>24/0224</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 on A-PPDU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A-PPDU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9"/>
                        </a:rPr>
                        <a:t>24/0399</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L4S in Wi-Fi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L4S</a:t>
                      </a:r>
                    </a:p>
                  </a:txBody>
                  <a:tcPr marL="9525" marR="9525" marT="9525" marB="0" anchor="b"/>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10">
                            <a:extLst>
                              <a:ext uri="{A12FA001-AC4F-418D-AE19-62706E023703}">
                                <ahyp:hlinkClr xmlns:ahyp="http://schemas.microsoft.com/office/drawing/2018/hyperlinkcolor" val="tx"/>
                              </a:ext>
                            </a:extLst>
                          </a:hlinkClick>
                        </a:rPr>
                        <a:t>24/0431</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Signal for preemption request</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Xiangxin Gu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11"/>
                        </a:rPr>
                        <a:t>24/0450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a-proposal-for-uhr-soft-ap-power-save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 Liu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40751241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6</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25</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59473876"/>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24/0478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Coordination Listening Instances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Giovanni Chisci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A Unified Initial Control Frame Design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24/0505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of Transmissions of Initial Control Response frames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Hanqing Lou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Control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24/0573</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Channel bonding rules in EN 301 893 &amp; EN 303 687</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Guido R. Hiertz</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Regulatory</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24/0577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Coordinated Spatial Reuse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Sherief Helwa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24/0589</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Dynamic TID-To-Link Mapping for AP MLD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5"/>
                        </a:rPr>
                        <a:t>24/0591</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EMLSR Secondary Channel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6"/>
                        </a:rPr>
                        <a:t>24/0602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 link Power Management for MLO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Morteza Mehrnoush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low latency traffic transmission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Ryota Yamada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24/0629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UL Low Latency Traffic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Xiaofei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24/0635</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Coordinated Spatial Re-Use and Coordinated Spatial Nulling 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Rainer Strobel</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Multi-AP Preemption for Low-Latency Traffic</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Si-Chan Noh</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MAC protocol aspects of multi-AP coordination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Sindhu Verma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24/0640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Consideration on C-SR Types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Jun Minotani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24/0650</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 case for opportunistic relaying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Bilal Sadiq</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5303882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7</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26</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900246798"/>
              </p:ext>
            </p:extLst>
          </p:nvPr>
        </p:nvGraphicFramePr>
        <p:xfrm>
          <a:off x="851217" y="1587465"/>
          <a:ext cx="7736268" cy="442696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24/0655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SMD Roaming and FT Roaming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Binita Gupta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24/0668</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Data-forwarding-within-TXOP-for-XR-use-cases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Seongho Byeon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Different view problems of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Enhancements on AP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Shawn Kim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24/0675</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In-device Co-ex and P2P--Follow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24/0676</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Peer-to-peer TWT for Handling Co-ex/P2P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Coex</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24/0677</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TWT Information Sharing in MAP Operation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Coordinated R-TWT--Follow-Up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Rubayet Shafin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C-RTWT</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54616">
                <a:tc>
                  <a:txBody>
                    <a:bodyPr/>
                    <a:lstStyle/>
                    <a:p>
                      <a:pPr algn="ctr" fontAlgn="ctr"/>
                      <a:r>
                        <a:rPr lang="en-GB" sz="800" b="0" i="0" u="none" strike="noStrike">
                          <a:solidFill>
                            <a:srgbClr val="FF0000"/>
                          </a:solidFill>
                          <a:effectLst/>
                          <a:latin typeface="Times New Roman" panose="02020603050405020304" pitchFamily="18" charset="0"/>
                        </a:rPr>
                        <a:t>24/0679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Thoughts on Functionality and Security Architecture for UHR Seamless Roaming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Thomas Derham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24/0686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STA initiated TXOP Sharing via Unicast CF-End</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TXOP Sharing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24/0694</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Cross-link PS state indication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Vishnu Ratnam</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24/0715</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Multi-Link-SM-Power-Save-Mode-follow-up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Jason Y. Guo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24/0716</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Buffer Status Report in Multi-AP –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Pei Zhou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24/0719</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Set operation </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24/0720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MAP co-CAC follow up</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Jay Yang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201828621"/>
                  </a:ext>
                </a:extLst>
              </a:tr>
            </a:tbl>
          </a:graphicData>
        </a:graphic>
      </p:graphicFrame>
    </p:spTree>
    <p:extLst>
      <p:ext uri="{BB962C8B-B14F-4D97-AF65-F5344CB8AC3E}">
        <p14:creationId xmlns:p14="http://schemas.microsoft.com/office/powerpoint/2010/main" val="384250249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8</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27</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28726952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24/0728</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Thoughts on DRU Pilots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24/0733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Considerations for Low Latency Application Support in Next Generation WLANs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Peshal Nayak</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24/0736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Preamble and PE transmission in PPDU using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Yapu Li</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24/0737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Cross-link Wake-up to Go Deeper in Power Save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Yuxin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24/0740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Time-domain A-PPDU for Collision Reduction and Priority Access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Ning Gao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24/0749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Thoughts on STF Design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Bo Gong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24/0750</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Tx EVM Setting for MIMO Detection</a:t>
                      </a:r>
                    </a:p>
                  </a:txBody>
                  <a:tcPr marL="85725" marR="9525" marT="9525" marB="0" anchor="ctr"/>
                </a:tc>
                <a:tc>
                  <a:txBody>
                    <a:bodyPr/>
                    <a:lstStyle/>
                    <a:p>
                      <a:pPr algn="ctr" fontAlgn="ctr"/>
                      <a:r>
                        <a:rPr lang="en-GB" sz="800" b="0" i="0" u="none" strike="noStrike" dirty="0" err="1">
                          <a:solidFill>
                            <a:srgbClr val="000000"/>
                          </a:solidFill>
                          <a:effectLst/>
                          <a:latin typeface="Times New Roman" panose="02020603050405020304" pitchFamily="18" charset="0"/>
                        </a:rPr>
                        <a:t>Genadiy</a:t>
                      </a:r>
                      <a:r>
                        <a:rPr lang="en-GB" sz="800" b="0" i="0" u="none" strike="noStrike" dirty="0">
                          <a:solidFill>
                            <a:srgbClr val="000000"/>
                          </a:solidFill>
                          <a:effectLst/>
                          <a:latin typeface="Times New Roman" panose="02020603050405020304" pitchFamily="18" charset="0"/>
                        </a:rPr>
                        <a:t> </a:t>
                      </a:r>
                      <a:r>
                        <a:rPr lang="en-GB" sz="800" b="0" i="0" u="none" strike="noStrike" dirty="0" err="1">
                          <a:solidFill>
                            <a:srgbClr val="000000"/>
                          </a:solidFill>
                          <a:effectLst/>
                          <a:latin typeface="Times New Roman" panose="02020603050405020304" pitchFamily="18" charset="0"/>
                        </a:rPr>
                        <a:t>Tsodik</a:t>
                      </a: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MIMO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24/0752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STF design consideration for dRU</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Lin Yang</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24/0757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STA-assisted Multi-AP Transmission Scheme Selection</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Ke Zhong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Distribution Bandwidth within 80 MHz for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24/0767</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20 MHz Tone Plan and Pilot Design for DRU Follow 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Eunsung Park</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none" strike="sngStrike">
                          <a:solidFill>
                            <a:srgbClr val="FF0000"/>
                          </a:solidFill>
                          <a:effectLst/>
                          <a:latin typeface="Times New Roman" panose="02020603050405020304" pitchFamily="18" charset="0"/>
                        </a:rPr>
                        <a:t>24/0768</a:t>
                      </a:r>
                    </a:p>
                  </a:txBody>
                  <a:tcPr marL="9525" marR="9525" marT="9525" marB="0" anchor="ctr"/>
                </a:tc>
                <a:tc>
                  <a:txBody>
                    <a:bodyPr/>
                    <a:lstStyle/>
                    <a:p>
                      <a:pPr algn="l" fontAlgn="ctr"/>
                      <a:r>
                        <a:rPr lang="en-US" sz="800" b="0" i="0" u="none" strike="sngStrike">
                          <a:solidFill>
                            <a:srgbClr val="FF0000"/>
                          </a:solidFill>
                          <a:effectLst/>
                          <a:latin typeface="Times New Roman" panose="02020603050405020304" pitchFamily="18" charset="0"/>
                        </a:rPr>
                        <a:t>40 MHz Tone Plan and Pilot Design for DRU</a:t>
                      </a:r>
                    </a:p>
                  </a:txBody>
                  <a:tcPr marL="857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Eunsung Park</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Not Uploaded</a:t>
                      </a:r>
                    </a:p>
                  </a:txBody>
                  <a:tcPr marL="9525" marR="9525" marT="9525" marB="0" anchor="ctr"/>
                </a:tc>
                <a:tc>
                  <a:txBody>
                    <a:bodyPr/>
                    <a:lstStyle/>
                    <a:p>
                      <a:pPr algn="ctr" fontAlgn="ctr"/>
                      <a:r>
                        <a:rPr lang="en-GB" sz="800" b="0" i="0" u="none" strike="sngStrike">
                          <a:solidFill>
                            <a:srgbClr val="FF000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sngStrike" dirty="0">
                          <a:solidFill>
                            <a:srgbClr val="FF000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24/0769</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On the Pilot Tone Allocations in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Mahmoud Kamel</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24/0772</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CSMA Collision analysis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CSMA with enhanced Collision Avoidance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Channel Access</a:t>
                      </a:r>
                    </a:p>
                  </a:txBody>
                  <a:tcPr marL="9525" marR="9525" marT="9525" marB="0" anchor="ctr"/>
                </a:tc>
                <a:tc>
                  <a:txBody>
                    <a:bodyPr/>
                    <a:lstStyle/>
                    <a:p>
                      <a:pPr algn="ctr" fontAlgn="ctr"/>
                      <a:r>
                        <a:rPr lang="en-GB"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72017698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9</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28</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558843040"/>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GB" sz="800" b="0" i="0" u="none" strike="noStrike" dirty="0">
                          <a:solidFill>
                            <a:srgbClr val="00B050"/>
                          </a:solidFill>
                          <a:effectLst/>
                          <a:latin typeface="Times New Roman" panose="02020603050405020304" pitchFamily="18" charset="0"/>
                        </a:rPr>
                        <a:t>24/0774</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UHR preamble design follow-up</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Sigurd Schelstraete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Preamble</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24/0778</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NC MLO operation issues</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Michael Montemurro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2"/>
                        </a:rPr>
                        <a:t>24/0782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AP power saving</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3"/>
                        </a:rPr>
                        <a:t>24/0783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it-IT" sz="800" b="0" i="0" u="none" strike="noStrike">
                          <a:solidFill>
                            <a:srgbClr val="000000"/>
                          </a:solidFill>
                          <a:effectLst/>
                          <a:latin typeface="Times New Roman" panose="02020603050405020304" pitchFamily="18" charset="0"/>
                        </a:rPr>
                        <a:t>Non AP STA Triggered DSO</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Chaoming Luo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DSO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24/0790</a:t>
                      </a: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Extra dRUs Construction</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Zhi Mao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GB" sz="800" b="0" i="0" u="none" strike="noStrike">
                          <a:solidFill>
                            <a:srgbClr val="FF0000"/>
                          </a:solidFill>
                          <a:effectLst/>
                          <a:latin typeface="Times New Roman" panose="02020603050405020304" pitchFamily="18" charset="0"/>
                        </a:rPr>
                        <a:t>24/0791 </a:t>
                      </a: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NPCA for Low Latency</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Liangxiao Xin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4"/>
                        </a:rPr>
                        <a:t>24/0797</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0000"/>
                          </a:solidFill>
                          <a:effectLst/>
                          <a:latin typeface="Times New Roman" panose="02020603050405020304" pitchFamily="18" charset="0"/>
                        </a:rPr>
                        <a:t>Operating Mode Request</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5">
                            <a:extLst>
                              <a:ext uri="{A12FA001-AC4F-418D-AE19-62706E023703}">
                                <ahyp:hlinkClr xmlns:ahyp="http://schemas.microsoft.com/office/drawing/2018/hyperlinkcolor" val="tx"/>
                              </a:ext>
                            </a:extLst>
                          </a:hlinkClick>
                        </a:rPr>
                        <a:t>24/0799</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DRU Tone Plan from the perspective of PAPR</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450510334"/>
                  </a:ext>
                </a:extLst>
              </a:tr>
              <a:tr h="278505">
                <a:tc>
                  <a:txBody>
                    <a:bodyPr/>
                    <a:lstStyle/>
                    <a:p>
                      <a:pPr algn="ctr" fontAlgn="ctr"/>
                      <a:r>
                        <a:rPr lang="en-GB" sz="800" b="0" i="0" u="sng" strike="noStrike">
                          <a:solidFill>
                            <a:srgbClr val="00B050"/>
                          </a:solidFill>
                          <a:effectLst/>
                          <a:latin typeface="Times New Roman" panose="02020603050405020304" pitchFamily="18" charset="0"/>
                          <a:hlinkClick r:id="rId6">
                            <a:extLst>
                              <a:ext uri="{A12FA001-AC4F-418D-AE19-62706E023703}">
                                <ahyp:hlinkClr xmlns:ahyp="http://schemas.microsoft.com/office/drawing/2018/hyperlinkcolor" val="tx"/>
                              </a:ext>
                            </a:extLst>
                          </a:hlinkClick>
                        </a:rPr>
                        <a:t>24/0800</a:t>
                      </a:r>
                      <a:endParaRPr lang="en-GB" sz="800" b="0" i="0" u="sng" strike="noStrike">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GB" sz="800" b="0" i="0" u="none" strike="noStrike">
                          <a:solidFill>
                            <a:srgbClr val="00B050"/>
                          </a:solidFill>
                          <a:effectLst/>
                          <a:latin typeface="Times New Roman" panose="02020603050405020304" pitchFamily="18" charset="0"/>
                        </a:rPr>
                        <a:t>Discussions on DRU pilot design principles</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Chenchen Liu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GB" sz="800" b="0" i="0" u="none" strike="noStrike">
                          <a:solidFill>
                            <a:srgbClr val="00B050"/>
                          </a:solidFill>
                          <a:effectLst/>
                          <a:latin typeface="Times New Roman" panose="02020603050405020304" pitchFamily="18" charset="0"/>
                        </a:rPr>
                        <a:t>24/0801</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Discussion on Distribution Bandwidth of DRU</a:t>
                      </a:r>
                    </a:p>
                  </a:txBody>
                  <a:tcPr marL="85725" marR="9525" marT="9525" marB="0" anchor="ctr"/>
                </a:tc>
                <a:tc>
                  <a:txBody>
                    <a:bodyPr/>
                    <a:lstStyle/>
                    <a:p>
                      <a:pPr algn="ctr" fontAlgn="ctr"/>
                      <a:r>
                        <a:rPr lang="en-GB" sz="800" b="0" i="0" u="none" strike="noStrike">
                          <a:solidFill>
                            <a:srgbClr val="00B050"/>
                          </a:solidFill>
                          <a:effectLst/>
                          <a:latin typeface="Times New Roman" panose="02020603050405020304" pitchFamily="18" charset="0"/>
                        </a:rPr>
                        <a:t>Mengshi Hu</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7"/>
                        </a:rPr>
                        <a:t>24/0802</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 on NPCA and SR</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8"/>
                        </a:rPr>
                        <a:t>24/0803</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switching time in NPCA</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GB" sz="800" b="0" i="0" u="sng" strike="noStrike">
                          <a:solidFill>
                            <a:srgbClr val="0563C1"/>
                          </a:solidFill>
                          <a:effectLst/>
                          <a:latin typeface="Times New Roman" panose="02020603050405020304" pitchFamily="18" charset="0"/>
                          <a:hlinkClick r:id="rId9"/>
                        </a:rPr>
                        <a:t>24/0804</a:t>
                      </a:r>
                      <a:endParaRPr lang="en-GB"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The transmission of preemption request frame</a:t>
                      </a:r>
                    </a:p>
                  </a:txBody>
                  <a:tcPr marL="857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Yunbo Li</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24/0810</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DPWiFi MIMO Multiplexing and Beamforming</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Carlos Rios</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MIMO</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Overlapped-indication-for_aperiodic-Low-latency-traffic</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Daniel Verenzuela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Low Latency</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37806956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10</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29</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92176801"/>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r>
                        <a:rPr lang="en-US" sz="800" b="0" i="0" u="none" strike="noStrike" dirty="0">
                          <a:solidFill>
                            <a:srgbClr val="00B050"/>
                          </a:solidFill>
                          <a:effectLst/>
                          <a:latin typeface="Times New Roman" panose="02020603050405020304" pitchFamily="18" charset="0"/>
                        </a:rPr>
                        <a:t>24/0812</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Using Multi-Layer Transmission with Legacy Devices</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Leif Wilhelmsson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24/0813</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Discussions on AP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Yongsen Ma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sng"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24/0814</a:t>
                      </a:r>
                      <a:endParaRPr lang="en-US" sz="800" b="0" i="0" u="sng" strike="noStrike" dirty="0">
                        <a:solidFill>
                          <a:srgbClr val="00B050"/>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Tone distribution in DRUs</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Yan Xin</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DRU</a:t>
                      </a:r>
                    </a:p>
                  </a:txBody>
                  <a:tcPr marL="95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PHY</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24/0817</a:t>
                      </a:r>
                    </a:p>
                  </a:txBody>
                  <a:tcPr marL="9525" marR="9525" marT="9525" marB="0" anchor="ctr"/>
                </a:tc>
                <a:tc>
                  <a:txBody>
                    <a:bodyPr/>
                    <a:lstStyle/>
                    <a:p>
                      <a:pPr algn="l" fontAlgn="ctr"/>
                      <a:r>
                        <a:rPr lang="en-US" sz="800" b="0" i="0" u="none" strike="noStrike" dirty="0">
                          <a:solidFill>
                            <a:srgbClr val="000000"/>
                          </a:solidFill>
                          <a:effectLst/>
                          <a:latin typeface="Times New Roman" panose="02020603050405020304" pitchFamily="18" charset="0"/>
                        </a:rPr>
                        <a:t>Opportunistic Transmission in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Taeyoung Ha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C-TDMA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hlinkClick r:id="rId3"/>
                        </a:rPr>
                        <a:t>24/0818</a:t>
                      </a:r>
                      <a:endParaRPr lang="en-US" sz="800" b="0" i="0" u="sng" strike="noStrike">
                        <a:solidFill>
                          <a:srgbClr val="0563C1"/>
                        </a:solidFill>
                        <a:effectLst/>
                        <a:latin typeface="Times New Roman" panose="02020603050405020304" pitchFamily="18" charset="0"/>
                      </a:endParaRP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Low latency flow treatment triggered by upper-layer (including ECN) indicators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Maulik Vaidya</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QoS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Multi-link In-device Coexistence Management</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Juseong Moon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24/0819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TWT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SCS proxy for relay</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 Yan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Relay</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24/0827</a:t>
                      </a:r>
                    </a:p>
                  </a:txBody>
                  <a:tcPr marL="9525" marR="9525" marT="9525" marB="0" anchor="b"/>
                </a:tc>
                <a:tc>
                  <a:txBody>
                    <a:bodyPr/>
                    <a:lstStyle/>
                    <a:p>
                      <a:pPr algn="l" fontAlgn="b"/>
                      <a:r>
                        <a:rPr lang="en-US" sz="800" b="0" i="0" u="none" strike="noStrike">
                          <a:solidFill>
                            <a:srgbClr val="000000"/>
                          </a:solidFill>
                          <a:effectLst/>
                          <a:latin typeface="Times New Roman" panose="02020603050405020304" pitchFamily="18" charset="0"/>
                        </a:rPr>
                        <a:t>obss-interference-impact-on-cr-twt-and-enhanced-channel-access-rules</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Qing Xia</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C-RTWT</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24/0829 </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Further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Improve roaming between MLDs follow up</a:t>
                      </a:r>
                    </a:p>
                  </a:txBody>
                  <a:tcPr marL="85725" marR="9525" marT="9525" marB="0" anchor="ctr"/>
                </a:tc>
                <a:tc>
                  <a:txBody>
                    <a:bodyPr/>
                    <a:lstStyle/>
                    <a:p>
                      <a:pPr algn="ctr" fontAlgn="ctr"/>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Po Kai Huang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Roaming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9012948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24/0831</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Periodic IDC use cases and considerations for signaling</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Hongwon Lee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Some Details on In-Device Coexistence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Insun Jang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Coexistence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Backhaul Design and Channel Setting for Multi-AP </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MAP</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24/0839</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System-Level Evaluation of Coordinated Spatial Reuse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Kosuke Aio</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C-SR</a:t>
                      </a:r>
                    </a:p>
                  </a:txBody>
                  <a:tcPr marL="95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Joint </a:t>
                      </a: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308015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dirty="0"/>
              <a:t>This meeting is part of the May IEEE 802 interim session</a:t>
            </a:r>
          </a:p>
          <a:p>
            <a:pPr>
              <a:buFont typeface="Arial" panose="020B0604020202020204" pitchFamily="34" charset="0"/>
              <a:buChar char="•"/>
            </a:pPr>
            <a:endParaRPr lang="en-US" sz="2000" dirty="0"/>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endParaRPr lang="en-US" sz="2000" dirty="0"/>
          </a:p>
          <a:p>
            <a:pPr>
              <a:buFont typeface="Arial" panose="020B0604020202020204" pitchFamily="34" charset="0"/>
              <a:buChar char="•"/>
            </a:pPr>
            <a:r>
              <a:rPr lang="en-US" sz="2000" dirty="0"/>
              <a:t>If you have not already done so, you can register here: </a:t>
            </a:r>
            <a:r>
              <a:rPr lang="en-US" sz="2000" dirty="0">
                <a:hlinkClick r:id="rId2"/>
              </a:rPr>
              <a:t>https://mtgevents.com.au/ieee2024/</a:t>
            </a:r>
            <a:endParaRPr lang="en-US" sz="2000" dirty="0"/>
          </a:p>
          <a:p>
            <a:pPr>
              <a:buFont typeface="Arial" panose="020B0604020202020204" pitchFamily="34" charset="0"/>
              <a:buChar char="•"/>
            </a:pPr>
            <a:endParaRPr lang="en-US" sz="2000" dirty="0"/>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dirty="0"/>
              <a:t>Alfred Asterjadhi, Qualcomm Inc.</a:t>
            </a:r>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353301912"/>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24/0840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hip-edca-proposal</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Akhmetov, Dmitry</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Channel Access</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24/0844</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Padding Time in Dynamic Power Save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Maolin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Power Save</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86692345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24/0848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Adapted trigger-based uplink transmission follow up</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Ming 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Multi User</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Joint</a:t>
                      </a:r>
                    </a:p>
                  </a:txBody>
                  <a:tcPr marL="9525" marR="9525" marT="9525" marB="0" anchor="ctr"/>
                </a:tc>
                <a:extLst>
                  <a:ext uri="{0D108BD9-81ED-4DB2-BD59-A6C34878D82A}">
                    <a16:rowId xmlns:a16="http://schemas.microsoft.com/office/drawing/2014/main" val="3592455779"/>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TXOP-bandwidth-expansion-related-to-secondary-channel-access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NPCA</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612225573"/>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24/0852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Timely-transmission-of-low-latency-traffic-with-reduced-preemption-occurance</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Jerome Gu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Preemption</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24/0857</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ICR consideration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Coexistence</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200227468"/>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24/0858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NPCA and virtual APs</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Liwen Chu</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MAC</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24/0862</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Reliable Transmission in ML TWT for UHR</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Jeongki Kim </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Miscellaneous</a:t>
                      </a:r>
                    </a:p>
                  </a:txBody>
                  <a:tcPr marL="95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2"/>
                        </a:rPr>
                        <a:t>24/0866</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Preemption for C-TDMA</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Jiayi Zhang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C-TDMA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693038986"/>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24/0868</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Additional Considerations on Non-Primary Channel Access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Leonardo Lanante</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NPCA</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721807543"/>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24/0869</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Beamforming Feedback for UL Beamforming</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Leonardo Lanante</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Sounding</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90129480"/>
                  </a:ext>
                </a:extLst>
              </a:tr>
              <a:tr h="278505">
                <a:tc>
                  <a:txBody>
                    <a:bodyPr/>
                    <a:lstStyle/>
                    <a:p>
                      <a:pPr algn="ctr" fontAlgn="b"/>
                      <a:r>
                        <a:rPr lang="en-US" sz="800" b="0" i="0" u="sng" strike="noStrike">
                          <a:solidFill>
                            <a:srgbClr val="0563C1"/>
                          </a:solidFill>
                          <a:effectLst/>
                          <a:latin typeface="Times New Roman" panose="02020603050405020304" pitchFamily="18" charset="0"/>
                        </a:rPr>
                        <a:t>24/0870</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Further Considerations on Preemption</a:t>
                      </a:r>
                    </a:p>
                  </a:txBody>
                  <a:tcPr marL="85725" marR="9525" marT="9525" marB="0" anchor="ctr"/>
                </a:tc>
                <a:tc>
                  <a:txBody>
                    <a:bodyPr/>
                    <a:lstStyle/>
                    <a:p>
                      <a:pPr algn="ctr" fontAlgn="b"/>
                      <a:br>
                        <a:rPr lang="en-US" sz="800" b="0" i="0" u="none" strike="noStrike">
                          <a:solidFill>
                            <a:srgbClr val="000000"/>
                          </a:solidFill>
                          <a:effectLst/>
                          <a:latin typeface="Times New Roman" panose="02020603050405020304" pitchFamily="18" charset="0"/>
                        </a:rPr>
                      </a:br>
                      <a:r>
                        <a:rPr lang="en-US" sz="800" b="0" i="0" u="none" strike="noStrike">
                          <a:solidFill>
                            <a:srgbClr val="000000"/>
                          </a:solidFill>
                          <a:effectLst/>
                          <a:latin typeface="Times New Roman" panose="02020603050405020304" pitchFamily="18" charset="0"/>
                        </a:rPr>
                        <a:t>Serhat Erkucuk</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Preemption</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474966250"/>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24/0873</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Design Targets and Considerations for Enhanced Long Range</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Jianhan Liu</a:t>
                      </a: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17656492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24/0875</a:t>
                      </a:r>
                    </a:p>
                  </a:txBody>
                  <a:tcPr marL="9525" marR="9525" marT="9525" marB="0" anchor="ctr"/>
                </a:tc>
                <a:tc>
                  <a:txBody>
                    <a:bodyPr/>
                    <a:lstStyle/>
                    <a:p>
                      <a:pPr algn="l" fontAlgn="ctr"/>
                      <a:r>
                        <a:rPr lang="en-US" sz="800" b="0" i="0" u="none" strike="noStrike" dirty="0">
                          <a:solidFill>
                            <a:srgbClr val="00B050"/>
                          </a:solidFill>
                          <a:effectLst/>
                          <a:latin typeface="Times New Roman" panose="02020603050405020304" pitchFamily="18" charset="0"/>
                        </a:rPr>
                        <a:t>UHR-enhanced-long-range-support</a:t>
                      </a:r>
                    </a:p>
                  </a:txBody>
                  <a:tcPr marL="85725" marR="9525" marT="9525" marB="0" anchor="ctr"/>
                </a:tc>
                <a:tc>
                  <a:txBody>
                    <a:bodyPr/>
                    <a:lstStyle/>
                    <a:p>
                      <a:pPr algn="ctr" fontAlgn="ctr"/>
                      <a:r>
                        <a:rPr lang="en-US" sz="800" b="0" i="0" u="none" strike="noStrike">
                          <a:solidFill>
                            <a:srgbClr val="00B050"/>
                          </a:solidFill>
                          <a:effectLst/>
                          <a:latin typeface="Times New Roman" panose="02020603050405020304" pitchFamily="18" charset="0"/>
                        </a:rPr>
                        <a:t>Rui Cao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111045559"/>
                  </a:ext>
                </a:extLst>
              </a:tr>
              <a:tr h="278505">
                <a:tc>
                  <a:txBody>
                    <a:bodyPr/>
                    <a:lstStyle/>
                    <a:p>
                      <a:pPr algn="ctr" fontAlgn="ctr"/>
                      <a:r>
                        <a:rPr lang="en-US" sz="800" b="0" i="0" u="none" strike="noStrike">
                          <a:solidFill>
                            <a:srgbClr val="00B050"/>
                          </a:solidFill>
                          <a:effectLst/>
                          <a:latin typeface="Times New Roman" panose="02020603050405020304" pitchFamily="18" charset="0"/>
                        </a:rPr>
                        <a:t>24/0876</a:t>
                      </a:r>
                    </a:p>
                  </a:txBody>
                  <a:tcPr marL="9525" marR="9525" marT="9525" marB="0" anchor="ctr"/>
                </a:tc>
                <a:tc>
                  <a:txBody>
                    <a:bodyPr/>
                    <a:lstStyle/>
                    <a:p>
                      <a:pPr algn="l" fontAlgn="ctr"/>
                      <a:r>
                        <a:rPr lang="en-US" sz="800" b="0" i="0" u="none" strike="noStrike">
                          <a:solidFill>
                            <a:srgbClr val="00B050"/>
                          </a:solidFill>
                          <a:effectLst/>
                          <a:latin typeface="Times New Roman" panose="02020603050405020304" pitchFamily="18" charset="0"/>
                        </a:rPr>
                        <a:t>UHR-PPDU-PHY-Version</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Rui Cao</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Preamble</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4156318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12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31</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1923549858"/>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b"/>
                      <a:r>
                        <a:rPr lang="en-US" sz="800" b="0" i="0" u="none" strike="noStrike" dirty="0">
                          <a:solidFill>
                            <a:srgbClr val="00B050"/>
                          </a:solidFill>
                          <a:effectLst/>
                          <a:latin typeface="Times New Roman" panose="02020603050405020304" pitchFamily="18" charset="0"/>
                          <a:hlinkClick r:id="rId2">
                            <a:extLst>
                              <a:ext uri="{A12FA001-AC4F-418D-AE19-62706E023703}">
                                <ahyp:hlinkClr xmlns:ahyp="http://schemas.microsoft.com/office/drawing/2018/hyperlinkcolor" val="tx"/>
                              </a:ext>
                            </a:extLst>
                          </a:hlinkClick>
                        </a:rPr>
                        <a:t>24/0921</a:t>
                      </a:r>
                      <a:endParaRPr lang="en-US" sz="800" b="0" i="0" u="none" strike="noStrike" dirty="0">
                        <a:solidFill>
                          <a:srgbClr val="00B050"/>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dirty="0">
                          <a:solidFill>
                            <a:srgbClr val="00B050"/>
                          </a:solidFill>
                          <a:effectLst/>
                          <a:latin typeface="Times New Roman" panose="02020603050405020304" pitchFamily="18" charset="0"/>
                        </a:rPr>
                        <a:t>An Enhanced Long Range PPDU</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Wook Bong Lee</a:t>
                      </a:r>
                    </a:p>
                  </a:txBody>
                  <a:tcPr marL="9525" marR="9525" marT="9525" marB="0" anchor="ctr"/>
                </a:tc>
                <a:tc>
                  <a:txBody>
                    <a:bodyPr/>
                    <a:lstStyle/>
                    <a:p>
                      <a:pPr algn="ctr" fontAlgn="ctr"/>
                      <a:r>
                        <a:rPr lang="en-GB" sz="800" dirty="0">
                          <a:solidFill>
                            <a:srgbClr val="00B050"/>
                          </a:solidFill>
                          <a:effectLst/>
                          <a:latin typeface="Times New Roman" panose="02020603050405020304" pitchFamily="18" charset="0"/>
                          <a:ea typeface="Times New Roman" panose="02020603050405020304" pitchFamily="18" charset="0"/>
                        </a:rPr>
                        <a:t>Presented</a:t>
                      </a:r>
                      <a:endParaRPr lang="en-GB"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ELR</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40527942"/>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24/0880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CBF Recap and Way Forward</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Okan Mutgan</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CBF</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2866923453"/>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24/0881</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Improving Stability during Roaming Process</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Tuncer Baykas</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Roaming</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592455779"/>
                  </a:ext>
                </a:extLst>
              </a:tr>
              <a:tr h="278505">
                <a:tc>
                  <a:txBody>
                    <a:bodyPr/>
                    <a:lstStyle/>
                    <a:p>
                      <a:pPr algn="ctr" fontAlgn="b"/>
                      <a:r>
                        <a:rPr lang="en-US" sz="800" b="0" i="0" u="sng" strike="noStrike" dirty="0">
                          <a:solidFill>
                            <a:srgbClr val="00B050"/>
                          </a:solidFill>
                          <a:effectLst/>
                          <a:latin typeface="Times New Roman" panose="02020603050405020304" pitchFamily="18" charset="0"/>
                        </a:rPr>
                        <a:t>24/0882</a:t>
                      </a:r>
                    </a:p>
                  </a:txBody>
                  <a:tcPr marL="9525" marR="9525" marT="9525" marB="0" anchor="b"/>
                </a:tc>
                <a:tc>
                  <a:txBody>
                    <a:bodyPr/>
                    <a:lstStyle/>
                    <a:p>
                      <a:pPr algn="l" fontAlgn="ctr"/>
                      <a:r>
                        <a:rPr lang="en-US" sz="800" b="0" i="0" u="none" strike="noStrike">
                          <a:solidFill>
                            <a:srgbClr val="00B050"/>
                          </a:solidFill>
                          <a:effectLst/>
                          <a:latin typeface="Times New Roman" panose="02020603050405020304" pitchFamily="18" charset="0"/>
                        </a:rPr>
                        <a:t>Thoughts on DRU Availability</a:t>
                      </a:r>
                    </a:p>
                  </a:txBody>
                  <a:tcPr marL="85725" marR="9525" marT="9525" marB="0" anchor="ctr"/>
                </a:tc>
                <a:tc>
                  <a:txBody>
                    <a:bodyPr/>
                    <a:lstStyle/>
                    <a:p>
                      <a:pPr algn="ctr" fontAlgn="ctr"/>
                      <a:r>
                        <a:rPr lang="en-US" sz="800" b="0" i="0" u="none" strike="noStrike" dirty="0">
                          <a:solidFill>
                            <a:srgbClr val="00B050"/>
                          </a:solidFill>
                          <a:effectLst/>
                          <a:latin typeface="Times New Roman" panose="02020603050405020304" pitchFamily="18" charset="0"/>
                        </a:rPr>
                        <a:t>Yusuke </a:t>
                      </a:r>
                      <a:r>
                        <a:rPr lang="en-US" sz="800" b="0" i="0" u="none" strike="noStrike" dirty="0" err="1">
                          <a:solidFill>
                            <a:srgbClr val="00B050"/>
                          </a:solidFill>
                          <a:effectLst/>
                          <a:latin typeface="Times New Roman" panose="02020603050405020304" pitchFamily="18" charset="0"/>
                        </a:rPr>
                        <a:t>Asai</a:t>
                      </a:r>
                      <a:endParaRPr lang="en-US" sz="800" b="0" i="0" u="none" strike="noStrike" dirty="0">
                        <a:solidFill>
                          <a:srgbClr val="00B050"/>
                        </a:solidFill>
                        <a:effectLst/>
                        <a:latin typeface="Times New Roman" panose="02020603050405020304" pitchFamily="18" charset="0"/>
                      </a:endParaRPr>
                    </a:p>
                  </a:txBody>
                  <a:tcPr marL="9525" marR="9525" marT="9525" marB="0" anchor="ctr"/>
                </a:tc>
                <a:tc>
                  <a:txBody>
                    <a:bodyPr/>
                    <a:lstStyle/>
                    <a:p>
                      <a:pPr algn="ctr" fontAlgn="ctr"/>
                      <a:r>
                        <a:rPr lang="en-GB" sz="800" b="0" i="0" u="none" strike="noStrike" dirty="0">
                          <a:solidFill>
                            <a:srgbClr val="00B050"/>
                          </a:solidFill>
                          <a:effectLst/>
                          <a:latin typeface="Times New Roman" panose="02020603050405020304" pitchFamily="18" charset="0"/>
                        </a:rPr>
                        <a:t>Presented</a:t>
                      </a:r>
                    </a:p>
                  </a:txBody>
                  <a:tcPr marL="9525" marR="9525" marT="9525" marB="0" anchor="ctr"/>
                </a:tc>
                <a:tc>
                  <a:txBody>
                    <a:bodyPr/>
                    <a:lstStyle/>
                    <a:p>
                      <a:pPr algn="ctr" fontAlgn="b"/>
                      <a:r>
                        <a:rPr lang="en-US" sz="800" b="0" i="0" u="none" strike="noStrike">
                          <a:solidFill>
                            <a:srgbClr val="00B050"/>
                          </a:solidFill>
                          <a:effectLst/>
                          <a:latin typeface="Times New Roman" panose="02020603050405020304" pitchFamily="18" charset="0"/>
                        </a:rPr>
                        <a:t>DRU</a:t>
                      </a:r>
                    </a:p>
                  </a:txBody>
                  <a:tcPr marL="9525" marR="9525" marT="9525" marB="0" anchor="b"/>
                </a:tc>
                <a:tc>
                  <a:txBody>
                    <a:bodyPr/>
                    <a:lstStyle/>
                    <a:p>
                      <a:pPr algn="ctr" fontAlgn="b"/>
                      <a:r>
                        <a:rPr lang="en-US" sz="800" b="0" i="0" u="none" strike="noStrike" dirty="0">
                          <a:solidFill>
                            <a:srgbClr val="00B05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612225573"/>
                  </a:ext>
                </a:extLst>
              </a:tr>
              <a:tr h="278505">
                <a:tc>
                  <a:txBody>
                    <a:bodyPr/>
                    <a:lstStyle/>
                    <a:p>
                      <a:pPr algn="ctr" fontAlgn="ctr"/>
                      <a:r>
                        <a:rPr lang="en-US" sz="800" b="0" i="0" u="sng" strike="noStrike">
                          <a:solidFill>
                            <a:srgbClr val="0563C1"/>
                          </a:solidFill>
                          <a:effectLst/>
                          <a:latin typeface="Times New Roman" panose="02020603050405020304" pitchFamily="18" charset="0"/>
                        </a:rPr>
                        <a:t>24/0887</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Consideration on Relay operation for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Relay</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2536923307"/>
                  </a:ext>
                </a:extLst>
              </a:tr>
              <a:tr h="278505">
                <a:tc>
                  <a:txBody>
                    <a:bodyPr/>
                    <a:lstStyle/>
                    <a:p>
                      <a:pPr algn="ctr" fontAlgn="b"/>
                      <a:r>
                        <a:rPr lang="en-US" sz="800" b="0" i="0" u="none" strike="noStrike">
                          <a:solidFill>
                            <a:srgbClr val="FF0000"/>
                          </a:solidFill>
                          <a:effectLst/>
                          <a:latin typeface="Times New Roman" panose="02020603050405020304" pitchFamily="18" charset="0"/>
                        </a:rPr>
                        <a:t>24/0888</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Trigger-based spatial reuse and P2P transmission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Liuming Lu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SR</a:t>
                      </a:r>
                    </a:p>
                  </a:txBody>
                  <a:tcPr marL="9525" marR="9525" marT="9525" marB="0" anchor="b"/>
                </a:tc>
                <a:tc>
                  <a:txBody>
                    <a:bodyPr/>
                    <a:lstStyle/>
                    <a:p>
                      <a:pPr algn="ctr" fontAlgn="ctr"/>
                      <a:r>
                        <a:rPr lang="en-US" sz="800" b="0" i="0" u="none" strike="noStrike">
                          <a:solidFill>
                            <a:srgbClr val="000000"/>
                          </a:solidFill>
                          <a:effectLst/>
                          <a:latin typeface="Times New Roman" panose="02020603050405020304" pitchFamily="18" charset="0"/>
                        </a:rPr>
                        <a:t>MAC</a:t>
                      </a:r>
                    </a:p>
                  </a:txBody>
                  <a:tcPr marL="9525" marR="9525" marT="9525" marB="0" anchor="ctr"/>
                </a:tc>
                <a:extLst>
                  <a:ext uri="{0D108BD9-81ED-4DB2-BD59-A6C34878D82A}">
                    <a16:rowId xmlns:a16="http://schemas.microsoft.com/office/drawing/2014/main" val="3200227468"/>
                  </a:ext>
                </a:extLst>
              </a:tr>
              <a:tr h="278505">
                <a:tc>
                  <a:txBody>
                    <a:bodyPr/>
                    <a:lstStyle/>
                    <a:p>
                      <a:pPr algn="ctr" fontAlgn="b"/>
                      <a:r>
                        <a:rPr lang="en-US" sz="800" b="0" i="0" u="sng" strike="noStrike">
                          <a:solidFill>
                            <a:srgbClr val="0563C1"/>
                          </a:solidFill>
                          <a:effectLst/>
                          <a:latin typeface="Times New Roman" panose="02020603050405020304" pitchFamily="18" charset="0"/>
                        </a:rPr>
                        <a:t>24/0889</a:t>
                      </a: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Interference Mitigation for Improved Reliability </a:t>
                      </a:r>
                    </a:p>
                  </a:txBody>
                  <a:tcPr marL="857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Rani Keren</a:t>
                      </a:r>
                    </a:p>
                  </a:txBody>
                  <a:tcPr marL="9525" marR="9525" marT="9525" marB="0" anchor="b"/>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dirty="0">
                          <a:solidFill>
                            <a:srgbClr val="000000"/>
                          </a:solidFill>
                          <a:effectLst/>
                          <a:latin typeface="Times New Roman" panose="02020603050405020304" pitchFamily="18" charset="0"/>
                        </a:rPr>
                        <a:t>Interference Mitigation</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3051672948"/>
                  </a:ext>
                </a:extLst>
              </a:tr>
              <a:tr h="278505">
                <a:tc>
                  <a:txBody>
                    <a:bodyPr/>
                    <a:lstStyle/>
                    <a:p>
                      <a:pPr algn="ctr" fontAlgn="ctr"/>
                      <a:r>
                        <a:rPr lang="en-US" sz="800" b="0" i="0" u="none" strike="noStrike">
                          <a:solidFill>
                            <a:srgbClr val="FF0000"/>
                          </a:solidFill>
                          <a:effectLst/>
                          <a:latin typeface="Times New Roman" panose="02020603050405020304" pitchFamily="18" charset="0"/>
                        </a:rPr>
                        <a:t>24/0890</a:t>
                      </a:r>
                    </a:p>
                  </a:txBody>
                  <a:tcPr marL="9525" marR="9525" marT="9525" marB="0" anchor="ctr"/>
                </a:tc>
                <a:tc>
                  <a:txBody>
                    <a:bodyPr/>
                    <a:lstStyle/>
                    <a:p>
                      <a:pPr algn="l" fontAlgn="ctr"/>
                      <a:r>
                        <a:rPr lang="en-US" sz="800" b="0" i="0" u="none" strike="noStrike">
                          <a:solidFill>
                            <a:srgbClr val="000000"/>
                          </a:solidFill>
                          <a:effectLst/>
                          <a:latin typeface="Times New Roman" panose="02020603050405020304" pitchFamily="18" charset="0"/>
                        </a:rPr>
                        <a:t>Unequal pattern discussion</a:t>
                      </a:r>
                    </a:p>
                  </a:txBody>
                  <a:tcPr marL="85725" marR="9525" marT="9525" marB="0" anchor="ctr"/>
                </a:tc>
                <a:tc>
                  <a:txBody>
                    <a:bodyPr/>
                    <a:lstStyle/>
                    <a:p>
                      <a:pPr algn="ctr" fontAlgn="ctr"/>
                      <a:r>
                        <a:rPr lang="en-US" sz="800" b="0" i="0" u="none" strike="noStrike" dirty="0">
                          <a:solidFill>
                            <a:srgbClr val="000000"/>
                          </a:solidFill>
                          <a:effectLst/>
                          <a:latin typeface="Times New Roman" panose="02020603050405020304" pitchFamily="18" charset="0"/>
                        </a:rPr>
                        <a:t>Ross Jian Yu</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UEQM</a:t>
                      </a:r>
                    </a:p>
                  </a:txBody>
                  <a:tcPr marL="9525" marR="9525" marT="9525" marB="0" anchor="b"/>
                </a:tc>
                <a:tc>
                  <a:txBody>
                    <a:bodyPr/>
                    <a:lstStyle/>
                    <a:p>
                      <a:pPr algn="ctr" fontAlgn="b"/>
                      <a:r>
                        <a:rPr lang="en-US" sz="800" b="0" i="0" u="none" strike="noStrike">
                          <a:solidFill>
                            <a:srgbClr val="000000"/>
                          </a:solidFill>
                          <a:effectLst/>
                          <a:latin typeface="Times New Roman" panose="02020603050405020304" pitchFamily="18" charset="0"/>
                        </a:rPr>
                        <a:t>PHY</a:t>
                      </a:r>
                    </a:p>
                  </a:txBody>
                  <a:tcPr marL="9525" marR="9525" marT="9525" marB="0" anchor="b"/>
                </a:tc>
                <a:extLst>
                  <a:ext uri="{0D108BD9-81ED-4DB2-BD59-A6C34878D82A}">
                    <a16:rowId xmlns:a16="http://schemas.microsoft.com/office/drawing/2014/main" val="2450510334"/>
                  </a:ext>
                </a:extLst>
              </a:tr>
              <a:tr h="278505">
                <a:tc>
                  <a:txBody>
                    <a:bodyPr/>
                    <a:lstStyle/>
                    <a:p>
                      <a:pPr algn="ctr" fontAlgn="b"/>
                      <a:r>
                        <a:rPr lang="en-US" sz="800" b="0" i="0" u="sng" strike="noStrike">
                          <a:solidFill>
                            <a:srgbClr val="0563C1"/>
                          </a:solidFill>
                          <a:effectLst/>
                          <a:latin typeface="Times New Roman" panose="02020603050405020304" pitchFamily="18" charset="0"/>
                          <a:hlinkClick r:id="rId3"/>
                        </a:rPr>
                        <a:t>24/0892</a:t>
                      </a:r>
                      <a:endParaRPr lang="en-US" sz="800" b="0" i="0" u="sng" strike="noStrike">
                        <a:solidFill>
                          <a:srgbClr val="0563C1"/>
                        </a:solidFill>
                        <a:effectLst/>
                        <a:latin typeface="Times New Roman" panose="02020603050405020304" pitchFamily="18" charset="0"/>
                      </a:endParaRPr>
                    </a:p>
                  </a:txBody>
                  <a:tcPr marL="9525" marR="9525" marT="9525" marB="0" anchor="b"/>
                </a:tc>
                <a:tc>
                  <a:txBody>
                    <a:bodyPr/>
                    <a:lstStyle/>
                    <a:p>
                      <a:pPr algn="l" fontAlgn="ctr"/>
                      <a:r>
                        <a:rPr lang="en-US" sz="800" b="0" i="0" u="none" strike="noStrike">
                          <a:solidFill>
                            <a:srgbClr val="000000"/>
                          </a:solidFill>
                          <a:effectLst/>
                          <a:latin typeface="Times New Roman" panose="02020603050405020304" pitchFamily="18" charset="0"/>
                        </a:rPr>
                        <a:t>Integrating WUR into 11bn</a:t>
                      </a:r>
                    </a:p>
                  </a:txBody>
                  <a:tcPr marL="85725" marR="9525" marT="9525" marB="0" anchor="ctr"/>
                </a:tc>
                <a:tc>
                  <a:txBody>
                    <a:bodyPr/>
                    <a:lstStyle/>
                    <a:p>
                      <a:pPr algn="ctr" fontAlgn="ctr"/>
                      <a:r>
                        <a:rPr lang="en-US" sz="800" b="0" i="0" u="none" strike="noStrike">
                          <a:solidFill>
                            <a:srgbClr val="000000"/>
                          </a:solidFill>
                          <a:effectLst/>
                          <a:latin typeface="Times New Roman" panose="02020603050405020304" pitchFamily="18" charset="0"/>
                        </a:rPr>
                        <a:t>Ying Wang</a:t>
                      </a:r>
                    </a:p>
                  </a:txBody>
                  <a:tcPr marL="9525" marR="9525" marT="9525" marB="0" anchor="ctr"/>
                </a:tc>
                <a:tc>
                  <a:txBody>
                    <a:bodyPr/>
                    <a:lstStyle/>
                    <a:p>
                      <a:pPr algn="ctr" fontAlgn="ctr"/>
                      <a:r>
                        <a:rPr lang="en-GB" sz="800" b="0" i="0" u="none" strike="noStrike">
                          <a:solidFill>
                            <a:srgbClr val="000000"/>
                          </a:solidFill>
                          <a:effectLst/>
                          <a:latin typeface="Times New Roman" panose="02020603050405020304" pitchFamily="18" charset="0"/>
                        </a:rPr>
                        <a:t>Pending</a:t>
                      </a:r>
                    </a:p>
                  </a:txBody>
                  <a:tcPr marL="9525" marR="9525" marT="9525" marB="0" anchor="ctr"/>
                </a:tc>
                <a:tc>
                  <a:txBody>
                    <a:bodyPr/>
                    <a:lstStyle/>
                    <a:p>
                      <a:pPr algn="ctr" fontAlgn="b"/>
                      <a:r>
                        <a:rPr lang="en-US" sz="800" b="0" i="0" u="none" strike="noStrike">
                          <a:solidFill>
                            <a:srgbClr val="000000"/>
                          </a:solidFill>
                          <a:effectLst/>
                          <a:latin typeface="Times New Roman" panose="02020603050405020304" pitchFamily="18" charset="0"/>
                        </a:rPr>
                        <a:t>Power Save</a:t>
                      </a:r>
                    </a:p>
                  </a:txBody>
                  <a:tcPr marL="9525" marR="9525" marT="9525" marB="0" anchor="b"/>
                </a:tc>
                <a:tc>
                  <a:txBody>
                    <a:bodyPr/>
                    <a:lstStyle/>
                    <a:p>
                      <a:pPr algn="ctr" fontAlgn="b"/>
                      <a:r>
                        <a:rPr lang="en-US" sz="800" b="0" i="0" u="none" strike="noStrike" dirty="0">
                          <a:solidFill>
                            <a:srgbClr val="000000"/>
                          </a:solidFill>
                          <a:effectLst/>
                          <a:latin typeface="Times New Roman" panose="02020603050405020304" pitchFamily="18" charset="0"/>
                        </a:rPr>
                        <a:t>Joint</a:t>
                      </a:r>
                    </a:p>
                  </a:txBody>
                  <a:tcPr marL="9525" marR="9525" marT="9525" marB="0" anchor="b"/>
                </a:tc>
                <a:extLst>
                  <a:ext uri="{0D108BD9-81ED-4DB2-BD59-A6C34878D82A}">
                    <a16:rowId xmlns:a16="http://schemas.microsoft.com/office/drawing/2014/main" val="693038986"/>
                  </a:ext>
                </a:extLst>
              </a:tr>
              <a:tr h="278505">
                <a:tc>
                  <a:txBody>
                    <a:bodyPr/>
                    <a:lstStyle/>
                    <a:p>
                      <a:pPr algn="ctr" fontAlgn="ctr"/>
                      <a:endParaRPr lang="en-US" sz="800" b="0" i="0" u="none" strike="noStrike" dirty="0">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dirty="0">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721807543"/>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2690129480"/>
                  </a:ext>
                </a:extLst>
              </a:tr>
              <a:tr h="278505">
                <a:tc>
                  <a:txBody>
                    <a:bodyPr/>
                    <a:lstStyle/>
                    <a:p>
                      <a:pPr algn="ctr" fontAlgn="b"/>
                      <a:endParaRPr lang="en-US" sz="800" b="0" i="0" u="none" strike="noStrike">
                        <a:solidFill>
                          <a:srgbClr val="FF0000"/>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3474966250"/>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176564929"/>
                  </a:ext>
                </a:extLst>
              </a:tr>
              <a:tr h="278505">
                <a:tc>
                  <a:txBody>
                    <a:bodyPr/>
                    <a:lstStyle/>
                    <a:p>
                      <a:pPr algn="ctr" fontAlgn="ctr"/>
                      <a:endParaRPr lang="en-US" sz="800" b="0" i="0" u="none" strike="noStrike">
                        <a:solidFill>
                          <a:srgbClr val="FF0000"/>
                        </a:solidFill>
                        <a:effectLst/>
                        <a:latin typeface="Times New Roman" panose="02020603050405020304" pitchFamily="18" charset="0"/>
                      </a:endParaRPr>
                    </a:p>
                  </a:txBody>
                  <a:tcPr marL="9525" marR="9525" marT="9525" marB="0" anchor="ctr"/>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dirty="0">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b"/>
                      <a:endParaRPr lang="en-US" sz="800" b="0" i="0" u="none" strike="noStrike">
                        <a:solidFill>
                          <a:srgbClr val="000000"/>
                        </a:solidFill>
                        <a:effectLst/>
                        <a:latin typeface="Times New Roman" panose="02020603050405020304" pitchFamily="18" charset="0"/>
                      </a:endParaRPr>
                    </a:p>
                  </a:txBody>
                  <a:tcPr marL="9525" marR="9525" marT="9525" marB="0" anchor="b"/>
                </a:tc>
                <a:extLst>
                  <a:ext uri="{0D108BD9-81ED-4DB2-BD59-A6C34878D82A}">
                    <a16:rowId xmlns:a16="http://schemas.microsoft.com/office/drawing/2014/main" val="4111045559"/>
                  </a:ext>
                </a:extLst>
              </a:tr>
              <a:tr h="278505">
                <a:tc>
                  <a:txBody>
                    <a:bodyPr/>
                    <a:lstStyle/>
                    <a:p>
                      <a:pPr algn="ctr" fontAlgn="b"/>
                      <a:endParaRPr lang="en-US" sz="800" b="0" i="0" u="sng" strike="noStrike" dirty="0">
                        <a:solidFill>
                          <a:srgbClr val="0563C1"/>
                        </a:solidFill>
                        <a:effectLst/>
                        <a:latin typeface="Times New Roman" panose="02020603050405020304" pitchFamily="18" charset="0"/>
                      </a:endParaRPr>
                    </a:p>
                  </a:txBody>
                  <a:tcPr marL="9525" marR="9525" marT="9525" marB="0" anchor="b"/>
                </a:tc>
                <a:tc>
                  <a:txBody>
                    <a:bodyPr/>
                    <a:lstStyle/>
                    <a:p>
                      <a:pPr algn="l" fontAlgn="ctr"/>
                      <a:endParaRPr lang="en-US" sz="800" b="0" i="0" u="none" strike="noStrike">
                        <a:solidFill>
                          <a:srgbClr val="000000"/>
                        </a:solidFill>
                        <a:effectLst/>
                        <a:latin typeface="Times New Roman" panose="02020603050405020304" pitchFamily="18" charset="0"/>
                      </a:endParaRPr>
                    </a:p>
                  </a:txBody>
                  <a:tcPr marL="85725" marR="9525" marT="9525" marB="0" anchor="ctr"/>
                </a:tc>
                <a:tc>
                  <a:txBody>
                    <a:bodyPr/>
                    <a:lstStyle/>
                    <a:p>
                      <a:pPr algn="ctr" fontAlgn="ctr"/>
                      <a:endParaRPr lang="en-US"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ctr" fontAlgn="ctr"/>
                      <a:endParaRPr lang="en-GB" sz="800" b="0" i="0" u="none" strike="noStrike">
                        <a:solidFill>
                          <a:srgbClr val="000000"/>
                        </a:solidFill>
                        <a:effectLst/>
                        <a:latin typeface="Times New Roman" panose="02020603050405020304" pitchFamily="18" charset="0"/>
                      </a:endParaRPr>
                    </a:p>
                  </a:txBody>
                  <a:tcPr marL="9525" marR="9525" marT="9525" marB="0" anchor="ctr"/>
                </a:tc>
                <a:tc>
                  <a:txBody>
                    <a:bodyPr/>
                    <a:lstStyle/>
                    <a:p>
                      <a:pPr algn="l" fontAlgn="b"/>
                      <a:endParaRPr lang="en-US" sz="800" b="0" i="0" u="none" strike="noStrike" dirty="0">
                        <a:solidFill>
                          <a:srgbClr val="000000"/>
                        </a:solidFill>
                        <a:effectLst/>
                        <a:latin typeface="Times New Roman" panose="02020603050405020304" pitchFamily="18" charset="0"/>
                      </a:endParaRPr>
                    </a:p>
                  </a:txBody>
                  <a:tcPr marL="9525" marR="9525" marT="9525" marB="0" anchor="b"/>
                </a:tc>
                <a:tc>
                  <a:txBody>
                    <a:bodyPr/>
                    <a:lstStyle/>
                    <a:p>
                      <a:pPr algn="ctr" fontAlgn="ctr"/>
                      <a:endParaRPr lang="en-US" sz="800" b="0" i="0" u="none" strike="noStrike" dirty="0">
                        <a:solidFill>
                          <a:srgbClr val="000000"/>
                        </a:solidFill>
                        <a:effectLst/>
                        <a:latin typeface="Times New Roman" panose="02020603050405020304" pitchFamily="18" charset="0"/>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15220347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 – Pending SPs</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May 2024</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32</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3203538674"/>
              </p:ext>
            </p:extLst>
          </p:nvPr>
        </p:nvGraphicFramePr>
        <p:xfrm>
          <a:off x="851217" y="1587465"/>
          <a:ext cx="7736268" cy="4450854"/>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124201">
                  <a:extLst>
                    <a:ext uri="{9D8B030D-6E8A-4147-A177-3AD203B41FA5}">
                      <a16:colId xmlns:a16="http://schemas.microsoft.com/office/drawing/2014/main" val="20001"/>
                    </a:ext>
                  </a:extLst>
                </a:gridCol>
                <a:gridCol w="12954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4"/>
                    </a:ext>
                  </a:extLst>
                </a:gridCol>
                <a:gridCol w="1066800">
                  <a:extLst>
                    <a:ext uri="{9D8B030D-6E8A-4147-A177-3AD203B41FA5}">
                      <a16:colId xmlns:a16="http://schemas.microsoft.com/office/drawing/2014/main" val="377686897"/>
                    </a:ext>
                  </a:extLst>
                </a:gridCol>
                <a:gridCol w="586485">
                  <a:extLst>
                    <a:ext uri="{9D8B030D-6E8A-4147-A177-3AD203B41FA5}">
                      <a16:colId xmlns:a16="http://schemas.microsoft.com/office/drawing/2014/main" val="2805290190"/>
                    </a:ext>
                  </a:extLst>
                </a:gridCol>
              </a:tblGrid>
              <a:tr h="273279">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Topic</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0527942"/>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86692345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59245577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1222557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536923307"/>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20022746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051672948"/>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450510334"/>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693038986"/>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721807543"/>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269012948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474966250"/>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17656492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4111045559"/>
                  </a:ext>
                </a:extLst>
              </a:tr>
              <a:tr h="278505">
                <a:tc>
                  <a:txBody>
                    <a:bodyPr/>
                    <a:lstStyle/>
                    <a:p>
                      <a:pPr algn="ctr" fontAlgn="ctr"/>
                      <a:endParaRPr lang="en-GB" sz="1000" b="0" i="0" u="sng" strike="noStrike" dirty="0">
                        <a:solidFill>
                          <a:schemeClr val="tx1"/>
                        </a:solidFill>
                        <a:effectLst/>
                        <a:latin typeface="+mn-lt"/>
                      </a:endParaRPr>
                    </a:p>
                  </a:txBody>
                  <a:tcPr marL="9525" marR="9525" marT="9525" marB="0" anchor="ctr"/>
                </a:tc>
                <a:tc>
                  <a:txBody>
                    <a:bodyPr/>
                    <a:lstStyle/>
                    <a:p>
                      <a:pPr algn="l" fontAlgn="ctr"/>
                      <a:endParaRPr lang="en-US" sz="1000" b="0" i="0" u="none" strike="noStrike" dirty="0">
                        <a:solidFill>
                          <a:schemeClr val="tx1"/>
                        </a:solidFill>
                        <a:effectLst/>
                        <a:latin typeface="+mn-lt"/>
                      </a:endParaRPr>
                    </a:p>
                  </a:txBody>
                  <a:tcPr marL="85725" marR="9525" marT="9525" marB="0" anchor="ctr"/>
                </a:tc>
                <a:tc>
                  <a:txBody>
                    <a:bodyPr/>
                    <a:lstStyle/>
                    <a:p>
                      <a:pPr algn="l" fontAlgn="ctr"/>
                      <a:endParaRPr lang="en-GB" sz="1000" b="0" i="0" u="none" strike="noStrike" dirty="0">
                        <a:solidFill>
                          <a:schemeClr val="tx1"/>
                        </a:solidFill>
                        <a:effectLst/>
                        <a:latin typeface="+mn-lt"/>
                      </a:endParaRPr>
                    </a:p>
                  </a:txBody>
                  <a:tcPr marL="857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tc>
                  <a:txBody>
                    <a:bodyPr/>
                    <a:lstStyle/>
                    <a:p>
                      <a:pPr algn="ctr" fontAlgn="ctr"/>
                      <a:endParaRPr lang="en-GB" sz="1000" b="0" i="0" u="none" strike="noStrike" dirty="0">
                        <a:solidFill>
                          <a:schemeClr val="tx1"/>
                        </a:solidFill>
                        <a:effectLst/>
                        <a:latin typeface="+mn-lt"/>
                      </a:endParaRPr>
                    </a:p>
                  </a:txBody>
                  <a:tcPr marL="9525" marR="9525" marT="9525" marB="0" anchor="ctr"/>
                </a:tc>
                <a:extLst>
                  <a:ext uri="{0D108BD9-81ED-4DB2-BD59-A6C34878D82A}">
                    <a16:rowId xmlns:a16="http://schemas.microsoft.com/office/drawing/2014/main" val="3657790488"/>
                  </a:ext>
                </a:extLst>
              </a:tr>
            </a:tbl>
          </a:graphicData>
        </a:graphic>
      </p:graphicFrame>
    </p:spTree>
    <p:extLst>
      <p:ext uri="{BB962C8B-B14F-4D97-AF65-F5344CB8AC3E}">
        <p14:creationId xmlns:p14="http://schemas.microsoft.com/office/powerpoint/2010/main" val="29435675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Monday Joint Agenda-PM1</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a:lnSpc>
                <a:spcPct val="80000"/>
              </a:lnSpc>
              <a:buFont typeface="Arial" panose="020B0604020202020204" pitchFamily="34" charset="0"/>
              <a:buChar char="•"/>
            </a:pPr>
            <a:r>
              <a:rPr lang="en-US" altLang="en-US" sz="1800" dirty="0"/>
              <a:t>Summary from March 2024 meeting</a:t>
            </a:r>
          </a:p>
          <a:p>
            <a:pPr lvl="0">
              <a:lnSpc>
                <a:spcPct val="80000"/>
              </a:lnSpc>
              <a:buFont typeface="Arial" panose="020B0604020202020204" pitchFamily="34" charset="0"/>
              <a:buChar char="•"/>
            </a:pPr>
            <a:r>
              <a:rPr lang="en-US" altLang="en-US" sz="1800" dirty="0"/>
              <a:t>Approve TG minutes from March 2024</a:t>
            </a:r>
          </a:p>
          <a:p>
            <a:pPr>
              <a:lnSpc>
                <a:spcPct val="80000"/>
              </a:lnSpc>
              <a:buFont typeface="Arial" panose="020B0604020202020204" pitchFamily="34" charset="0"/>
              <a:buChar char="•"/>
            </a:pPr>
            <a:r>
              <a:rPr lang="en-US" altLang="en-US" sz="1800" dirty="0"/>
              <a:t>TGbn officers’ Confirmation</a:t>
            </a:r>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93238A-5516-3253-124C-DCED3A7D9AE2}"/>
              </a:ext>
            </a:extLst>
          </p:cNvPr>
          <p:cNvSpPr>
            <a:spLocks noGrp="1"/>
          </p:cNvSpPr>
          <p:nvPr>
            <p:ph type="title"/>
          </p:nvPr>
        </p:nvSpPr>
        <p:spPr>
          <a:xfrm>
            <a:off x="685800" y="685800"/>
            <a:ext cx="7770813" cy="1065213"/>
          </a:xfrm>
        </p:spPr>
        <p:txBody>
          <a:bodyPr/>
          <a:lstStyle/>
          <a:p>
            <a:r>
              <a:rPr lang="en-US" dirty="0"/>
              <a:t>Summary from March 2024 meeting</a:t>
            </a:r>
          </a:p>
        </p:txBody>
      </p:sp>
      <p:sp>
        <p:nvSpPr>
          <p:cNvPr id="3" name="Content Placeholder 2">
            <a:extLst>
              <a:ext uri="{FF2B5EF4-FFF2-40B4-BE49-F238E27FC236}">
                <a16:creationId xmlns:a16="http://schemas.microsoft.com/office/drawing/2014/main" id="{2682080F-BC47-47A6-E6F4-7C70F67F48F8}"/>
              </a:ext>
            </a:extLst>
          </p:cNvPr>
          <p:cNvSpPr>
            <a:spLocks noGrp="1"/>
          </p:cNvSpPr>
          <p:nvPr>
            <p:ph idx="1"/>
          </p:nvPr>
        </p:nvSpPr>
        <p:spPr>
          <a:xfrm>
            <a:off x="685800" y="1600200"/>
            <a:ext cx="7770813" cy="4875213"/>
          </a:xfrm>
        </p:spPr>
        <p:txBody>
          <a:bodyPr/>
          <a:lstStyle/>
          <a:p>
            <a:pPr>
              <a:buFont typeface="Arial" panose="020B0604020202020204" pitchFamily="34" charset="0"/>
              <a:buChar char="•"/>
            </a:pPr>
            <a:r>
              <a:rPr lang="en-US" sz="2000" dirty="0"/>
              <a:t>Since the March plenary </a:t>
            </a:r>
          </a:p>
          <a:p>
            <a:pPr marL="800100" lvl="1" indent="-342900">
              <a:buFont typeface="Arial" panose="020B0604020202020204" pitchFamily="34" charset="0"/>
              <a:buChar char="•"/>
            </a:pPr>
            <a:r>
              <a:rPr lang="en-US" sz="1800" dirty="0"/>
              <a:t>Held nine teleconferences between March and May 2024 (</a:t>
            </a:r>
            <a:r>
              <a:rPr lang="en-US" sz="1800" dirty="0">
                <a:hlinkClick r:id="rId2"/>
              </a:rPr>
              <a:t>11-24/633r15</a:t>
            </a:r>
            <a:r>
              <a:rPr lang="en-US" sz="1800" dirty="0"/>
              <a:t>)</a:t>
            </a:r>
          </a:p>
          <a:p>
            <a:pPr marL="1200150" lvl="2" indent="-285750">
              <a:buFont typeface="Arial" panose="020B0604020202020204" pitchFamily="34" charset="0"/>
              <a:buChar char="•"/>
            </a:pPr>
            <a:r>
              <a:rPr lang="en-US" sz="1600" dirty="0"/>
              <a:t>During which the group discussed </a:t>
            </a:r>
            <a:r>
              <a:rPr lang="en-US" sz="1600" dirty="0">
                <a:solidFill>
                  <a:schemeClr val="tx1"/>
                </a:solidFill>
              </a:rPr>
              <a:t>~55 </a:t>
            </a:r>
            <a:r>
              <a:rPr lang="en-US" sz="1600" dirty="0"/>
              <a:t>technical submissions covering a variety of topics</a:t>
            </a:r>
          </a:p>
          <a:p>
            <a:pPr marL="1657350" lvl="3" indent="-285750">
              <a:buFont typeface="Arial" panose="020B0604020202020204" pitchFamily="34" charset="0"/>
              <a:buChar char="•"/>
            </a:pPr>
            <a:r>
              <a:rPr lang="en-US" sz="1400" dirty="0"/>
              <a:t>Channel access, coexistence, unequal modulation (UEQM), </a:t>
            </a:r>
          </a:p>
          <a:p>
            <a:pPr marL="1657350" lvl="3" indent="-285750">
              <a:buFont typeface="Arial" panose="020B0604020202020204" pitchFamily="34" charset="0"/>
              <a:buChar char="•"/>
            </a:pPr>
            <a:r>
              <a:rPr lang="en-US" sz="1400" dirty="0"/>
              <a:t>Interference mitigation, range extension, coordinated TDMA, </a:t>
            </a:r>
          </a:p>
          <a:p>
            <a:pPr marL="1657350" lvl="3" indent="-285750">
              <a:buFont typeface="Arial" panose="020B0604020202020204" pitchFamily="34" charset="0"/>
              <a:buChar char="•"/>
            </a:pPr>
            <a:r>
              <a:rPr lang="en-US" sz="1400" dirty="0"/>
              <a:t>Preemption, relay operation, preamble design, distributed RUs, </a:t>
            </a:r>
          </a:p>
          <a:p>
            <a:pPr marL="1657350" lvl="3" indent="-285750">
              <a:buFont typeface="Arial" panose="020B0604020202020204" pitchFamily="34" charset="0"/>
              <a:buChar char="•"/>
            </a:pPr>
            <a:r>
              <a:rPr lang="en-US" sz="1400" dirty="0"/>
              <a:t>Power save, coordinated r-TWT, roaming, channelization, etc.</a:t>
            </a:r>
          </a:p>
          <a:p>
            <a:pPr>
              <a:buFont typeface="Arial" panose="020B0604020202020204" pitchFamily="34" charset="0"/>
              <a:buChar char="•"/>
            </a:pPr>
            <a:r>
              <a:rPr lang="en-US" sz="2000" dirty="0"/>
              <a:t>Targets for the May interim</a:t>
            </a:r>
          </a:p>
          <a:p>
            <a:pPr marL="800100" lvl="1" indent="-342900">
              <a:buFont typeface="Arial" panose="020B0604020202020204" pitchFamily="34" charset="0"/>
              <a:buChar char="•"/>
            </a:pPr>
            <a:r>
              <a:rPr lang="en-US" sz="1800" dirty="0"/>
              <a:t>Presentation of technical submissions </a:t>
            </a:r>
          </a:p>
          <a:p>
            <a:pPr marL="1200150" lvl="2" indent="-285750">
              <a:buFont typeface="Arial" panose="020B0604020202020204" pitchFamily="34" charset="0"/>
              <a:buChar char="•"/>
            </a:pPr>
            <a:r>
              <a:rPr lang="en-US" sz="1600" dirty="0">
                <a:solidFill>
                  <a:srgbClr val="FF0000"/>
                </a:solidFill>
              </a:rPr>
              <a:t>~170 </a:t>
            </a:r>
            <a:r>
              <a:rPr lang="en-US" sz="1600" dirty="0"/>
              <a:t>pending submissions</a:t>
            </a:r>
          </a:p>
          <a:p>
            <a:pPr marL="800100" lvl="1">
              <a:buFont typeface="Arial" panose="020B0604020202020204" pitchFamily="34" charset="0"/>
              <a:buChar char="•"/>
            </a:pPr>
            <a:r>
              <a:rPr lang="en-US" sz="1800" dirty="0"/>
              <a:t>Continue populating the TGbn SFD with approved concepts</a:t>
            </a:r>
          </a:p>
          <a:p>
            <a:pPr marL="800100" lvl="1">
              <a:buFont typeface="Arial" panose="020B0604020202020204" pitchFamily="34" charset="0"/>
              <a:buChar char="•"/>
            </a:pPr>
            <a:r>
              <a:rPr lang="en-US" sz="1800" dirty="0"/>
              <a:t>MAC/Joint sessions have 20’ allocated at the start for straw polls </a:t>
            </a:r>
          </a:p>
          <a:p>
            <a:pPr marL="1200150" lvl="2">
              <a:buFont typeface="Arial" panose="020B0604020202020204" pitchFamily="34" charset="0"/>
              <a:buChar char="•"/>
            </a:pPr>
            <a:r>
              <a:rPr lang="en-US" sz="1600" dirty="0"/>
              <a:t>E.g., for converged SPs and SPs from topics discussed during telcos</a:t>
            </a:r>
          </a:p>
          <a:p>
            <a:pPr marL="800100"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546F550-B1A3-4D6B-CCA4-9DD1D4062EC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FD9F19E-4FE3-B5E2-EBBD-C903BE856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0CB183D-A74D-271D-9F71-7510119753C6}"/>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420013004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71C910-A4C8-4536-303B-D3915A777CB1}"/>
              </a:ext>
            </a:extLst>
          </p:cNvPr>
          <p:cNvSpPr>
            <a:spLocks noGrp="1"/>
          </p:cNvSpPr>
          <p:nvPr>
            <p:ph type="title"/>
          </p:nvPr>
        </p:nvSpPr>
        <p:spPr/>
        <p:txBody>
          <a:bodyPr/>
          <a:lstStyle/>
          <a:p>
            <a:r>
              <a:rPr lang="en-US" dirty="0">
                <a:solidFill>
                  <a:schemeClr val="tx1"/>
                </a:solidFill>
              </a:rPr>
              <a:t>Approve TG Minutes</a:t>
            </a:r>
            <a:endParaRPr lang="en-US" dirty="0"/>
          </a:p>
        </p:txBody>
      </p:sp>
      <p:sp>
        <p:nvSpPr>
          <p:cNvPr id="3" name="Content Placeholder 2">
            <a:extLst>
              <a:ext uri="{FF2B5EF4-FFF2-40B4-BE49-F238E27FC236}">
                <a16:creationId xmlns:a16="http://schemas.microsoft.com/office/drawing/2014/main" id="{E24D4002-4764-1FA7-1147-DE995417131A}"/>
              </a:ext>
            </a:extLst>
          </p:cNvPr>
          <p:cNvSpPr>
            <a:spLocks noGrp="1"/>
          </p:cNvSpPr>
          <p:nvPr>
            <p:ph idx="1"/>
          </p:nvPr>
        </p:nvSpPr>
        <p:spPr/>
        <p:txBody>
          <a:bodyPr/>
          <a:lstStyle/>
          <a:p>
            <a:r>
              <a:rPr lang="en-US" sz="2000" dirty="0"/>
              <a:t>Move to approve TGbn minutes listed below:</a:t>
            </a:r>
          </a:p>
          <a:p>
            <a:pPr lvl="1">
              <a:buFont typeface="Arial" panose="020B0604020202020204" pitchFamily="34" charset="0"/>
              <a:buChar char="•"/>
            </a:pPr>
            <a:r>
              <a:rPr lang="en-US" sz="1800" dirty="0">
                <a:solidFill>
                  <a:schemeClr val="tx1"/>
                </a:solidFill>
              </a:rPr>
              <a:t>March plenary: </a:t>
            </a:r>
            <a:r>
              <a:rPr lang="en-US" sz="1800" dirty="0">
                <a:solidFill>
                  <a:schemeClr val="tx1"/>
                </a:solidFill>
                <a:hlinkClick r:id="rId2"/>
              </a:rPr>
              <a:t>https://mentor.ieee.org/802.11/dcn/24/11-24-0693-01-00bn-tgbn-march-2024-meeting-minutes.docx</a:t>
            </a:r>
            <a:endParaRPr lang="en-US" sz="1800" dirty="0">
              <a:solidFill>
                <a:schemeClr val="tx1"/>
              </a:solidFill>
            </a:endParaRPr>
          </a:p>
          <a:p>
            <a:pPr lvl="1">
              <a:buFont typeface="Arial" panose="020B0604020202020204" pitchFamily="34" charset="0"/>
              <a:buChar char="•"/>
            </a:pPr>
            <a:r>
              <a:rPr lang="en-US" sz="1800" dirty="0">
                <a:solidFill>
                  <a:schemeClr val="tx1"/>
                </a:solidFill>
              </a:rPr>
              <a:t>Teleconferences Mar-May: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https://mentor.ieee.org/802.11/dcn/24/11-24-0748-0</a:t>
            </a:r>
            <a:r>
              <a:rPr lang="en-US" sz="1800" dirty="0">
                <a:solidFill>
                  <a:srgbClr val="FF0000"/>
                </a:solidFill>
                <a:hlinkClick r:id="rId3">
                  <a:extLst>
                    <a:ext uri="{A12FA001-AC4F-418D-AE19-62706E023703}">
                      <ahyp:hlinkClr xmlns:ahyp="http://schemas.microsoft.com/office/drawing/2018/hyperlinkcolor" val="tx"/>
                    </a:ext>
                  </a:extLst>
                </a:hlinkClick>
              </a:rPr>
              <a:t>2</a:t>
            </a:r>
            <a:r>
              <a:rPr lang="en-US" sz="1800" dirty="0">
                <a:solidFill>
                  <a:srgbClr val="6B9F25"/>
                </a:solidFill>
                <a:hlinkClick r:id="rId3">
                  <a:extLst>
                    <a:ext uri="{A12FA001-AC4F-418D-AE19-62706E023703}">
                      <ahyp:hlinkClr xmlns:ahyp="http://schemas.microsoft.com/office/drawing/2018/hyperlinkcolor" val="tx"/>
                    </a:ext>
                  </a:extLst>
                </a:hlinkClick>
              </a:rPr>
              <a:t>-00bn-tgbn-march-april-may-2024-teleconference-minutes.docx</a:t>
            </a:r>
            <a:endParaRPr lang="en-US" sz="1800" dirty="0">
              <a:solidFill>
                <a:schemeClr val="tx1"/>
              </a:solidFill>
            </a:endParaRPr>
          </a:p>
          <a:p>
            <a:endParaRPr lang="en-US" sz="1800" dirty="0"/>
          </a:p>
          <a:p>
            <a:r>
              <a:rPr lang="en-US" sz="1800" dirty="0"/>
              <a:t>Move: Yusuke </a:t>
            </a:r>
            <a:r>
              <a:rPr lang="en-US" sz="1800" dirty="0" err="1"/>
              <a:t>Asai</a:t>
            </a:r>
            <a:r>
              <a:rPr lang="en-US" sz="1800" dirty="0"/>
              <a:t>			Second: Stephen McCann</a:t>
            </a:r>
          </a:p>
          <a:p>
            <a:r>
              <a:rPr lang="en-US" sz="1800" dirty="0"/>
              <a:t>Discussion: None.</a:t>
            </a:r>
          </a:p>
          <a:p>
            <a:pPr marL="0" indent="0"/>
            <a:r>
              <a:rPr lang="en-US" sz="1800" dirty="0"/>
              <a:t>Result: </a:t>
            </a:r>
            <a:r>
              <a:rPr lang="en-US" sz="1800" dirty="0">
                <a:highlight>
                  <a:srgbClr val="00FF00"/>
                </a:highlight>
              </a:rPr>
              <a:t>Approved by unanimous consent.</a:t>
            </a:r>
            <a:endParaRPr lang="en-US" dirty="0">
              <a:highlight>
                <a:srgbClr val="00FF00"/>
              </a:highlight>
            </a:endParaRPr>
          </a:p>
        </p:txBody>
      </p:sp>
      <p:sp>
        <p:nvSpPr>
          <p:cNvPr id="4" name="Slide Number Placeholder 3">
            <a:extLst>
              <a:ext uri="{FF2B5EF4-FFF2-40B4-BE49-F238E27FC236}">
                <a16:creationId xmlns:a16="http://schemas.microsoft.com/office/drawing/2014/main" id="{3DCECAEE-08A1-0EC2-8AF9-613296E7D69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40D10B8C-AF06-3980-138D-C3767BF7621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92EE59-C061-D8AD-02BE-EB12A707ABF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99113863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12C7-E6BF-F058-FC00-59A671E50B2E}"/>
              </a:ext>
            </a:extLst>
          </p:cNvPr>
          <p:cNvSpPr>
            <a:spLocks noGrp="1"/>
          </p:cNvSpPr>
          <p:nvPr>
            <p:ph type="title"/>
          </p:nvPr>
        </p:nvSpPr>
        <p:spPr/>
        <p:txBody>
          <a:bodyPr/>
          <a:lstStyle/>
          <a:p>
            <a:r>
              <a:rPr lang="en-US" sz="2400" dirty="0"/>
              <a:t>Vice Chair Election &amp; Secretary/Editor Confirmation</a:t>
            </a:r>
          </a:p>
        </p:txBody>
      </p:sp>
      <p:sp>
        <p:nvSpPr>
          <p:cNvPr id="3" name="Content Placeholder 2">
            <a:extLst>
              <a:ext uri="{FF2B5EF4-FFF2-40B4-BE49-F238E27FC236}">
                <a16:creationId xmlns:a16="http://schemas.microsoft.com/office/drawing/2014/main" id="{C162920C-8007-2CD1-2ADF-28E6D537807B}"/>
              </a:ext>
            </a:extLst>
          </p:cNvPr>
          <p:cNvSpPr>
            <a:spLocks noGrp="1"/>
          </p:cNvSpPr>
          <p:nvPr>
            <p:ph idx="1"/>
          </p:nvPr>
        </p:nvSpPr>
        <p:spPr/>
        <p:txBody>
          <a:bodyPr/>
          <a:lstStyle/>
          <a:p>
            <a:pPr>
              <a:buFont typeface="Arial" panose="020B0604020202020204" pitchFamily="34" charset="0"/>
              <a:buChar char="•"/>
            </a:pPr>
            <a:r>
              <a:rPr lang="en-US" dirty="0"/>
              <a:t>Call for nomination</a:t>
            </a:r>
          </a:p>
          <a:p>
            <a:pPr>
              <a:buFont typeface="Arial" panose="020B0604020202020204" pitchFamily="34" charset="0"/>
              <a:buChar char="•"/>
            </a:pPr>
            <a:r>
              <a:rPr lang="en-US" dirty="0"/>
              <a:t>Close call for nominations</a:t>
            </a:r>
          </a:p>
          <a:p>
            <a:pPr lvl="2">
              <a:buFont typeface="Arial" panose="020B0604020202020204" pitchFamily="34" charset="0"/>
              <a:buChar char="•"/>
            </a:pPr>
            <a:endParaRPr lang="en-US" dirty="0"/>
          </a:p>
          <a:p>
            <a:pPr>
              <a:buFont typeface="Arial" panose="020B0604020202020204" pitchFamily="34" charset="0"/>
              <a:buChar char="•"/>
            </a:pPr>
            <a:r>
              <a:rPr lang="en-US" dirty="0"/>
              <a:t>Motion: </a:t>
            </a:r>
          </a:p>
          <a:p>
            <a:pPr lvl="1">
              <a:buFont typeface="Arial" panose="020B0604020202020204" pitchFamily="34" charset="0"/>
              <a:buChar char="•"/>
            </a:pPr>
            <a:r>
              <a:rPr lang="en-US" sz="1800" dirty="0"/>
              <a:t>Confirm Laurent Cariou, Jianhan Liu &amp; Kiseon Ryu as TGbn Vice Chairs</a:t>
            </a:r>
          </a:p>
          <a:p>
            <a:pPr lvl="1">
              <a:buFont typeface="Arial" panose="020B0604020202020204" pitchFamily="34" charset="0"/>
              <a:buChar char="•"/>
            </a:pPr>
            <a:r>
              <a:rPr lang="en-US" sz="1800" dirty="0"/>
              <a:t>Confirm Ross Jian Yu as TGbn Technical Editor </a:t>
            </a:r>
          </a:p>
          <a:p>
            <a:pPr lvl="1">
              <a:buFont typeface="Arial" panose="020B0604020202020204" pitchFamily="34" charset="0"/>
              <a:buChar char="•"/>
            </a:pPr>
            <a:r>
              <a:rPr lang="en-US" sz="1800" dirty="0"/>
              <a:t>Confirm Yusuke Asai as TGbn Secretary</a:t>
            </a:r>
          </a:p>
          <a:p>
            <a:pPr>
              <a:buFont typeface="Arial" panose="020B0604020202020204" pitchFamily="34" charset="0"/>
              <a:buChar char="•"/>
            </a:pPr>
            <a:r>
              <a:rPr lang="en-US" dirty="0"/>
              <a:t>Move: Abhishek Patil		Second: </a:t>
            </a:r>
            <a:r>
              <a:rPr lang="en-US" dirty="0" err="1"/>
              <a:t>Xiaofei</a:t>
            </a:r>
            <a:r>
              <a:rPr lang="en-US" dirty="0"/>
              <a:t> Wang</a:t>
            </a:r>
          </a:p>
          <a:p>
            <a:pPr>
              <a:buFont typeface="Arial" panose="020B0604020202020204" pitchFamily="34" charset="0"/>
              <a:buChar char="•"/>
            </a:pPr>
            <a:r>
              <a:rPr lang="en-US" dirty="0"/>
              <a:t>Result: </a:t>
            </a:r>
            <a:r>
              <a:rPr lang="en-US" dirty="0">
                <a:highlight>
                  <a:srgbClr val="00FF00"/>
                </a:highlight>
              </a:rPr>
              <a:t>Approved by acclamation</a:t>
            </a:r>
          </a:p>
        </p:txBody>
      </p:sp>
      <p:sp>
        <p:nvSpPr>
          <p:cNvPr id="4" name="Slide Number Placeholder 3">
            <a:extLst>
              <a:ext uri="{FF2B5EF4-FFF2-40B4-BE49-F238E27FC236}">
                <a16:creationId xmlns:a16="http://schemas.microsoft.com/office/drawing/2014/main" id="{E54EB880-EFB3-86B2-0B91-EB1C1725B30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12926B66-5994-D669-A716-B4B6FFF9C17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2831025-4274-C479-69BB-1C588549D6CE}"/>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08357005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 (MAP Part 1)</a:t>
            </a:r>
          </a:p>
        </p:txBody>
      </p:sp>
      <p:sp>
        <p:nvSpPr>
          <p:cNvPr id="11" name="Content Placeholder 10">
            <a:extLst>
              <a:ext uri="{FF2B5EF4-FFF2-40B4-BE49-F238E27FC236}">
                <a16:creationId xmlns:a16="http://schemas.microsoft.com/office/drawing/2014/main" id="{3F0830D3-DB20-4EBA-DF7C-EE156DB7215D}"/>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dirty="0">
                <a:solidFill>
                  <a:srgbClr val="00B050"/>
                </a:solidFill>
              </a:rPr>
              <a:t>Straw Polls (20’)</a:t>
            </a:r>
          </a:p>
          <a:p>
            <a:pPr>
              <a:buFont typeface="Arial" panose="020B0604020202020204" pitchFamily="34" charset="0"/>
              <a:buChar char="•"/>
            </a:pPr>
            <a:r>
              <a:rPr lang="en-US" sz="1400" b="0" dirty="0">
                <a:solidFill>
                  <a:srgbClr val="00B050"/>
                </a:solidFill>
                <a:hlinkClick r:id="rId2">
                  <a:extLst>
                    <a:ext uri="{A12FA001-AC4F-418D-AE19-62706E023703}">
                      <ahyp:hlinkClr xmlns:ahyp="http://schemas.microsoft.com/office/drawing/2018/hyperlinkcolor" val="tx"/>
                    </a:ext>
                  </a:extLst>
                </a:hlinkClick>
              </a:rPr>
              <a:t>24/0317</a:t>
            </a:r>
            <a:r>
              <a:rPr lang="en-US" sz="1400" b="0" dirty="0">
                <a:solidFill>
                  <a:srgbClr val="00B050"/>
                </a:solidFill>
              </a:rPr>
              <a:t> Coordinated Transmission ID							Yanchun Li</a:t>
            </a: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24/0405</a:t>
            </a:r>
            <a:r>
              <a:rPr lang="en-US" sz="1400" b="0" dirty="0">
                <a:solidFill>
                  <a:srgbClr val="00B050"/>
                </a:solidFill>
              </a:rPr>
              <a:t> Managed Networks under highly congested scenarios - Follow up	Inaki Val Betia</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24/0453</a:t>
            </a:r>
            <a:r>
              <a:rPr lang="en-US" sz="1400" b="0" dirty="0">
                <a:solidFill>
                  <a:srgbClr val="00B050"/>
                </a:solidFill>
              </a:rPr>
              <a:t> Multi-AP Coordination and Roaming					Xiaofei Wang</a:t>
            </a:r>
          </a:p>
          <a:p>
            <a:pPr>
              <a:buFont typeface="Arial" panose="020B0604020202020204" pitchFamily="34" charset="0"/>
              <a:buChar char="•"/>
            </a:pPr>
            <a:r>
              <a:rPr lang="en-US" sz="1400" b="0" dirty="0">
                <a:solidFill>
                  <a:schemeClr val="bg1">
                    <a:lumMod val="65000"/>
                  </a:schemeClr>
                </a:solidFill>
                <a:hlinkClick r:id="rId5">
                  <a:extLst>
                    <a:ext uri="{A12FA001-AC4F-418D-AE19-62706E023703}">
                      <ahyp:hlinkClr xmlns:ahyp="http://schemas.microsoft.com/office/drawing/2018/hyperlinkcolor" val="tx"/>
                    </a:ext>
                  </a:extLst>
                </a:hlinkClick>
              </a:rPr>
              <a:t>24/0454</a:t>
            </a:r>
            <a:r>
              <a:rPr lang="en-US" sz="1400" b="0" dirty="0">
                <a:solidFill>
                  <a:schemeClr val="bg1">
                    <a:lumMod val="65000"/>
                  </a:schemeClr>
                </a:solidFill>
              </a:rPr>
              <a:t> Multi-AP Sounding MAC Procedure						Xiaofei Wang</a:t>
            </a:r>
          </a:p>
          <a:p>
            <a:pPr>
              <a:buFont typeface="Arial" panose="020B0604020202020204" pitchFamily="34" charset="0"/>
              <a:buChar char="•"/>
            </a:pPr>
            <a:endParaRPr lang="en-US" sz="14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28754713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800" dirty="0"/>
              <a:t>Straw Poll 1: To help regulators permit LPI BSSs to use Static Preamble Puncturing as a sufficient method to protect incumbents, do you agree to add the following text to the 11bn SFD:</a:t>
            </a:r>
          </a:p>
          <a:p>
            <a:pPr lvl="1">
              <a:buFont typeface="Arial" panose="020B0604020202020204" pitchFamily="34" charset="0"/>
              <a:buChar char="•"/>
            </a:pPr>
            <a:r>
              <a:rPr lang="en-US" sz="1600" dirty="0"/>
              <a:t>11bn shall define a mode of operation where transmission on punctured subchannels is conditional on performing de-sensed CCA (details TBD)</a:t>
            </a:r>
          </a:p>
          <a:p>
            <a:pPr marL="0" indent="0"/>
            <a:r>
              <a:rPr lang="en-US" sz="1800" b="0" dirty="0"/>
              <a:t>Note: SP requested by author (ref: </a:t>
            </a:r>
            <a:r>
              <a:rPr lang="en-US" sz="1800" b="0" dirty="0">
                <a:hlinkClick r:id="rId2"/>
              </a:rPr>
              <a:t>24/534r1</a:t>
            </a:r>
            <a:r>
              <a:rPr lang="en-US" sz="1800" b="0" dirty="0"/>
              <a:t>)</a:t>
            </a:r>
          </a:p>
          <a:p>
            <a:pPr marL="0" indent="0"/>
            <a:r>
              <a:rPr lang="en-US" sz="1800" b="0" dirty="0">
                <a:solidFill>
                  <a:srgbClr val="FFC000"/>
                </a:solidFill>
              </a:rPr>
              <a:t>SP is deferred.</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91868621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B9F9ACF-8BE1-1641-15CF-A0FDA6FDF07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DBFA22A-FB61-16CE-6802-F04BC34ECC45}"/>
              </a:ext>
            </a:extLst>
          </p:cNvPr>
          <p:cNvSpPr>
            <a:spLocks noGrp="1"/>
          </p:cNvSpPr>
          <p:nvPr>
            <p:ph type="title"/>
          </p:nvPr>
        </p:nvSpPr>
        <p:spPr/>
        <p:txBody>
          <a:bodyPr/>
          <a:lstStyle/>
          <a:p>
            <a:r>
              <a:rPr lang="en-US" altLang="en-US" dirty="0">
                <a:highlight>
                  <a:srgbClr val="00FF00"/>
                </a:highlight>
              </a:rPr>
              <a:t>Monday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BF1C69AC-9CD9-C4E0-ACB6-AE175FD10B34}"/>
              </a:ext>
            </a:extLst>
          </p:cNvPr>
          <p:cNvSpPr>
            <a:spLocks noGrp="1"/>
          </p:cNvSpPr>
          <p:nvPr>
            <p:ph idx="1"/>
          </p:nvPr>
        </p:nvSpPr>
        <p:spPr>
          <a:xfrm>
            <a:off x="685800" y="1751013"/>
            <a:ext cx="7770813" cy="4708321"/>
          </a:xfrm>
        </p:spPr>
        <p:txBody>
          <a:bodyPr/>
          <a:lstStyle/>
          <a:p>
            <a:pPr lvl="0">
              <a:lnSpc>
                <a:spcPct val="80000"/>
              </a:lnSpc>
              <a:buFont typeface="Arial" panose="020B0604020202020204" pitchFamily="34" charset="0"/>
              <a:buChar char="•"/>
            </a:pPr>
            <a:r>
              <a:rPr lang="en-US" altLang="en-US" sz="1800" dirty="0"/>
              <a:t>Call meeting to order </a:t>
            </a:r>
          </a:p>
          <a:p>
            <a:pPr lvl="0">
              <a:buFont typeface="Arial" panose="020B0604020202020204" pitchFamily="34" charset="0"/>
              <a:buChar char="•"/>
            </a:pPr>
            <a:r>
              <a:rPr lang="en-US" altLang="en-US" sz="1800" dirty="0"/>
              <a:t>IEEE-SA IPR policy and Procedure</a:t>
            </a:r>
          </a:p>
          <a:p>
            <a:pPr lvl="0">
              <a:lnSpc>
                <a:spcPct val="80000"/>
              </a:lnSpc>
              <a:buFont typeface="Arial" panose="020B0604020202020204" pitchFamily="34" charset="0"/>
              <a:buChar char="•"/>
            </a:pPr>
            <a:r>
              <a:rPr lang="en-US" altLang="en-US" sz="1800" dirty="0"/>
              <a:t>Set and approve agenda</a:t>
            </a:r>
          </a:p>
          <a:p>
            <a:pPr>
              <a:lnSpc>
                <a:spcPct val="80000"/>
              </a:lnSpc>
              <a:buFont typeface="Arial" panose="020B0604020202020204" pitchFamily="34" charset="0"/>
              <a:buChar char="•"/>
            </a:pPr>
            <a:r>
              <a:rPr lang="en-GB" sz="1800" dirty="0"/>
              <a:t>Announcements</a:t>
            </a:r>
            <a:endParaRPr lang="en-GB" sz="1000" dirty="0"/>
          </a:p>
          <a:p>
            <a:pPr lvl="0">
              <a:lnSpc>
                <a:spcPct val="80000"/>
              </a:lnSpc>
              <a:buFont typeface="Arial" panose="020B0604020202020204" pitchFamily="34" charset="0"/>
              <a:buChar char="•"/>
            </a:pPr>
            <a:r>
              <a:rPr lang="en-US" altLang="en-US" sz="1800" dirty="0"/>
              <a:t>Presentation of submissions</a:t>
            </a:r>
            <a:endParaRPr lang="en-US" altLang="en-US" sz="1400" dirty="0"/>
          </a:p>
          <a:p>
            <a:pPr lvl="0">
              <a:lnSpc>
                <a:spcPct val="80000"/>
              </a:lnSpc>
              <a:buFont typeface="Arial" panose="020B0604020202020204" pitchFamily="34" charset="0"/>
              <a:buChar char="•"/>
            </a:pPr>
            <a:r>
              <a:rPr lang="en-US" altLang="en-US" sz="1800" dirty="0"/>
              <a:t>Any other business</a:t>
            </a:r>
          </a:p>
          <a:p>
            <a:pPr lvl="0">
              <a:lnSpc>
                <a:spcPct val="80000"/>
              </a:lnSpc>
              <a:buFont typeface="Arial" panose="020B0604020202020204" pitchFamily="34" charset="0"/>
              <a:buChar char="•"/>
            </a:pPr>
            <a:r>
              <a:rPr lang="en-US" altLang="en-US" sz="1800" dirty="0"/>
              <a:t>Recess</a:t>
            </a:r>
          </a:p>
        </p:txBody>
      </p:sp>
      <p:sp>
        <p:nvSpPr>
          <p:cNvPr id="4" name="Slide Number Placeholder 3">
            <a:extLst>
              <a:ext uri="{FF2B5EF4-FFF2-40B4-BE49-F238E27FC236}">
                <a16:creationId xmlns:a16="http://schemas.microsoft.com/office/drawing/2014/main" id="{EEA2E956-043F-30B7-092A-BA47830280C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E4407E8-7357-2C29-3F52-0E1D2A5E072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7DAD3C-818D-BADA-1D7A-461FF2B0372B}"/>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8164788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15C42-ECE1-191E-68C3-EACCCCD8FEE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B3FDD8F-0EC6-6FC4-85D5-E0FCC7B24744}"/>
              </a:ext>
            </a:extLst>
          </p:cNvPr>
          <p:cNvSpPr>
            <a:spLocks noGrp="1"/>
          </p:cNvSpPr>
          <p:nvPr>
            <p:ph type="title"/>
          </p:nvPr>
        </p:nvSpPr>
        <p:spPr>
          <a:xfrm>
            <a:off x="685800" y="685800"/>
            <a:ext cx="7770813" cy="1065213"/>
          </a:xfrm>
        </p:spPr>
        <p:txBody>
          <a:bodyPr/>
          <a:lstStyle/>
          <a:p>
            <a:r>
              <a:rPr lang="en-US" dirty="0"/>
              <a:t>Submissions (MAP Part 2+Misc.)</a:t>
            </a:r>
          </a:p>
        </p:txBody>
      </p:sp>
      <p:sp>
        <p:nvSpPr>
          <p:cNvPr id="11" name="Content Placeholder 10">
            <a:extLst>
              <a:ext uri="{FF2B5EF4-FFF2-40B4-BE49-F238E27FC236}">
                <a16:creationId xmlns:a16="http://schemas.microsoft.com/office/drawing/2014/main" id="{12C828A0-E5BF-8490-4B0B-923071968EE1}"/>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b="0" strike="sngStrike" dirty="0">
                <a:solidFill>
                  <a:srgbClr val="FF0000"/>
                </a:solidFill>
              </a:rPr>
              <a:t>Straw Polls (20’)</a:t>
            </a:r>
          </a:p>
          <a:p>
            <a:pPr>
              <a:buFont typeface="Arial" panose="020B0604020202020204" pitchFamily="34" charset="0"/>
              <a:buChar char="•"/>
            </a:pPr>
            <a:r>
              <a:rPr lang="en-GB" sz="1400" b="0" i="0" u="sng" strike="noStrike" kern="1200" dirty="0">
                <a:solidFill>
                  <a:srgbClr val="00B050"/>
                </a:solidFill>
                <a:effectLst/>
                <a:latin typeface="Times New Roman" panose="02020603050405020304" pitchFamily="18" charset="0"/>
                <a:ea typeface="Times New Roman" panose="02020603050405020304" pitchFamily="18" charset="0"/>
                <a:hlinkClick r:id="rId2">
                  <a:extLst>
                    <a:ext uri="{A12FA001-AC4F-418D-AE19-62706E023703}">
                      <ahyp:hlinkClr xmlns:ahyp="http://schemas.microsoft.com/office/drawing/2018/hyperlinkcolor" val="tx"/>
                    </a:ext>
                  </a:extLst>
                </a:hlinkClick>
              </a:rPr>
              <a:t>24/0284</a:t>
            </a:r>
            <a:r>
              <a:rPr lang="en-GB" sz="1400" b="0" i="0" u="none" strike="noStrike" kern="1200" dirty="0">
                <a:solidFill>
                  <a:srgbClr val="00B050"/>
                </a:solidFill>
                <a:effectLst/>
                <a:latin typeface="Times New Roman" panose="02020603050405020304" pitchFamily="18" charset="0"/>
                <a:ea typeface="Times New Roman" panose="02020603050405020304" pitchFamily="18" charset="0"/>
              </a:rPr>
              <a:t> Low latency, low collision, low power UHR medium access 		Sean Coffey [Q&amp;A]</a:t>
            </a:r>
            <a:endParaRPr lang="en-US" sz="4000" b="0" i="0" u="none" strike="noStrike" dirty="0">
              <a:solidFill>
                <a:srgbClr val="00B050"/>
              </a:solidFill>
              <a:effectLst/>
              <a:latin typeface="Arial" panose="020B0604020202020204" pitchFamily="34" charset="0"/>
            </a:endParaRPr>
          </a:p>
          <a:p>
            <a:pPr>
              <a:buFont typeface="Arial" panose="020B0604020202020204" pitchFamily="34" charset="0"/>
              <a:buChar char="•"/>
            </a:pPr>
            <a:r>
              <a:rPr lang="en-US" sz="1400" b="0" dirty="0">
                <a:solidFill>
                  <a:srgbClr val="00B050"/>
                </a:solidFill>
                <a:hlinkClick r:id="rId3">
                  <a:extLst>
                    <a:ext uri="{A12FA001-AC4F-418D-AE19-62706E023703}">
                      <ahyp:hlinkClr xmlns:ahyp="http://schemas.microsoft.com/office/drawing/2018/hyperlinkcolor" val="tx"/>
                    </a:ext>
                  </a:extLst>
                </a:hlinkClick>
              </a:rPr>
              <a:t>24/0454</a:t>
            </a:r>
            <a:r>
              <a:rPr lang="en-US" sz="1400" b="0" dirty="0">
                <a:solidFill>
                  <a:srgbClr val="00B050"/>
                </a:solidFill>
              </a:rPr>
              <a:t> Multi-AP Sounding MAC Procedure						</a:t>
            </a:r>
            <a:r>
              <a:rPr lang="en-US" sz="1400" b="0" dirty="0" err="1">
                <a:solidFill>
                  <a:srgbClr val="00B050"/>
                </a:solidFill>
              </a:rPr>
              <a:t>Xiaofei</a:t>
            </a:r>
            <a:r>
              <a:rPr lang="en-US" sz="1400" b="0" dirty="0">
                <a:solidFill>
                  <a:srgbClr val="00B050"/>
                </a:solidFill>
              </a:rPr>
              <a:t> Wang</a:t>
            </a:r>
          </a:p>
          <a:p>
            <a:pPr>
              <a:buFont typeface="Arial" panose="020B0604020202020204" pitchFamily="34" charset="0"/>
              <a:buChar char="•"/>
            </a:pPr>
            <a:r>
              <a:rPr lang="en-US" sz="1400" b="0" dirty="0">
                <a:solidFill>
                  <a:srgbClr val="00B050"/>
                </a:solidFill>
                <a:hlinkClick r:id="rId4">
                  <a:extLst>
                    <a:ext uri="{A12FA001-AC4F-418D-AE19-62706E023703}">
                      <ahyp:hlinkClr xmlns:ahyp="http://schemas.microsoft.com/office/drawing/2018/hyperlinkcolor" val="tx"/>
                    </a:ext>
                  </a:extLst>
                </a:hlinkClick>
              </a:rPr>
              <a:t>24/0511</a:t>
            </a:r>
            <a:r>
              <a:rPr lang="en-US" sz="1400" b="0" dirty="0">
                <a:solidFill>
                  <a:srgbClr val="00B050"/>
                </a:solidFill>
              </a:rPr>
              <a:t> Requirements and Functionalities for Multi-AP Framework		Rubayet Shafin</a:t>
            </a:r>
          </a:p>
          <a:p>
            <a:pPr>
              <a:buFont typeface="Arial" panose="020B0604020202020204" pitchFamily="34" charset="0"/>
              <a:buChar char="•"/>
            </a:pPr>
            <a:r>
              <a:rPr lang="en-US" sz="1400" b="0" dirty="0">
                <a:solidFill>
                  <a:srgbClr val="00B050"/>
                </a:solidFill>
                <a:hlinkClick r:id="rId5">
                  <a:extLst>
                    <a:ext uri="{A12FA001-AC4F-418D-AE19-62706E023703}">
                      <ahyp:hlinkClr xmlns:ahyp="http://schemas.microsoft.com/office/drawing/2018/hyperlinkcolor" val="tx"/>
                    </a:ext>
                  </a:extLst>
                </a:hlinkClick>
              </a:rPr>
              <a:t>24/0515</a:t>
            </a:r>
            <a:r>
              <a:rPr lang="en-US" sz="1400" b="0" dirty="0">
                <a:solidFill>
                  <a:srgbClr val="00B050"/>
                </a:solidFill>
              </a:rPr>
              <a:t> Multi-AP Coordination for AP Failure Mitigation			Jiayi Zhang</a:t>
            </a:r>
          </a:p>
          <a:p>
            <a:pPr>
              <a:buFont typeface="Arial" panose="020B0604020202020204" pitchFamily="34" charset="0"/>
              <a:buChar char="•"/>
            </a:pPr>
            <a:r>
              <a:rPr lang="en-US" sz="1400" b="0" strike="sngStrike" dirty="0">
                <a:solidFill>
                  <a:srgbClr val="FF0000"/>
                </a:solidFill>
                <a:hlinkClick r:id="rId6">
                  <a:extLst>
                    <a:ext uri="{A12FA001-AC4F-418D-AE19-62706E023703}">
                      <ahyp:hlinkClr xmlns:ahyp="http://schemas.microsoft.com/office/drawing/2018/hyperlinkcolor" val="tx"/>
                    </a:ext>
                  </a:extLst>
                </a:hlinkClick>
              </a:rPr>
              <a:t>24/0384</a:t>
            </a:r>
            <a:r>
              <a:rPr lang="en-US" sz="1400" b="0" strike="sngStrike" dirty="0">
                <a:solidFill>
                  <a:srgbClr val="FF0000"/>
                </a:solidFill>
              </a:rPr>
              <a:t> Low Latency Based on L4S							Yan Li</a:t>
            </a:r>
          </a:p>
          <a:p>
            <a:pPr lvl="1">
              <a:buFont typeface="Arial" panose="020B0604020202020204" pitchFamily="34" charset="0"/>
              <a:buChar char="•"/>
            </a:pPr>
            <a:r>
              <a:rPr lang="en-US" sz="1000" dirty="0">
                <a:solidFill>
                  <a:srgbClr val="FF0000"/>
                </a:solidFill>
              </a:rPr>
              <a:t>Schedule together with Binita’s contribution on L4S</a:t>
            </a:r>
          </a:p>
          <a:p>
            <a:pPr>
              <a:buFont typeface="Arial" panose="020B0604020202020204" pitchFamily="34" charset="0"/>
              <a:buChar char="•"/>
            </a:pPr>
            <a:r>
              <a:rPr lang="en-US" sz="1400" b="0" dirty="0">
                <a:solidFill>
                  <a:srgbClr val="00B050"/>
                </a:solidFill>
                <a:hlinkClick r:id="rId7">
                  <a:extLst>
                    <a:ext uri="{A12FA001-AC4F-418D-AE19-62706E023703}">
                      <ahyp:hlinkClr xmlns:ahyp="http://schemas.microsoft.com/office/drawing/2018/hyperlinkcolor" val="tx"/>
                    </a:ext>
                  </a:extLst>
                </a:hlinkClick>
              </a:rPr>
              <a:t>24/0573</a:t>
            </a:r>
            <a:r>
              <a:rPr lang="en-US" sz="1400" b="0" dirty="0">
                <a:solidFill>
                  <a:srgbClr val="00B050"/>
                </a:solidFill>
              </a:rPr>
              <a:t>* Channel bonding rules in EN 301 893 &amp; EN 303 687		Guido R. </a:t>
            </a:r>
            <a:r>
              <a:rPr lang="en-US" sz="1400" b="0" dirty="0" err="1">
                <a:solidFill>
                  <a:srgbClr val="00B050"/>
                </a:solidFill>
              </a:rPr>
              <a:t>Hiertz</a:t>
            </a:r>
            <a:endParaRPr lang="en-US" sz="1400" b="0" dirty="0">
              <a:solidFill>
                <a:srgbClr val="00B050"/>
              </a:solidFill>
            </a:endParaRPr>
          </a:p>
          <a:p>
            <a:pPr marL="0" indent="0"/>
            <a:endParaRPr lang="en-US" sz="1400" b="0" dirty="0">
              <a:solidFill>
                <a:srgbClr val="FF0000"/>
              </a:solidFill>
            </a:endParaRPr>
          </a:p>
          <a:p>
            <a:pPr marL="0" indent="0"/>
            <a:endParaRPr lang="en-US" sz="1400" b="0" dirty="0"/>
          </a:p>
          <a:p>
            <a:pPr>
              <a:buFont typeface="Arial" panose="020B0604020202020204" pitchFamily="34" charset="0"/>
              <a:buChar char="•"/>
            </a:pPr>
            <a:endParaRPr lang="en-US" sz="1400" b="0" dirty="0"/>
          </a:p>
          <a:p>
            <a:pPr>
              <a:buFont typeface="Arial" panose="020B0604020202020204" pitchFamily="34" charset="0"/>
              <a:buChar char="•"/>
            </a:pPr>
            <a:endParaRPr lang="en-US" sz="1400" dirty="0"/>
          </a:p>
        </p:txBody>
      </p:sp>
      <p:sp>
        <p:nvSpPr>
          <p:cNvPr id="4" name="Slide Number Placeholder 3">
            <a:extLst>
              <a:ext uri="{FF2B5EF4-FFF2-40B4-BE49-F238E27FC236}">
                <a16:creationId xmlns:a16="http://schemas.microsoft.com/office/drawing/2014/main" id="{FEF7E9ED-4492-7C1D-C49C-C228FC2A196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D183679C-FCF8-81F5-B1E7-DDF252E4D5C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E22B6C7-7B48-51C4-1C01-4B9BF66697EC}"/>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656224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800" dirty="0"/>
              <a:t>None</a:t>
            </a:r>
          </a:p>
          <a:p>
            <a:endParaRPr lang="en-US" sz="18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834601217"/>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1</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24/0728</a:t>
            </a:r>
            <a:r>
              <a:rPr lang="en-GB" sz="1200" dirty="0">
                <a:solidFill>
                  <a:srgbClr val="00B050"/>
                </a:solidFill>
              </a:rPr>
              <a:t> Thoughts on DRU Pilots						Mengshi Hu</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24/0736</a:t>
            </a:r>
            <a:r>
              <a:rPr lang="en-GB" sz="1200" dirty="0">
                <a:solidFill>
                  <a:srgbClr val="00B050"/>
                </a:solidFill>
              </a:rPr>
              <a:t> Preamble and PE transmission in PPDU using DRU			</a:t>
            </a:r>
            <a:r>
              <a:rPr lang="en-GB" sz="1200" dirty="0" err="1">
                <a:solidFill>
                  <a:srgbClr val="00B050"/>
                </a:solidFill>
              </a:rPr>
              <a:t>Yapu</a:t>
            </a:r>
            <a:r>
              <a:rPr lang="en-GB" sz="1200" dirty="0">
                <a:solidFill>
                  <a:srgbClr val="00B050"/>
                </a:solidFill>
              </a:rPr>
              <a:t> Li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24/0749</a:t>
            </a:r>
            <a:r>
              <a:rPr lang="en-GB" sz="1200" dirty="0">
                <a:solidFill>
                  <a:srgbClr val="00B050"/>
                </a:solidFill>
              </a:rPr>
              <a:t> Thoughts on STF Design for DRU					Bo Gong</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24/0752</a:t>
            </a:r>
            <a:r>
              <a:rPr lang="en-GB" sz="1200" dirty="0">
                <a:solidFill>
                  <a:srgbClr val="00B050"/>
                </a:solidFill>
              </a:rPr>
              <a:t> STF design consideration for </a:t>
            </a:r>
            <a:r>
              <a:rPr lang="en-GB" sz="1200" dirty="0" err="1">
                <a:solidFill>
                  <a:srgbClr val="00B050"/>
                </a:solidFill>
              </a:rPr>
              <a:t>dRU</a:t>
            </a:r>
            <a:r>
              <a:rPr lang="en-GB" sz="1200" dirty="0">
                <a:solidFill>
                  <a:srgbClr val="00B050"/>
                </a:solidFill>
              </a:rPr>
              <a:t>					Lin Yang</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24/0766</a:t>
            </a:r>
            <a:r>
              <a:rPr lang="en-GB" sz="1200" dirty="0">
                <a:solidFill>
                  <a:srgbClr val="00B050"/>
                </a:solidFill>
              </a:rPr>
              <a:t> Distribution Bandwidth within 80 MHz for DRU			Eunsung Park</a:t>
            </a:r>
          </a:p>
          <a:p>
            <a:pPr lvl="1">
              <a:buFont typeface="Arial" panose="020B0604020202020204" pitchFamily="34" charset="0"/>
              <a:buChar char="•"/>
            </a:pPr>
            <a:r>
              <a:rPr lang="en-GB" sz="1200" dirty="0">
                <a:solidFill>
                  <a:schemeClr val="bg1">
                    <a:lumMod val="65000"/>
                  </a:schemeClr>
                </a:solidFill>
                <a:hlinkClick r:id="rId7">
                  <a:extLst>
                    <a:ext uri="{A12FA001-AC4F-418D-AE19-62706E023703}">
                      <ahyp:hlinkClr xmlns:ahyp="http://schemas.microsoft.com/office/drawing/2018/hyperlinkcolor" val="tx"/>
                    </a:ext>
                  </a:extLst>
                </a:hlinkClick>
              </a:rPr>
              <a:t>24/0767</a:t>
            </a:r>
            <a:r>
              <a:rPr lang="en-GB" sz="1200" dirty="0">
                <a:solidFill>
                  <a:schemeClr val="bg1">
                    <a:lumMod val="65000"/>
                  </a:schemeClr>
                </a:solidFill>
              </a:rPr>
              <a:t> 20 MHz Tone Plan and Pilot Design for DRU Follow Up		Eunsung Park</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864694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highlight>
                  <a:srgbClr val="00FF00"/>
                </a:highlight>
              </a:rPr>
              <a:t>Tuesday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24/0106</a:t>
            </a:r>
            <a:r>
              <a:rPr lang="en-US" sz="1200" dirty="0">
                <a:solidFill>
                  <a:srgbClr val="00B050"/>
                </a:solidFill>
              </a:rPr>
              <a:t> Seamless Roaming Consideration						Hitoshi MORIOKA</a:t>
            </a:r>
          </a:p>
          <a:p>
            <a:pPr lvl="1">
              <a:buFont typeface="Arial" panose="020B0604020202020204" pitchFamily="34" charset="0"/>
              <a:buChar char="•"/>
            </a:pPr>
            <a:r>
              <a:rPr lang="en-US" sz="1200" b="0" i="0" u="none" strike="noStrike" dirty="0">
                <a:solidFill>
                  <a:srgbClr val="00B050"/>
                </a:solidFill>
                <a:effectLst/>
                <a:hlinkClick r:id="rId3">
                  <a:extLst>
                    <a:ext uri="{A12FA001-AC4F-418D-AE19-62706E023703}">
                      <ahyp:hlinkClr xmlns:ahyp="http://schemas.microsoft.com/office/drawing/2018/hyperlinkcolor" val="tx"/>
                    </a:ext>
                  </a:extLst>
                </a:hlinkClick>
              </a:rPr>
              <a:t>24/0349</a:t>
            </a:r>
            <a:r>
              <a:rPr lang="en-US" sz="1200" dirty="0">
                <a:solidFill>
                  <a:srgbClr val="00B050"/>
                </a:solidFill>
              </a:rPr>
              <a:t> </a:t>
            </a:r>
            <a:r>
              <a:rPr lang="en-US" sz="1200" b="0" i="0" u="none" strike="noStrike" dirty="0">
                <a:solidFill>
                  <a:srgbClr val="00B050"/>
                </a:solidFill>
                <a:effectLst/>
              </a:rPr>
              <a:t>Enhanced Fast BSS Transition</a:t>
            </a:r>
            <a:r>
              <a:rPr lang="en-US" sz="1200" dirty="0">
                <a:solidFill>
                  <a:srgbClr val="00B050"/>
                </a:solidFill>
              </a:rPr>
              <a:t> 						</a:t>
            </a:r>
            <a:r>
              <a:rPr lang="en-US" sz="1200" b="0" i="0" u="none" strike="noStrike" dirty="0">
                <a:solidFill>
                  <a:srgbClr val="00B050"/>
                </a:solidFill>
                <a:effectLst/>
              </a:rPr>
              <a:t>Guogang Huang</a:t>
            </a:r>
          </a:p>
          <a:p>
            <a:pPr lvl="1">
              <a:buFont typeface="Arial" panose="020B0604020202020204" pitchFamily="34" charset="0"/>
              <a:buChar char="•"/>
            </a:pPr>
            <a:r>
              <a:rPr lang="en-US" sz="1200" b="0" i="0" u="sng" strike="noStrike" dirty="0">
                <a:solidFill>
                  <a:srgbClr val="00B050"/>
                </a:solidFill>
                <a:effectLst/>
                <a:hlinkClick r:id="rId4">
                  <a:extLst>
                    <a:ext uri="{A12FA001-AC4F-418D-AE19-62706E023703}">
                      <ahyp:hlinkClr xmlns:ahyp="http://schemas.microsoft.com/office/drawing/2018/hyperlinkcolor" val="tx"/>
                    </a:ext>
                  </a:extLst>
                </a:hlinkClick>
              </a:rPr>
              <a:t>24/0396</a:t>
            </a:r>
            <a:r>
              <a:rPr lang="en-US" sz="1200" dirty="0">
                <a:solidFill>
                  <a:srgbClr val="00B050"/>
                </a:solidFill>
              </a:rPr>
              <a:t> </a:t>
            </a:r>
            <a:r>
              <a:rPr lang="en-US" sz="1200" b="0" i="0" u="none" strike="noStrike" dirty="0">
                <a:solidFill>
                  <a:srgbClr val="00B050"/>
                </a:solidFill>
                <a:effectLst/>
              </a:rPr>
              <a:t>Seamless roaming within a mobility domain - follow up</a:t>
            </a:r>
            <a:r>
              <a:rPr lang="en-US" sz="1200" dirty="0">
                <a:solidFill>
                  <a:srgbClr val="00B050"/>
                </a:solidFill>
              </a:rPr>
              <a:t> 			</a:t>
            </a:r>
            <a:r>
              <a:rPr lang="en-US" sz="1200" b="0" i="0" u="none" strike="noStrike" dirty="0">
                <a:solidFill>
                  <a:srgbClr val="00B050"/>
                </a:solidFill>
                <a:effectLst/>
              </a:rPr>
              <a:t>Binita Gupta</a:t>
            </a:r>
            <a:r>
              <a:rPr lang="en-US" sz="1200" dirty="0">
                <a:solidFill>
                  <a:srgbClr val="00B050"/>
                </a:solidFill>
              </a:rPr>
              <a:t> </a:t>
            </a:r>
          </a:p>
          <a:p>
            <a:pPr lvl="1">
              <a:buFont typeface="Arial" panose="020B0604020202020204" pitchFamily="34" charset="0"/>
              <a:buChar char="•"/>
            </a:pPr>
            <a:r>
              <a:rPr lang="en-US" sz="1200" b="0" i="0" strike="noStrike" dirty="0">
                <a:solidFill>
                  <a:schemeClr val="bg1">
                    <a:lumMod val="65000"/>
                  </a:schemeClr>
                </a:solidFill>
                <a:effectLst/>
                <a:hlinkClick r:id="rId5">
                  <a:extLst>
                    <a:ext uri="{A12FA001-AC4F-418D-AE19-62706E023703}">
                      <ahyp:hlinkClr xmlns:ahyp="http://schemas.microsoft.com/office/drawing/2018/hyperlinkcolor" val="tx"/>
                    </a:ext>
                  </a:extLst>
                </a:hlinkClick>
              </a:rPr>
              <a:t>24/0398</a:t>
            </a:r>
            <a:r>
              <a:rPr lang="en-US" sz="1200" dirty="0">
                <a:solidFill>
                  <a:schemeClr val="bg1">
                    <a:lumMod val="65000"/>
                  </a:schemeClr>
                </a:solidFill>
              </a:rPr>
              <a:t> </a:t>
            </a:r>
            <a:r>
              <a:rPr lang="en-US" sz="1200" b="0" i="0" strike="noStrike" dirty="0">
                <a:solidFill>
                  <a:schemeClr val="bg1">
                    <a:lumMod val="65000"/>
                  </a:schemeClr>
                </a:solidFill>
                <a:effectLst/>
              </a:rPr>
              <a:t>Coordinated roaming through target AP MLD				Binita Gupta</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24139334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400" dirty="0"/>
              <a:t>Straw Poll 1: Do you agree to define a mechanism so that a non-AP STA that is a TXOP responder can indicate in a response frame 1) for how long it will be available, if known and/or 2) whether it will be unavailable after a specific point in time and, if known, for how long</a:t>
            </a:r>
          </a:p>
          <a:p>
            <a:pPr marL="800100" lvl="1" indent="-342900">
              <a:buFont typeface="Arial" panose="020B0604020202020204" pitchFamily="34" charset="0"/>
              <a:buChar char="•"/>
            </a:pPr>
            <a:r>
              <a:rPr lang="en-US" sz="1200" dirty="0"/>
              <a:t>Which response frame to use is TBD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2: Do you agree to define a mechanism so that a non-AP STA as a TXOP holder can indicate in a frame 1) for how long it will be available, if known and/or 2) whether it will be unavailable after a specific point in time and, if known, for how long</a:t>
            </a:r>
          </a:p>
          <a:p>
            <a:pPr lvl="1">
              <a:buFont typeface="Arial" panose="020B0604020202020204" pitchFamily="34" charset="0"/>
              <a:buChar char="•"/>
            </a:pPr>
            <a:r>
              <a:rPr lang="en-US" sz="1200" dirty="0"/>
              <a:t>Which frame to use is TBD (initial control frame, …)</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6"/>
              </a:rPr>
              <a:t>24/0094</a:t>
            </a:r>
            <a:r>
              <a:rPr lang="en-US" sz="1400" b="0" dirty="0"/>
              <a:t>]</a:t>
            </a:r>
          </a:p>
          <a:p>
            <a:pPr>
              <a:buFont typeface="Arial" panose="020B0604020202020204" pitchFamily="34" charset="0"/>
              <a:buChar char="•"/>
            </a:pPr>
            <a:r>
              <a:rPr lang="en-US" sz="1400" dirty="0"/>
              <a:t>Straw Poll 3: Do you support that the parameter update mechanism based on management level signaling allows a non-AP STA to transition in/out of a limited operation/capability mode</a:t>
            </a:r>
          </a:p>
          <a:p>
            <a:pPr lvl="1">
              <a:buFont typeface="Arial" panose="020B0604020202020204" pitchFamily="34" charset="0"/>
              <a:buChar char="•"/>
            </a:pPr>
            <a:r>
              <a:rPr lang="en-US" sz="1200" dirty="0"/>
              <a:t>A STA in limited operation/capability mode changes one or more of the following TX/RX parameters: Maximum PPDU duration, Maximum MCS, use of LDPC, use of HT-immediate BlockAck, Disabled Subchannel bitmap, etc. </a:t>
            </a:r>
          </a:p>
          <a:p>
            <a:pPr lvl="1">
              <a:buFont typeface="Arial" panose="020B0604020202020204" pitchFamily="34" charset="0"/>
              <a:buChar char="•"/>
            </a:pPr>
            <a:r>
              <a:rPr lang="en-US" sz="1200" dirty="0"/>
              <a:t>Optional/mandatory TBD</a:t>
            </a:r>
          </a:p>
          <a:p>
            <a:pPr marL="0" indent="0"/>
            <a:r>
              <a:rPr lang="en-US" sz="1400" b="0" dirty="0"/>
              <a:t>Note: Some harmonization based on [</a:t>
            </a:r>
            <a:r>
              <a:rPr lang="en-US" sz="1400" b="0" dirty="0">
                <a:hlinkClick r:id="rId2"/>
              </a:rPr>
              <a:t>23/1934</a:t>
            </a:r>
            <a:r>
              <a:rPr lang="en-US" sz="1400" b="0" dirty="0"/>
              <a:t>, </a:t>
            </a:r>
            <a:r>
              <a:rPr lang="en-US" sz="1400" b="0" dirty="0">
                <a:hlinkClick r:id="rId3"/>
              </a:rPr>
              <a:t>23/1964</a:t>
            </a:r>
            <a:r>
              <a:rPr lang="en-US" sz="1400" b="0" dirty="0"/>
              <a:t>, </a:t>
            </a:r>
            <a:r>
              <a:rPr lang="en-US" sz="1400" b="0" dirty="0">
                <a:hlinkClick r:id="rId4"/>
              </a:rPr>
              <a:t>23/2002</a:t>
            </a:r>
            <a:r>
              <a:rPr lang="en-US" sz="1400" b="0" dirty="0"/>
              <a:t>, </a:t>
            </a:r>
            <a:r>
              <a:rPr lang="en-US" sz="1400" b="0" dirty="0">
                <a:hlinkClick r:id="rId5"/>
              </a:rPr>
              <a:t>23/2026</a:t>
            </a:r>
            <a:r>
              <a:rPr lang="en-US" sz="1400" b="0" dirty="0"/>
              <a:t>, </a:t>
            </a:r>
            <a:r>
              <a:rPr lang="en-US" sz="1400" b="0" dirty="0">
                <a:hlinkClick r:id="rId7"/>
              </a:rPr>
              <a:t>23/2078</a:t>
            </a:r>
            <a:r>
              <a:rPr lang="en-US" sz="1400" b="0" dirty="0"/>
              <a:t>]</a:t>
            </a:r>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04163195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B13AD2-CFBD-2F5B-3341-F9EF39D515A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6999D0F-60BF-D6F8-DD64-B8C9C1AD8A5E}"/>
              </a:ext>
            </a:extLst>
          </p:cNvPr>
          <p:cNvSpPr>
            <a:spLocks noGrp="1"/>
          </p:cNvSpPr>
          <p:nvPr>
            <p:ph type="title"/>
          </p:nvPr>
        </p:nvSpPr>
        <p:spPr/>
        <p:txBody>
          <a:bodyPr/>
          <a:lstStyle/>
          <a:p>
            <a:r>
              <a:rPr lang="en-US" altLang="en-US" dirty="0">
                <a:highlight>
                  <a:srgbClr val="00FF00"/>
                </a:highlight>
              </a:rPr>
              <a:t>Tuesday PHY Agenda–PM1</a:t>
            </a:r>
            <a:endParaRPr lang="en-US" dirty="0">
              <a:highlight>
                <a:srgbClr val="00FF00"/>
              </a:highlight>
            </a:endParaRPr>
          </a:p>
        </p:txBody>
      </p:sp>
      <p:sp>
        <p:nvSpPr>
          <p:cNvPr id="3" name="Content Placeholder 2">
            <a:extLst>
              <a:ext uri="{FF2B5EF4-FFF2-40B4-BE49-F238E27FC236}">
                <a16:creationId xmlns:a16="http://schemas.microsoft.com/office/drawing/2014/main" id="{BEACDFFB-C650-7659-C1DD-3973F92E2BA3}"/>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DRU – Part 2</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24/0767</a:t>
            </a:r>
            <a:r>
              <a:rPr lang="en-GB" sz="1200" dirty="0">
                <a:solidFill>
                  <a:srgbClr val="00B050"/>
                </a:solidFill>
              </a:rPr>
              <a:t> 20 MHz Tone Plan and Pilot Design for DRU Follow Up		Eunsung Park</a:t>
            </a:r>
          </a:p>
          <a:p>
            <a:pPr lvl="1">
              <a:buFont typeface="Arial" panose="020B0604020202020204" pitchFamily="34" charset="0"/>
              <a:buChar char="•"/>
            </a:pPr>
            <a:r>
              <a:rPr lang="en-GB" sz="1200" strike="sngStrike" dirty="0">
                <a:solidFill>
                  <a:srgbClr val="FF0000"/>
                </a:solidFill>
              </a:rPr>
              <a:t>24/0768 40 MHz Tone Plan and Pilot Design for DRU			Eunsung Park</a:t>
            </a:r>
          </a:p>
          <a:p>
            <a:pPr lvl="1">
              <a:buFont typeface="Arial" panose="020B0604020202020204" pitchFamily="34" charset="0"/>
              <a:buChar char="•"/>
            </a:pPr>
            <a:r>
              <a:rPr lang="en-GB" sz="1200" dirty="0">
                <a:solidFill>
                  <a:srgbClr val="00B050"/>
                </a:solidFill>
                <a:hlinkClick r:id="rId3">
                  <a:extLst>
                    <a:ext uri="{A12FA001-AC4F-418D-AE19-62706E023703}">
                      <ahyp:hlinkClr xmlns:ahyp="http://schemas.microsoft.com/office/drawing/2018/hyperlinkcolor" val="tx"/>
                    </a:ext>
                  </a:extLst>
                </a:hlinkClick>
              </a:rPr>
              <a:t>24/0769</a:t>
            </a:r>
            <a:r>
              <a:rPr lang="en-GB" sz="1200" dirty="0">
                <a:solidFill>
                  <a:srgbClr val="00B050"/>
                </a:solidFill>
              </a:rPr>
              <a:t> On the Pilot Tone Allocations in DRU				Mahmoud Kamel</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24/0790</a:t>
            </a:r>
            <a:r>
              <a:rPr lang="en-GB" sz="1200" dirty="0">
                <a:solidFill>
                  <a:srgbClr val="00B050"/>
                </a:solidFill>
              </a:rPr>
              <a:t> Extra </a:t>
            </a:r>
            <a:r>
              <a:rPr lang="en-GB" sz="1200" dirty="0" err="1">
                <a:solidFill>
                  <a:srgbClr val="00B050"/>
                </a:solidFill>
              </a:rPr>
              <a:t>dRUs</a:t>
            </a:r>
            <a:r>
              <a:rPr lang="en-GB" sz="1200" dirty="0">
                <a:solidFill>
                  <a:srgbClr val="00B050"/>
                </a:solidFill>
              </a:rPr>
              <a:t> Construction						Zhi Mao</a:t>
            </a:r>
          </a:p>
          <a:p>
            <a:pPr lvl="1">
              <a:buFont typeface="Arial" panose="020B0604020202020204" pitchFamily="34" charset="0"/>
              <a:buChar char="•"/>
            </a:pPr>
            <a:r>
              <a:rPr lang="en-GB" sz="1200" dirty="0">
                <a:solidFill>
                  <a:srgbClr val="00B050"/>
                </a:solidFill>
                <a:hlinkClick r:id="rId5">
                  <a:extLst>
                    <a:ext uri="{A12FA001-AC4F-418D-AE19-62706E023703}">
                      <ahyp:hlinkClr xmlns:ahyp="http://schemas.microsoft.com/office/drawing/2018/hyperlinkcolor" val="tx"/>
                    </a:ext>
                  </a:extLst>
                </a:hlinkClick>
              </a:rPr>
              <a:t>24/0799</a:t>
            </a:r>
            <a:r>
              <a:rPr lang="en-GB" sz="1200" dirty="0">
                <a:solidFill>
                  <a:srgbClr val="00B050"/>
                </a:solidFill>
              </a:rPr>
              <a:t> DRU Tone Plan from the perspective of PAPR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6">
                  <a:extLst>
                    <a:ext uri="{A12FA001-AC4F-418D-AE19-62706E023703}">
                      <ahyp:hlinkClr xmlns:ahyp="http://schemas.microsoft.com/office/drawing/2018/hyperlinkcolor" val="tx"/>
                    </a:ext>
                  </a:extLst>
                </a:hlinkClick>
              </a:rPr>
              <a:t>24/0800</a:t>
            </a:r>
            <a:r>
              <a:rPr lang="en-GB" sz="1200" dirty="0">
                <a:solidFill>
                  <a:srgbClr val="00B050"/>
                </a:solidFill>
              </a:rPr>
              <a:t> Discussions on DRU pilot design principles				</a:t>
            </a:r>
            <a:r>
              <a:rPr lang="en-GB" sz="1200" dirty="0" err="1">
                <a:solidFill>
                  <a:srgbClr val="00B050"/>
                </a:solidFill>
              </a:rPr>
              <a:t>Chenchen</a:t>
            </a:r>
            <a:r>
              <a:rPr lang="en-GB" sz="1200" dirty="0">
                <a:solidFill>
                  <a:srgbClr val="00B050"/>
                </a:solidFill>
              </a:rPr>
              <a:t> Liu</a:t>
            </a:r>
          </a:p>
          <a:p>
            <a:pPr lvl="1">
              <a:buFont typeface="Arial" panose="020B0604020202020204" pitchFamily="34" charset="0"/>
              <a:buChar char="•"/>
            </a:pPr>
            <a:r>
              <a:rPr lang="en-GB" sz="1200" dirty="0">
                <a:solidFill>
                  <a:srgbClr val="00B050"/>
                </a:solidFill>
                <a:hlinkClick r:id="rId7">
                  <a:extLst>
                    <a:ext uri="{A12FA001-AC4F-418D-AE19-62706E023703}">
                      <ahyp:hlinkClr xmlns:ahyp="http://schemas.microsoft.com/office/drawing/2018/hyperlinkcolor" val="tx"/>
                    </a:ext>
                  </a:extLst>
                </a:hlinkClick>
              </a:rPr>
              <a:t>24/0801</a:t>
            </a:r>
            <a:r>
              <a:rPr lang="en-GB" sz="1200" dirty="0">
                <a:solidFill>
                  <a:srgbClr val="00B050"/>
                </a:solidFill>
              </a:rPr>
              <a:t> Discussion on Distribution Bandwidth of DRU			Mengshi Hu</a:t>
            </a:r>
          </a:p>
          <a:p>
            <a:pPr lvl="1">
              <a:buFont typeface="Arial" panose="020B0604020202020204" pitchFamily="34" charset="0"/>
              <a:buChar char="•"/>
            </a:pPr>
            <a:r>
              <a:rPr lang="en-GB" sz="1200" dirty="0">
                <a:solidFill>
                  <a:schemeClr val="bg1">
                    <a:lumMod val="65000"/>
                  </a:schemeClr>
                </a:solidFill>
                <a:hlinkClick r:id="rId8">
                  <a:extLst>
                    <a:ext uri="{A12FA001-AC4F-418D-AE19-62706E023703}">
                      <ahyp:hlinkClr xmlns:ahyp="http://schemas.microsoft.com/office/drawing/2018/hyperlinkcolor" val="tx"/>
                    </a:ext>
                  </a:extLst>
                </a:hlinkClick>
              </a:rPr>
              <a:t>24/0814</a:t>
            </a:r>
            <a:r>
              <a:rPr lang="en-GB" sz="1200" dirty="0">
                <a:solidFill>
                  <a:schemeClr val="bg1">
                    <a:lumMod val="65000"/>
                  </a:schemeClr>
                </a:solidFill>
              </a:rPr>
              <a:t> Tone distribution in DRUs						Yan Xin</a:t>
            </a:r>
          </a:p>
          <a:p>
            <a:pPr lvl="1">
              <a:buFont typeface="Arial" panose="020B0604020202020204" pitchFamily="34" charset="0"/>
              <a:buChar char="•"/>
            </a:pPr>
            <a:r>
              <a:rPr lang="en-US" sz="1200" dirty="0">
                <a:solidFill>
                  <a:schemeClr val="bg1">
                    <a:lumMod val="65000"/>
                  </a:schemeClr>
                </a:solidFill>
                <a:hlinkClick r:id="rId9">
                  <a:extLst>
                    <a:ext uri="{A12FA001-AC4F-418D-AE19-62706E023703}">
                      <ahyp:hlinkClr xmlns:ahyp="http://schemas.microsoft.com/office/drawing/2018/hyperlinkcolor" val="tx"/>
                    </a:ext>
                  </a:extLst>
                </a:hlinkClick>
              </a:rPr>
              <a:t>24/0882</a:t>
            </a:r>
            <a:r>
              <a:rPr lang="en-US" sz="1200" dirty="0">
                <a:solidFill>
                  <a:schemeClr val="bg1">
                    <a:lumMod val="65000"/>
                  </a:schemeClr>
                </a:solidFill>
              </a:rPr>
              <a:t> Thoughts on DRU Availability					Yusuke Asai</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5687D9-34E4-8FB8-DEB9-61B658054397}"/>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DD4A2320-C2AB-2C2A-6191-53F2CFA46306}"/>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523492A-75D9-6FF6-3E1F-78DB522859A1}"/>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190926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A86C44-18DE-F53F-F62B-040964BA338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A9EF647-C278-237A-0A36-08664255E3CB}"/>
              </a:ext>
            </a:extLst>
          </p:cNvPr>
          <p:cNvSpPr>
            <a:spLocks noGrp="1"/>
          </p:cNvSpPr>
          <p:nvPr>
            <p:ph type="title"/>
          </p:nvPr>
        </p:nvSpPr>
        <p:spPr/>
        <p:txBody>
          <a:bodyPr/>
          <a:lstStyle/>
          <a:p>
            <a:r>
              <a:rPr lang="en-US" altLang="en-US" dirty="0">
                <a:highlight>
                  <a:srgbClr val="00FF00"/>
                </a:highlight>
              </a:rPr>
              <a:t>Tuesday MAC Agenda–PM1</a:t>
            </a:r>
            <a:endParaRPr lang="en-US" dirty="0">
              <a:highlight>
                <a:srgbClr val="00FF00"/>
              </a:highlight>
            </a:endParaRPr>
          </a:p>
        </p:txBody>
      </p:sp>
      <p:sp>
        <p:nvSpPr>
          <p:cNvPr id="3" name="Content Placeholder 2">
            <a:extLst>
              <a:ext uri="{FF2B5EF4-FFF2-40B4-BE49-F238E27FC236}">
                <a16:creationId xmlns:a16="http://schemas.microsoft.com/office/drawing/2014/main" id="{4EF877FC-4F89-56B6-5D44-509E53C0ECF8}"/>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b="0" i="0" strike="noStrike" dirty="0">
                <a:solidFill>
                  <a:srgbClr val="00B050"/>
                </a:solidFill>
                <a:effectLst/>
                <a:hlinkClick r:id="rId2">
                  <a:extLst>
                    <a:ext uri="{A12FA001-AC4F-418D-AE19-62706E023703}">
                      <ahyp:hlinkClr xmlns:ahyp="http://schemas.microsoft.com/office/drawing/2018/hyperlinkcolor" val="tx"/>
                    </a:ext>
                  </a:extLst>
                </a:hlinkClick>
              </a:rPr>
              <a:t>24/0396</a:t>
            </a:r>
            <a:r>
              <a:rPr lang="en-US" sz="1200" b="0" i="0" strike="noStrike" dirty="0">
                <a:solidFill>
                  <a:srgbClr val="00B050"/>
                </a:solidFill>
                <a:effectLst/>
              </a:rPr>
              <a:t> Seamless roaming within a mobility domain - follow up 			Binita Gupta  [</a:t>
            </a:r>
            <a:r>
              <a:rPr lang="en-US" sz="1200" b="0" i="0" strike="noStrike" dirty="0" err="1">
                <a:solidFill>
                  <a:srgbClr val="00B050"/>
                </a:solidFill>
                <a:effectLst/>
              </a:rPr>
              <a:t>Cont</a:t>
            </a:r>
            <a:r>
              <a:rPr lang="en-US" sz="1200" b="0" i="0" strike="noStrike" dirty="0">
                <a:solidFill>
                  <a:srgbClr val="00B050"/>
                </a:solidFill>
                <a:effectLst/>
              </a:rPr>
              <a:t>]</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24/0398</a:t>
            </a:r>
            <a:r>
              <a:rPr lang="en-US" sz="1200" dirty="0">
                <a:solidFill>
                  <a:srgbClr val="00B050"/>
                </a:solidFill>
              </a:rPr>
              <a:t> </a:t>
            </a:r>
            <a:r>
              <a:rPr lang="en-US" sz="1200" b="0" i="0" strike="noStrike" dirty="0">
                <a:solidFill>
                  <a:srgbClr val="00B050"/>
                </a:solidFill>
                <a:effectLst/>
              </a:rPr>
              <a:t>Coordinated roaming through target AP MLD				Binita Gupta</a:t>
            </a:r>
          </a:p>
          <a:p>
            <a:pPr lvl="1">
              <a:buFont typeface="Arial" panose="020B0604020202020204" pitchFamily="34" charset="0"/>
              <a:buChar char="•"/>
            </a:pPr>
            <a:r>
              <a:rPr lang="en-US" sz="1200" b="0" i="0" strike="noStrike" dirty="0">
                <a:solidFill>
                  <a:srgbClr val="00B050"/>
                </a:solidFill>
                <a:effectLst/>
                <a:hlinkClick r:id="rId4">
                  <a:extLst>
                    <a:ext uri="{A12FA001-AC4F-418D-AE19-62706E023703}">
                      <ahyp:hlinkClr xmlns:ahyp="http://schemas.microsoft.com/office/drawing/2018/hyperlinkcolor" val="tx"/>
                    </a:ext>
                  </a:extLst>
                </a:hlinkClick>
              </a:rPr>
              <a:t>24/0412</a:t>
            </a:r>
            <a:r>
              <a:rPr lang="en-US" sz="1200" b="0" i="0" strike="noStrike" dirty="0">
                <a:solidFill>
                  <a:srgbClr val="00B050"/>
                </a:solidFill>
                <a:effectLst/>
              </a:rPr>
              <a:t> Seamless Roaming Procedure Follow-Up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rgbClr val="00B050"/>
                </a:solidFill>
                <a:effectLst/>
                <a:hlinkClick r:id="rId5">
                  <a:extLst>
                    <a:ext uri="{A12FA001-AC4F-418D-AE19-62706E023703}">
                      <ahyp:hlinkClr xmlns:ahyp="http://schemas.microsoft.com/office/drawing/2018/hyperlinkcolor" val="tx"/>
                    </a:ext>
                  </a:extLst>
                </a:hlinkClick>
              </a:rPr>
              <a:t>24/0413</a:t>
            </a:r>
            <a:r>
              <a:rPr lang="en-US" sz="1200" b="0" i="0" strike="noStrike" dirty="0">
                <a:solidFill>
                  <a:srgbClr val="00B050"/>
                </a:solidFill>
                <a:effectLst/>
              </a:rPr>
              <a:t> Seamless Roaming Recommendation						</a:t>
            </a:r>
            <a:r>
              <a:rPr lang="en-US" sz="1200" b="0" i="0" strike="noStrike" dirty="0" err="1">
                <a:solidFill>
                  <a:srgbClr val="00B050"/>
                </a:solidFill>
                <a:effectLst/>
              </a:rPr>
              <a:t>Yelin</a:t>
            </a:r>
            <a:r>
              <a:rPr lang="en-US" sz="1200" b="0" i="0" strike="noStrike" dirty="0">
                <a:solidFill>
                  <a:srgbClr val="00B050"/>
                </a:solidFill>
                <a:effectLst/>
              </a:rPr>
              <a:t> Yoon</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24/0480</a:t>
            </a:r>
            <a:r>
              <a:rPr lang="en-US" sz="1200" b="0" i="0" strike="noStrike" dirty="0">
                <a:solidFill>
                  <a:schemeClr val="bg1">
                    <a:lumMod val="65000"/>
                  </a:schemeClr>
                </a:solidFill>
                <a:effectLst/>
              </a:rPr>
              <a:t> Details on Context Transfer and Data Forwarding under FT Protocol	Guogang Huang</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DA53B031-A335-0E9A-3DCC-9D2D7BEBB996}"/>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88FCBE30-F907-2B20-0795-8ED9040674F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0A5D489-D875-6666-6412-B3CC781AC01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7590854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Straw Poll 1: Do you agree to define a mechanism to allow a STA to optionally indicate or update a periodic unavailability in time to its peer STA</a:t>
            </a:r>
          </a:p>
          <a:p>
            <a:pPr lvl="1">
              <a:buFont typeface="Arial" panose="020B0604020202020204" pitchFamily="34" charset="0"/>
              <a:buChar char="•"/>
            </a:pPr>
            <a:r>
              <a:rPr lang="en-US" sz="1200" dirty="0"/>
              <a:t>Expectation is to use and update existing protocols</a:t>
            </a:r>
          </a:p>
          <a:p>
            <a:pPr lvl="1">
              <a:buFont typeface="Arial" panose="020B0604020202020204" pitchFamily="34" charset="0"/>
              <a:buChar char="•"/>
            </a:pPr>
            <a:r>
              <a:rPr lang="en-US" sz="1200" dirty="0"/>
              <a:t>Applies when the peer STA(s) supports the mechanism</a:t>
            </a:r>
          </a:p>
          <a:p>
            <a:pPr marL="0" indent="0"/>
            <a:r>
              <a:rPr lang="en-US" sz="1600" b="0" dirty="0"/>
              <a:t>Note: Some harmonization based on [</a:t>
            </a:r>
            <a:r>
              <a:rPr lang="en-US" sz="1600" b="0" dirty="0">
                <a:hlinkClick r:id="rId2"/>
              </a:rPr>
              <a:t>23/1934</a:t>
            </a:r>
            <a:r>
              <a:rPr lang="en-US" sz="1600" b="0" dirty="0"/>
              <a:t>, </a:t>
            </a:r>
            <a:r>
              <a:rPr lang="en-US" sz="1600" b="0" dirty="0">
                <a:hlinkClick r:id="rId3"/>
              </a:rPr>
              <a:t>23/1964</a:t>
            </a:r>
            <a:r>
              <a:rPr lang="en-US" sz="1600" b="0" dirty="0"/>
              <a:t>, </a:t>
            </a:r>
            <a:r>
              <a:rPr lang="en-US" sz="1600" b="0" dirty="0">
                <a:hlinkClick r:id="rId4"/>
              </a:rPr>
              <a:t>23/2002</a:t>
            </a:r>
            <a:r>
              <a:rPr lang="en-US" sz="1600" b="0" dirty="0"/>
              <a:t>, </a:t>
            </a:r>
            <a:r>
              <a:rPr lang="en-US" sz="1600" b="0" dirty="0">
                <a:hlinkClick r:id="rId5"/>
              </a:rPr>
              <a:t>23/2026</a:t>
            </a:r>
            <a:r>
              <a:rPr lang="en-US" sz="1600" b="0" dirty="0"/>
              <a:t>, </a:t>
            </a:r>
            <a:r>
              <a:rPr lang="en-US" sz="1600" b="0" dirty="0">
                <a:hlinkClick r:id="rId6"/>
              </a:rPr>
              <a:t>24/0094</a:t>
            </a:r>
            <a:r>
              <a:rPr lang="en-US" sz="1600" b="0" dirty="0"/>
              <a:t>] </a:t>
            </a:r>
          </a:p>
          <a:p>
            <a:pPr marL="0" indent="0"/>
            <a:endParaRPr lang="en-US" sz="1600" b="0" dirty="0"/>
          </a:p>
          <a:p>
            <a:pPr marL="285750" indent="-285750">
              <a:buFont typeface="Arial" panose="020B0604020202020204" pitchFamily="34" charset="0"/>
              <a:buChar char="•"/>
            </a:pPr>
            <a:r>
              <a:rPr lang="en-US" sz="1400" dirty="0"/>
              <a:t>Straw Poll 2: Do you agree to define a way in 11bn to include in an initial control frame an intermediate FCS for UHR STA(s) that precedes padding and the FCS field</a:t>
            </a:r>
          </a:p>
          <a:p>
            <a:pPr marL="0" indent="0"/>
            <a:r>
              <a:rPr lang="en-US" sz="1600" b="0" dirty="0"/>
              <a:t>Note: Some harmonization based on [</a:t>
            </a:r>
            <a:r>
              <a:rPr lang="en-US" sz="1600" b="0" dirty="0">
                <a:hlinkClick r:id="rId7"/>
              </a:rPr>
              <a:t>23/1873</a:t>
            </a:r>
            <a:r>
              <a:rPr lang="en-US" sz="1600" b="0" dirty="0"/>
              <a:t>, </a:t>
            </a:r>
            <a:r>
              <a:rPr lang="en-US" sz="1600" b="0" dirty="0">
                <a:hlinkClick r:id="rId8"/>
              </a:rPr>
              <a:t>23/2003</a:t>
            </a:r>
            <a:r>
              <a:rPr lang="en-US" sz="1600" b="0" dirty="0"/>
              <a:t>]</a:t>
            </a:r>
          </a:p>
          <a:p>
            <a:pPr marL="0" indent="0"/>
            <a:endParaRPr lang="en-US" sz="1600" b="0" dirty="0"/>
          </a:p>
          <a:p>
            <a:pPr marL="285750" indent="-285750">
              <a:buFont typeface="Arial" panose="020B0604020202020204" pitchFamily="34" charset="0"/>
              <a:buChar char="•"/>
            </a:pPr>
            <a:r>
              <a:rPr lang="en-US" sz="1400" dirty="0"/>
              <a:t>Straw Poll 3: </a:t>
            </a:r>
            <a:r>
              <a:rPr lang="en-US" sz="1400" b="0" dirty="0"/>
              <a:t>Do you agree that, in 11bn, a STA can request its peer STA to initiate TXOPs/frame exchanges with the STA with an initial control frame</a:t>
            </a:r>
          </a:p>
          <a:p>
            <a:pPr marL="685800" lvl="1">
              <a:buFont typeface="Arial" panose="020B0604020202020204" pitchFamily="34" charset="0"/>
              <a:buChar char="•"/>
            </a:pPr>
            <a:r>
              <a:rPr lang="en-US" sz="1200" b="0" dirty="0"/>
              <a:t>Initial control frame is TBD</a:t>
            </a:r>
          </a:p>
          <a:p>
            <a:pPr marL="0" indent="0"/>
            <a:r>
              <a:rPr lang="en-US" sz="1600" b="0" dirty="0"/>
              <a:t>Note: Some harmonization based on  [</a:t>
            </a:r>
            <a:r>
              <a:rPr lang="en-US" sz="1600" b="0" dirty="0">
                <a:hlinkClick r:id="rId9"/>
              </a:rPr>
              <a:t>23/1965</a:t>
            </a:r>
            <a:r>
              <a:rPr lang="en-US" sz="1600" b="0" dirty="0"/>
              <a:t>, </a:t>
            </a:r>
            <a:r>
              <a:rPr lang="en-US" sz="1600" b="0" dirty="0">
                <a:hlinkClick r:id="rId10"/>
              </a:rPr>
              <a:t>23/1875</a:t>
            </a:r>
            <a:r>
              <a:rPr lang="en-US" sz="1600" b="0" dirty="0"/>
              <a:t>, </a:t>
            </a:r>
            <a:r>
              <a:rPr lang="en-US" sz="1600" b="0" dirty="0">
                <a:hlinkClick r:id="rId8"/>
              </a:rPr>
              <a:t>23/2003</a:t>
            </a:r>
            <a:r>
              <a:rPr lang="en-US" sz="1600" b="0" dirty="0"/>
              <a:t>, </a:t>
            </a:r>
            <a:r>
              <a:rPr lang="en-US" sz="1600" b="0" dirty="0">
                <a:hlinkClick r:id="rId9"/>
              </a:rPr>
              <a:t>23/1965</a:t>
            </a:r>
            <a:r>
              <a:rPr lang="en-US" sz="1600" b="0" dirty="0"/>
              <a:t>]</a:t>
            </a:r>
          </a:p>
          <a:p>
            <a:pPr marL="0" indent="0"/>
            <a:endParaRPr lang="en-US" sz="16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08858781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E4A015-D955-EAE9-DED5-F159A007A1C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2D067E-BB5B-CEE8-5D45-60411B8BB37F}"/>
              </a:ext>
            </a:extLst>
          </p:cNvPr>
          <p:cNvSpPr>
            <a:spLocks noGrp="1"/>
          </p:cNvSpPr>
          <p:nvPr>
            <p:ph type="title"/>
          </p:nvPr>
        </p:nvSpPr>
        <p:spPr/>
        <p:txBody>
          <a:bodyPr/>
          <a:lstStyle/>
          <a:p>
            <a:r>
              <a:rPr lang="en-US" altLang="en-US" dirty="0">
                <a:highlight>
                  <a:srgbClr val="00FF00"/>
                </a:highlight>
              </a:rPr>
              <a:t>Wednesday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CA7935B-1939-3C0A-54B2-63B5F3690ADE}"/>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Miscellaneous Part 1 (DRU, sounding, A-PPDU, </a:t>
            </a:r>
            <a:r>
              <a:rPr lang="en-GB" sz="1600" dirty="0" err="1"/>
              <a:t>preemption</a:t>
            </a:r>
            <a:r>
              <a:rPr lang="en-GB" sz="1600" dirty="0"/>
              <a:t>)</a:t>
            </a:r>
          </a:p>
          <a:p>
            <a:pPr lvl="1">
              <a:buFont typeface="Arial" panose="020B0604020202020204" pitchFamily="34" charset="0"/>
              <a:buChar char="•"/>
            </a:pPr>
            <a:r>
              <a:rPr lang="en-GB" sz="1200" dirty="0">
                <a:solidFill>
                  <a:srgbClr val="00B050"/>
                </a:solidFill>
                <a:hlinkClick r:id="rId2">
                  <a:extLst>
                    <a:ext uri="{A12FA001-AC4F-418D-AE19-62706E023703}">
                      <ahyp:hlinkClr xmlns:ahyp="http://schemas.microsoft.com/office/drawing/2018/hyperlinkcolor" val="tx"/>
                    </a:ext>
                  </a:extLst>
                </a:hlinkClick>
              </a:rPr>
              <a:t>24/0814</a:t>
            </a:r>
            <a:r>
              <a:rPr lang="en-GB" sz="1200" dirty="0">
                <a:solidFill>
                  <a:srgbClr val="00B050"/>
                </a:solidFill>
              </a:rPr>
              <a:t> Tone distribution in DRUs							Yan Xin</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24/0882</a:t>
            </a:r>
            <a:r>
              <a:rPr lang="en-US" sz="1200" dirty="0">
                <a:solidFill>
                  <a:srgbClr val="00B050"/>
                </a:solidFill>
              </a:rPr>
              <a:t> Thoughts on DRU Availability						Yusuke Asai</a:t>
            </a:r>
          </a:p>
          <a:p>
            <a:pPr lvl="1">
              <a:buFont typeface="Arial" panose="020B0604020202020204" pitchFamily="34" charset="0"/>
              <a:buChar char="•"/>
            </a:pPr>
            <a:r>
              <a:rPr lang="en-GB" sz="1200" dirty="0">
                <a:solidFill>
                  <a:srgbClr val="00B050"/>
                </a:solidFill>
                <a:hlinkClick r:id="rId4">
                  <a:extLst>
                    <a:ext uri="{A12FA001-AC4F-418D-AE19-62706E023703}">
                      <ahyp:hlinkClr xmlns:ahyp="http://schemas.microsoft.com/office/drawing/2018/hyperlinkcolor" val="tx"/>
                    </a:ext>
                  </a:extLst>
                </a:hlinkClick>
              </a:rPr>
              <a:t>23/1906</a:t>
            </a:r>
            <a:r>
              <a:rPr lang="en-GB" sz="1200" dirty="0">
                <a:solidFill>
                  <a:srgbClr val="00B050"/>
                </a:solidFill>
              </a:rPr>
              <a:t> Channel Information Feedback for Smooth Beamforming - Follow Up	JEON EUNSUNG</a:t>
            </a:r>
          </a:p>
          <a:p>
            <a:pPr lvl="1">
              <a:buFont typeface="Arial" panose="020B0604020202020204" pitchFamily="34" charset="0"/>
              <a:buChar char="•"/>
            </a:pPr>
            <a:r>
              <a:rPr lang="en-GB" sz="1200" dirty="0">
                <a:solidFill>
                  <a:schemeClr val="bg1">
                    <a:lumMod val="75000"/>
                  </a:schemeClr>
                </a:solidFill>
                <a:hlinkClick r:id="rId5">
                  <a:extLst>
                    <a:ext uri="{A12FA001-AC4F-418D-AE19-62706E023703}">
                      <ahyp:hlinkClr xmlns:ahyp="http://schemas.microsoft.com/office/drawing/2018/hyperlinkcolor" val="tx"/>
                    </a:ext>
                  </a:extLst>
                </a:hlinkClick>
              </a:rPr>
              <a:t>24/0224</a:t>
            </a:r>
            <a:r>
              <a:rPr lang="en-GB" sz="1200" dirty="0">
                <a:solidFill>
                  <a:schemeClr val="bg1">
                    <a:lumMod val="75000"/>
                  </a:schemeClr>
                </a:solidFill>
              </a:rPr>
              <a:t> Discussion on A-PPDU follow-up						Ross Jian Yu</a:t>
            </a:r>
          </a:p>
          <a:p>
            <a:pPr lvl="1">
              <a:buFont typeface="Arial" panose="020B0604020202020204" pitchFamily="34" charset="0"/>
              <a:buChar char="•"/>
            </a:pPr>
            <a:r>
              <a:rPr lang="en-GB" sz="1200" dirty="0">
                <a:solidFill>
                  <a:schemeClr val="bg1">
                    <a:lumMod val="75000"/>
                  </a:schemeClr>
                </a:solidFill>
                <a:hlinkClick r:id="rId6">
                  <a:extLst>
                    <a:ext uri="{A12FA001-AC4F-418D-AE19-62706E023703}">
                      <ahyp:hlinkClr xmlns:ahyp="http://schemas.microsoft.com/office/drawing/2018/hyperlinkcolor" val="tx"/>
                    </a:ext>
                  </a:extLst>
                </a:hlinkClick>
              </a:rPr>
              <a:t>24/0431</a:t>
            </a:r>
            <a:r>
              <a:rPr lang="en-GB" sz="1200" dirty="0">
                <a:solidFill>
                  <a:schemeClr val="bg1">
                    <a:lumMod val="75000"/>
                  </a:schemeClr>
                </a:solidFill>
              </a:rPr>
              <a:t> Signal for </a:t>
            </a:r>
            <a:r>
              <a:rPr lang="en-GB" sz="1200" dirty="0" err="1">
                <a:solidFill>
                  <a:schemeClr val="bg1">
                    <a:lumMod val="75000"/>
                  </a:schemeClr>
                </a:solidFill>
              </a:rPr>
              <a:t>preemption</a:t>
            </a:r>
            <a:r>
              <a:rPr lang="en-GB" sz="1200" dirty="0">
                <a:solidFill>
                  <a:schemeClr val="bg1">
                    <a:lumMod val="75000"/>
                  </a:schemeClr>
                </a:solidFill>
              </a:rPr>
              <a:t> request							Xiangxin Gu</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9A1E60F-6BA9-CEC8-7AD2-BD812B2F5D77}"/>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5E858752-CE01-B4A9-3811-EA151490973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38A347E-AE6A-F6AC-63D5-49E1DC5FB5CA}"/>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049871576"/>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6D64EB7-F6AC-C2F2-CC15-A4E0CA1D05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7ABBF09-D1F0-6A73-F1D9-6C24CD5BB479}"/>
              </a:ext>
            </a:extLst>
          </p:cNvPr>
          <p:cNvSpPr>
            <a:spLocks noGrp="1"/>
          </p:cNvSpPr>
          <p:nvPr>
            <p:ph type="title"/>
          </p:nvPr>
        </p:nvSpPr>
        <p:spPr/>
        <p:txBody>
          <a:bodyPr/>
          <a:lstStyle/>
          <a:p>
            <a:r>
              <a:rPr lang="en-US" altLang="en-US" dirty="0">
                <a:highlight>
                  <a:srgbClr val="00FF00"/>
                </a:highlight>
              </a:rPr>
              <a:t>Wednesday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718B8906-65B1-9B56-D21F-910E765A44F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Miscellaneous</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i="0" strike="noStrike" dirty="0">
                <a:solidFill>
                  <a:srgbClr val="00B050"/>
                </a:solidFill>
                <a:effectLst/>
                <a:hlinkClick r:id="rId2">
                  <a:extLst>
                    <a:ext uri="{A12FA001-AC4F-418D-AE19-62706E023703}">
                      <ahyp:hlinkClr xmlns:ahyp="http://schemas.microsoft.com/office/drawing/2018/hyperlinkcolor" val="tx"/>
                    </a:ext>
                  </a:extLst>
                </a:hlinkClick>
              </a:rPr>
              <a:t>24/0110</a:t>
            </a:r>
            <a:r>
              <a:rPr lang="en-US" sz="1200" dirty="0">
                <a:solidFill>
                  <a:srgbClr val="00B050"/>
                </a:solidFill>
              </a:rPr>
              <a:t> </a:t>
            </a:r>
            <a:r>
              <a:rPr lang="en-US" sz="1200" i="0" u="none" strike="noStrike" dirty="0">
                <a:solidFill>
                  <a:srgbClr val="00B050"/>
                </a:solidFill>
                <a:effectLst/>
              </a:rPr>
              <a:t>Regarding MPDU Identification Issue in Cross Link Error Recovery</a:t>
            </a:r>
            <a:r>
              <a:rPr lang="en-US" sz="1200" dirty="0">
                <a:solidFill>
                  <a:srgbClr val="00B050"/>
                </a:solidFill>
              </a:rPr>
              <a:t> 		</a:t>
            </a:r>
            <a:r>
              <a:rPr lang="en-US" sz="1200" i="0" u="none" strike="noStrike" dirty="0">
                <a:solidFill>
                  <a:srgbClr val="00B050"/>
                </a:solidFill>
                <a:effectLst/>
              </a:rPr>
              <a:t>Juseong Moon</a:t>
            </a:r>
            <a:r>
              <a:rPr lang="en-US" sz="1200" dirty="0">
                <a:solidFill>
                  <a:srgbClr val="00B050"/>
                </a:solidFill>
              </a:rPr>
              <a:t> </a:t>
            </a:r>
          </a:p>
          <a:p>
            <a:pPr lvl="1">
              <a:buFont typeface="Arial" panose="020B0604020202020204" pitchFamily="34" charset="0"/>
              <a:buChar char="•"/>
            </a:pPr>
            <a:r>
              <a:rPr lang="en-US" sz="1200" i="0" u="none" strike="sngStrike" dirty="0">
                <a:solidFill>
                  <a:srgbClr val="FF0000"/>
                </a:solidFill>
                <a:effectLst/>
              </a:rPr>
              <a:t>23/2153</a:t>
            </a:r>
            <a:r>
              <a:rPr lang="en-US" sz="1200" strike="sngStrike" dirty="0">
                <a:solidFill>
                  <a:srgbClr val="FF0000"/>
                </a:solidFill>
              </a:rPr>
              <a:t> </a:t>
            </a:r>
            <a:r>
              <a:rPr lang="en-US" sz="1200" i="0" u="none" strike="sngStrike" dirty="0">
                <a:solidFill>
                  <a:srgbClr val="FF0000"/>
                </a:solidFill>
                <a:effectLst/>
              </a:rPr>
              <a:t>UHR transmission reliability improvement</a:t>
            </a:r>
            <a:r>
              <a:rPr lang="en-US" sz="1200" strike="sngStrike" dirty="0">
                <a:solidFill>
                  <a:srgbClr val="FF0000"/>
                </a:solidFill>
              </a:rPr>
              <a:t> 						</a:t>
            </a:r>
            <a:r>
              <a:rPr lang="en-US" sz="1200" i="0" u="none" strike="sngStrike" dirty="0">
                <a:solidFill>
                  <a:srgbClr val="FF0000"/>
                </a:solidFill>
                <a:effectLst/>
              </a:rPr>
              <a:t>Yonggang Fang</a:t>
            </a:r>
            <a:r>
              <a:rPr lang="en-US" sz="1200" strike="sngStrike" dirty="0">
                <a:solidFill>
                  <a:srgbClr val="FF0000"/>
                </a:solidFill>
              </a:rPr>
              <a:t> </a:t>
            </a:r>
          </a:p>
          <a:p>
            <a:pPr lvl="1">
              <a:buFont typeface="Arial" panose="020B0604020202020204" pitchFamily="34" charset="0"/>
              <a:buChar char="•"/>
            </a:pPr>
            <a:r>
              <a:rPr lang="en-US" sz="1200" i="0" u="none" strike="noStrike" dirty="0">
                <a:solidFill>
                  <a:srgbClr val="00B050"/>
                </a:solidFill>
                <a:effectLst/>
                <a:hlinkClick r:id="rId3">
                  <a:extLst>
                    <a:ext uri="{A12FA001-AC4F-418D-AE19-62706E023703}">
                      <ahyp:hlinkClr xmlns:ahyp="http://schemas.microsoft.com/office/drawing/2018/hyperlinkcolor" val="tx"/>
                    </a:ext>
                  </a:extLst>
                </a:hlinkClick>
              </a:rPr>
              <a:t>24/0299</a:t>
            </a:r>
            <a:r>
              <a:rPr lang="en-US" sz="1200" dirty="0">
                <a:solidFill>
                  <a:srgbClr val="00B050"/>
                </a:solidFill>
              </a:rPr>
              <a:t> </a:t>
            </a:r>
            <a:r>
              <a:rPr lang="en-US" sz="1200" i="0" u="none" strike="noStrike" dirty="0">
                <a:solidFill>
                  <a:srgbClr val="00B050"/>
                </a:solidFill>
                <a:effectLst/>
              </a:rPr>
              <a:t>Initial ctrl frame for BW switching modes</a:t>
            </a:r>
            <a:r>
              <a:rPr lang="en-US" sz="1200" dirty="0">
                <a:solidFill>
                  <a:srgbClr val="00B050"/>
                </a:solidFill>
              </a:rPr>
              <a:t> 						</a:t>
            </a:r>
            <a:r>
              <a:rPr lang="en-US" sz="1200" i="0" u="none" strike="noStrike" dirty="0">
                <a:solidFill>
                  <a:srgbClr val="00B050"/>
                </a:solidFill>
                <a:effectLst/>
              </a:rPr>
              <a:t>Vishnu Ratnam</a:t>
            </a:r>
          </a:p>
          <a:p>
            <a:pPr lvl="1">
              <a:buFont typeface="Arial" panose="020B0604020202020204" pitchFamily="34" charset="0"/>
              <a:buChar char="•"/>
            </a:pPr>
            <a:r>
              <a:rPr lang="en-US" sz="1200" i="0" u="none" strike="noStrike" dirty="0">
                <a:solidFill>
                  <a:srgbClr val="00B050"/>
                </a:solidFill>
                <a:effectLst/>
                <a:hlinkClick r:id="rId4">
                  <a:extLst>
                    <a:ext uri="{A12FA001-AC4F-418D-AE19-62706E023703}">
                      <ahyp:hlinkClr xmlns:ahyp="http://schemas.microsoft.com/office/drawing/2018/hyperlinkcolor" val="tx"/>
                    </a:ext>
                  </a:extLst>
                </a:hlinkClick>
              </a:rPr>
              <a:t>24/0408</a:t>
            </a:r>
            <a:r>
              <a:rPr lang="en-US" sz="1200" dirty="0">
                <a:solidFill>
                  <a:srgbClr val="00B050"/>
                </a:solidFill>
              </a:rPr>
              <a:t> </a:t>
            </a:r>
            <a:r>
              <a:rPr lang="en-US" sz="1200" i="0" u="none" strike="noStrike" dirty="0">
                <a:solidFill>
                  <a:srgbClr val="00B050"/>
                </a:solidFill>
                <a:effectLst/>
              </a:rPr>
              <a:t>Enhancements on TWT SP Management</a:t>
            </a:r>
            <a:r>
              <a:rPr lang="en-US" sz="1200" dirty="0">
                <a:solidFill>
                  <a:srgbClr val="00B050"/>
                </a:solidFill>
              </a:rPr>
              <a:t> 						</a:t>
            </a:r>
            <a:r>
              <a:rPr lang="en-US" sz="1200" i="0" u="none" strike="noStrike" dirty="0">
                <a:solidFill>
                  <a:srgbClr val="00B050"/>
                </a:solidFill>
                <a:effectLst/>
              </a:rPr>
              <a:t>Kumail Haider</a:t>
            </a:r>
          </a:p>
          <a:p>
            <a:pPr lvl="1">
              <a:buFont typeface="Arial" panose="020B0604020202020204" pitchFamily="34" charset="0"/>
              <a:buChar char="•"/>
            </a:pPr>
            <a:r>
              <a:rPr lang="en-US" sz="1200" dirty="0">
                <a:solidFill>
                  <a:srgbClr val="00B050"/>
                </a:solidFill>
              </a:rPr>
              <a:t> 24/0480 Details on Context Transfer and Data Forwarding under FT Protocol		</a:t>
            </a:r>
            <a:r>
              <a:rPr lang="en-US" sz="1200" dirty="0" err="1">
                <a:solidFill>
                  <a:srgbClr val="00B050"/>
                </a:solidFill>
              </a:rPr>
              <a:t>Guogang</a:t>
            </a:r>
            <a:r>
              <a:rPr lang="en-US" sz="1200" dirty="0">
                <a:solidFill>
                  <a:srgbClr val="00B050"/>
                </a:solidFill>
              </a:rPr>
              <a:t> Huang</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86948B11-9782-AE14-208E-FD752EAF4DE9}"/>
              </a:ext>
            </a:extLst>
          </p:cNvPr>
          <p:cNvSpPr>
            <a:spLocks noGrp="1"/>
          </p:cNvSpPr>
          <p:nvPr>
            <p:ph type="sldNum" idx="12"/>
          </p:nvPr>
        </p:nvSpPr>
        <p:spPr/>
        <p:txBody>
          <a:bodyPr/>
          <a:lstStyle/>
          <a:p>
            <a:r>
              <a:rPr lang="en-GB" dirty="0"/>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787ADC05-6ACE-8F2B-8420-DC6FAA90B7C1}"/>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070C154-A206-229C-5DA6-0367362B5F7C}"/>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489251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May 2024</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200" dirty="0"/>
              <a:t>Straw Poll 1: Do you agree to define mechanisms that enable APs operating on the same channel to coordinate their respective </a:t>
            </a:r>
            <a:r>
              <a:rPr lang="en-US" sz="1200" dirty="0" err="1"/>
              <a:t>rTWT</a:t>
            </a:r>
            <a:r>
              <a:rPr lang="en-US" sz="1200" dirty="0"/>
              <a:t> schedules and/or to ensure that one AP extends the protection of the </a:t>
            </a:r>
            <a:r>
              <a:rPr lang="en-US" sz="1200" dirty="0" err="1"/>
              <a:t>rTWT</a:t>
            </a:r>
            <a:r>
              <a:rPr lang="en-US" sz="1200" dirty="0"/>
              <a:t> schedule of the other AP.</a:t>
            </a:r>
          </a:p>
          <a:p>
            <a:pPr lvl="1">
              <a:buFont typeface="Arial" panose="020B0604020202020204" pitchFamily="34" charset="0"/>
              <a:buChar char="•"/>
            </a:pPr>
            <a:r>
              <a:rPr lang="en-US" sz="1100" dirty="0"/>
              <a:t>NOTE – TBD mechanisms including negotiation between 2 APs and advertisement.</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2: Do you agree that, if an AP extends the protection of the </a:t>
            </a:r>
            <a:r>
              <a:rPr lang="en-US" sz="1200" dirty="0" err="1"/>
              <a:t>rTWT</a:t>
            </a:r>
            <a:r>
              <a:rPr lang="en-US" sz="1200" dirty="0"/>
              <a:t> schedule of another AP, following negotiation or through other means, then:</a:t>
            </a:r>
          </a:p>
          <a:p>
            <a:pPr lvl="1">
              <a:buFont typeface="Arial" panose="020B0604020202020204" pitchFamily="34" charset="0"/>
              <a:buChar char="•"/>
            </a:pPr>
            <a:r>
              <a:rPr lang="en-US" sz="1100" dirty="0"/>
              <a:t>The AP shall ensure its TXOP ends before the start time of the corresponding OBSS </a:t>
            </a:r>
            <a:r>
              <a:rPr lang="en-US" sz="1100" dirty="0" err="1"/>
              <a:t>rTWT</a:t>
            </a:r>
            <a:r>
              <a:rPr lang="en-US" sz="1100" dirty="0"/>
              <a:t> SP(s)</a:t>
            </a:r>
          </a:p>
          <a:p>
            <a:pPr lvl="1">
              <a:buFont typeface="Arial" panose="020B0604020202020204" pitchFamily="34" charset="0"/>
              <a:buChar char="•"/>
            </a:pPr>
            <a:r>
              <a:rPr lang="en-US" sz="1100" dirty="0"/>
              <a:t>The AP shall advertise in the beacon frames it transmits the OBSS </a:t>
            </a:r>
            <a:r>
              <a:rPr lang="en-US" sz="1100" dirty="0" err="1"/>
              <a:t>rTWT</a:t>
            </a:r>
            <a:r>
              <a:rPr lang="en-US" sz="1100" dirty="0"/>
              <a:t> schedule so that its associated STAs supporting </a:t>
            </a:r>
            <a:r>
              <a:rPr lang="en-US" sz="1100" dirty="0" err="1"/>
              <a:t>rTWT</a:t>
            </a:r>
            <a:r>
              <a:rPr lang="en-US" sz="1100" dirty="0"/>
              <a:t> follow the baseline </a:t>
            </a:r>
            <a:r>
              <a:rPr lang="en-US" sz="1100" dirty="0" err="1"/>
              <a:t>rTWT</a:t>
            </a:r>
            <a:r>
              <a:rPr lang="en-US" sz="1100" dirty="0"/>
              <a:t> rules for the OBSS </a:t>
            </a:r>
            <a:r>
              <a:rPr lang="en-US" sz="1100" dirty="0" err="1"/>
              <a:t>rTWT</a:t>
            </a:r>
            <a:r>
              <a:rPr lang="en-US" sz="1100" dirty="0"/>
              <a:t> schedule.</a:t>
            </a:r>
          </a:p>
          <a:p>
            <a:pPr marL="0" indent="0"/>
            <a:r>
              <a:rPr lang="en-US" sz="1200" b="0" dirty="0"/>
              <a:t>Note: Supporting list: [</a:t>
            </a:r>
            <a:r>
              <a:rPr lang="en-US" sz="1200" b="0" dirty="0">
                <a:hlinkClick r:id="rId2"/>
              </a:rPr>
              <a:t>23/0250</a:t>
            </a:r>
            <a:r>
              <a:rPr lang="en-US" sz="1200" b="0" dirty="0"/>
              <a:t>, </a:t>
            </a:r>
            <a:r>
              <a:rPr lang="en-US" sz="1200" b="0" dirty="0">
                <a:hlinkClick r:id="rId3"/>
              </a:rPr>
              <a:t>23/1887</a:t>
            </a:r>
            <a:r>
              <a:rPr lang="en-US" sz="1200" b="0" dirty="0"/>
              <a:t>, </a:t>
            </a:r>
            <a:r>
              <a:rPr lang="en-US" sz="1200" b="0" dirty="0">
                <a:hlinkClick r:id="rId4"/>
              </a:rPr>
              <a:t>23/1916</a:t>
            </a:r>
            <a:r>
              <a:rPr lang="en-US" sz="1200" b="0" dirty="0"/>
              <a:t>, </a:t>
            </a:r>
            <a:r>
              <a:rPr lang="en-US" sz="1200" b="0" dirty="0">
                <a:hlinkClick r:id="rId5"/>
              </a:rPr>
              <a:t>23/1952</a:t>
            </a:r>
            <a:r>
              <a:rPr lang="en-US" sz="1200" b="0" dirty="0"/>
              <a:t>, </a:t>
            </a:r>
            <a:r>
              <a:rPr lang="en-US" sz="1200" b="0" dirty="0">
                <a:hlinkClick r:id="rId6"/>
              </a:rPr>
              <a:t>23/1962</a:t>
            </a:r>
            <a:r>
              <a:rPr lang="en-US" sz="1200" b="0" dirty="0"/>
              <a:t>, </a:t>
            </a:r>
            <a:r>
              <a:rPr lang="en-US" sz="1200" b="0" dirty="0">
                <a:hlinkClick r:id="rId7"/>
              </a:rPr>
              <a:t>23/2022</a:t>
            </a:r>
            <a:r>
              <a:rPr lang="en-US" sz="1200" b="0" dirty="0"/>
              <a:t>, </a:t>
            </a:r>
            <a:r>
              <a:rPr lang="en-US" sz="1200" b="0" dirty="0">
                <a:solidFill>
                  <a:srgbClr val="FF0000"/>
                </a:solidFill>
                <a:hlinkClick r:id="rId8"/>
              </a:rPr>
              <a:t>23/2084</a:t>
            </a:r>
            <a:r>
              <a:rPr lang="en-US" sz="1200" b="0" dirty="0">
                <a:solidFill>
                  <a:schemeClr val="tx1"/>
                </a:solidFill>
              </a:rPr>
              <a:t>,</a:t>
            </a:r>
            <a:r>
              <a:rPr lang="en-US" sz="1200" b="0" dirty="0">
                <a:solidFill>
                  <a:srgbClr val="FF0000"/>
                </a:solidFill>
              </a:rPr>
              <a:t> </a:t>
            </a:r>
            <a:r>
              <a:rPr lang="en-US" sz="1200" b="0" dirty="0">
                <a:hlinkClick r:id="rId9"/>
              </a:rPr>
              <a:t>24/0160</a:t>
            </a:r>
            <a:r>
              <a:rPr lang="en-US" sz="1200" b="0" dirty="0"/>
              <a:t>, </a:t>
            </a:r>
            <a:r>
              <a:rPr lang="en-US" sz="1200" b="0" dirty="0">
                <a:hlinkClick r:id="rId10"/>
              </a:rPr>
              <a:t>24/0161</a:t>
            </a:r>
            <a:r>
              <a:rPr lang="en-US" sz="1200" b="0" dirty="0"/>
              <a:t>, </a:t>
            </a:r>
            <a:r>
              <a:rPr lang="en-US" sz="1200" b="0" dirty="0">
                <a:hlinkClick r:id="rId11"/>
              </a:rPr>
              <a:t>24/0388</a:t>
            </a:r>
            <a:r>
              <a:rPr lang="en-US" sz="1200" b="0" dirty="0"/>
              <a:t>, </a:t>
            </a:r>
            <a:r>
              <a:rPr lang="en-US" sz="1200" b="0" dirty="0">
                <a:hlinkClick r:id="rId12"/>
              </a:rPr>
              <a:t>24/0407</a:t>
            </a:r>
            <a:r>
              <a:rPr lang="en-US" sz="1200" b="0" dirty="0"/>
              <a:t>]</a:t>
            </a:r>
          </a:p>
          <a:p>
            <a:pPr>
              <a:buFont typeface="Arial" panose="020B0604020202020204" pitchFamily="34" charset="0"/>
              <a:buChar char="•"/>
            </a:pPr>
            <a:r>
              <a:rPr lang="en-US" sz="1200" dirty="0"/>
              <a:t>Straw Poll 3: Do you support to define in 11bn a mode of operation that enables a STA to access the secondary channel while the primary channel is known to be busy due to OBSS traffic or other TBD conditions?</a:t>
            </a:r>
          </a:p>
          <a:p>
            <a:pPr lvl="1">
              <a:buFont typeface="Arial" panose="020B0604020202020204" pitchFamily="34" charset="0"/>
              <a:buChar char="•"/>
            </a:pPr>
            <a:r>
              <a:rPr lang="en-US" sz="1100" dirty="0"/>
              <a:t>The mode of operation shall not assume that the STA is capable to detect or decode a frame and obtain NAV information of the secondary channel concurrently with the primary channel.</a:t>
            </a:r>
          </a:p>
          <a:p>
            <a:pPr lvl="1">
              <a:buFont typeface="Arial" panose="020B0604020202020204" pitchFamily="34" charset="0"/>
              <a:buChar char="•"/>
            </a:pPr>
            <a:r>
              <a:rPr lang="en-US" sz="1100" dirty="0"/>
              <a:t>A BSS shall only have a single NPCA primary channel (name TBD) on which the STA contends while the primary channel of the BSS is known to be busy due to OBSS traffic or other TBD conditions.</a:t>
            </a:r>
          </a:p>
          <a:p>
            <a:pPr marL="0" indent="0"/>
            <a:r>
              <a:rPr lang="en-US" sz="1200" b="0" dirty="0"/>
              <a:t>Note: Discussed in several sessions and several submissions discuss similar concept, ref: [</a:t>
            </a:r>
            <a:r>
              <a:rPr lang="en-US" sz="1200" b="0" dirty="0">
                <a:hlinkClick r:id="rId13"/>
              </a:rPr>
              <a:t>23/1911r0</a:t>
            </a:r>
            <a:r>
              <a:rPr lang="en-US" sz="1200" b="0" dirty="0"/>
              <a:t>, </a:t>
            </a:r>
            <a:r>
              <a:rPr lang="en-US" sz="1200" b="0" dirty="0">
                <a:hlinkClick r:id="rId14"/>
              </a:rPr>
              <a:t>23/1913r2</a:t>
            </a:r>
            <a:r>
              <a:rPr lang="en-US" sz="1200" b="0" dirty="0"/>
              <a:t>, </a:t>
            </a:r>
            <a:r>
              <a:rPr lang="en-US" sz="1200" b="0" dirty="0">
                <a:hlinkClick r:id="rId15"/>
              </a:rPr>
              <a:t>23/1935r1</a:t>
            </a:r>
            <a:r>
              <a:rPr lang="en-US" sz="1200" b="0" dirty="0"/>
              <a:t>, </a:t>
            </a:r>
            <a:r>
              <a:rPr lang="en-US" sz="1200" b="0" dirty="0">
                <a:hlinkClick r:id="rId16"/>
              </a:rPr>
              <a:t>23/2005r1</a:t>
            </a:r>
            <a:r>
              <a:rPr lang="en-US" sz="1200" b="0" dirty="0"/>
              <a:t>, </a:t>
            </a:r>
            <a:r>
              <a:rPr lang="en-US" sz="1200" b="0" dirty="0">
                <a:hlinkClick r:id="rId17"/>
              </a:rPr>
              <a:t>23/2023r1</a:t>
            </a:r>
            <a:r>
              <a:rPr lang="en-US" sz="1200" b="0" dirty="0"/>
              <a:t>, </a:t>
            </a:r>
            <a:r>
              <a:rPr lang="en-US" sz="1200" b="0" dirty="0">
                <a:hlinkClick r:id="rId18"/>
              </a:rPr>
              <a:t>24/0070r1</a:t>
            </a:r>
            <a:r>
              <a:rPr lang="en-US" sz="1200" b="0" dirty="0"/>
              <a:t>, </a:t>
            </a:r>
            <a:r>
              <a:rPr lang="en-US" sz="1200" b="0" dirty="0">
                <a:hlinkClick r:id="rId19"/>
              </a:rPr>
              <a:t>24/458r0</a:t>
            </a:r>
            <a:r>
              <a:rPr lang="en-US" sz="1200" b="0" dirty="0"/>
              <a:t>, </a:t>
            </a:r>
            <a:r>
              <a:rPr lang="en-US" sz="1200" b="0" dirty="0">
                <a:hlinkClick r:id="rId20"/>
              </a:rPr>
              <a:t>24/486r0</a:t>
            </a:r>
            <a:r>
              <a:rPr lang="en-US" sz="1200" b="0" dirty="0"/>
              <a:t>, </a:t>
            </a:r>
            <a:r>
              <a:rPr lang="en-US" sz="1200" b="0" dirty="0">
                <a:hlinkClick r:id="rId21"/>
              </a:rPr>
              <a:t>24/538r0</a:t>
            </a:r>
            <a:r>
              <a:rPr lang="en-US" sz="1200" b="0" dirty="0"/>
              <a:t>, </a:t>
            </a:r>
            <a:r>
              <a:rPr lang="en-US" sz="1200" b="0" dirty="0">
                <a:hlinkClick r:id="rId22"/>
              </a:rPr>
              <a:t>24/670</a:t>
            </a:r>
            <a:r>
              <a:rPr lang="en-US" sz="1200" b="0" dirty="0"/>
              <a:t>]</a:t>
            </a:r>
          </a:p>
          <a:p>
            <a:pPr marL="0" indent="0"/>
            <a:endParaRPr lang="en-US" sz="1200" b="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34495583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C8DACF4-8566-444F-4DE8-F0086167D07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6DDBECEC-52EE-0478-C1E8-BA594251242E}"/>
              </a:ext>
            </a:extLst>
          </p:cNvPr>
          <p:cNvSpPr>
            <a:spLocks noGrp="1"/>
          </p:cNvSpPr>
          <p:nvPr>
            <p:ph type="title"/>
          </p:nvPr>
        </p:nvSpPr>
        <p:spPr>
          <a:xfrm>
            <a:off x="685800" y="685800"/>
            <a:ext cx="7770813" cy="1065213"/>
          </a:xfrm>
        </p:spPr>
        <p:txBody>
          <a:bodyPr/>
          <a:lstStyle/>
          <a:p>
            <a:r>
              <a:rPr lang="en-US" altLang="en-US" dirty="0">
                <a:highlight>
                  <a:srgbClr val="00FF00"/>
                </a:highlight>
              </a:rPr>
              <a:t>Wednesday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A05AF86A-AA35-A229-65E8-3A73A1D1B6C5}"/>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400" dirty="0"/>
              <a:t>Call meeting to order </a:t>
            </a:r>
          </a:p>
          <a:p>
            <a:pPr>
              <a:buFont typeface="Arial" panose="020B0604020202020204" pitchFamily="34" charset="0"/>
              <a:buChar char="•"/>
            </a:pPr>
            <a:r>
              <a:rPr lang="en-US" altLang="en-US" sz="1400" dirty="0"/>
              <a:t>IEEE-SA Policies and Procedure</a:t>
            </a:r>
          </a:p>
          <a:p>
            <a:pPr>
              <a:buFont typeface="Arial" panose="020B0604020202020204" pitchFamily="34" charset="0"/>
              <a:buChar char="•"/>
            </a:pPr>
            <a:r>
              <a:rPr lang="en-US" altLang="en-US" sz="1400" dirty="0"/>
              <a:t>Attendance reminder</a:t>
            </a:r>
            <a:endParaRPr lang="en-GB" sz="1400" dirty="0"/>
          </a:p>
          <a:p>
            <a:pPr lvl="0">
              <a:buFont typeface="Arial" panose="020B0604020202020204" pitchFamily="34" charset="0"/>
              <a:buChar char="•"/>
            </a:pPr>
            <a:r>
              <a:rPr lang="en-GB" sz="1400" dirty="0"/>
              <a:t>Submissions–Miscellaneous Part 2 (mics. plus channel access)</a:t>
            </a:r>
          </a:p>
          <a:p>
            <a:pPr lvl="1">
              <a:buFont typeface="Arial" panose="020B0604020202020204" pitchFamily="34" charset="0"/>
              <a:buChar char="•"/>
            </a:pPr>
            <a:r>
              <a:rPr lang="en-GB" sz="1100" dirty="0">
                <a:solidFill>
                  <a:srgbClr val="00B050"/>
                </a:solidFill>
                <a:hlinkClick r:id="rId2">
                  <a:extLst>
                    <a:ext uri="{A12FA001-AC4F-418D-AE19-62706E023703}">
                      <ahyp:hlinkClr xmlns:ahyp="http://schemas.microsoft.com/office/drawing/2018/hyperlinkcolor" val="tx"/>
                    </a:ext>
                  </a:extLst>
                </a:hlinkClick>
              </a:rPr>
              <a:t>24/0224</a:t>
            </a:r>
            <a:r>
              <a:rPr lang="en-GB" sz="1100" dirty="0">
                <a:solidFill>
                  <a:srgbClr val="00B050"/>
                </a:solidFill>
              </a:rPr>
              <a:t> Discussion on A-PPDU follow-up							Ross Jian Yu</a:t>
            </a:r>
          </a:p>
          <a:p>
            <a:pPr lvl="1">
              <a:buFont typeface="Arial" panose="020B0604020202020204" pitchFamily="34" charset="0"/>
              <a:buChar char="•"/>
            </a:pPr>
            <a:r>
              <a:rPr lang="en-GB" sz="1100" dirty="0">
                <a:solidFill>
                  <a:srgbClr val="00B050"/>
                </a:solidFill>
                <a:hlinkClick r:id="rId3">
                  <a:extLst>
                    <a:ext uri="{A12FA001-AC4F-418D-AE19-62706E023703}">
                      <ahyp:hlinkClr xmlns:ahyp="http://schemas.microsoft.com/office/drawing/2018/hyperlinkcolor" val="tx"/>
                    </a:ext>
                  </a:extLst>
                </a:hlinkClick>
              </a:rPr>
              <a:t>24/0431</a:t>
            </a:r>
            <a:r>
              <a:rPr lang="en-GB" sz="1100" dirty="0">
                <a:solidFill>
                  <a:srgbClr val="00B050"/>
                </a:solidFill>
              </a:rPr>
              <a:t> Signal for </a:t>
            </a:r>
            <a:r>
              <a:rPr lang="en-GB" sz="1100" dirty="0" err="1">
                <a:solidFill>
                  <a:srgbClr val="00B050"/>
                </a:solidFill>
              </a:rPr>
              <a:t>preemption</a:t>
            </a:r>
            <a:r>
              <a:rPr lang="en-GB" sz="1100" dirty="0">
                <a:solidFill>
                  <a:srgbClr val="00B050"/>
                </a:solidFill>
              </a:rPr>
              <a:t> request							</a:t>
            </a:r>
            <a:r>
              <a:rPr lang="en-GB" sz="1100" dirty="0" err="1">
                <a:solidFill>
                  <a:srgbClr val="00B050"/>
                </a:solidFill>
              </a:rPr>
              <a:t>Xiangxin</a:t>
            </a:r>
            <a:r>
              <a:rPr lang="en-GB" sz="1100" dirty="0">
                <a:solidFill>
                  <a:srgbClr val="00B050"/>
                </a:solidFill>
              </a:rPr>
              <a:t> Gu</a:t>
            </a:r>
          </a:p>
          <a:p>
            <a:pPr marL="800100" lvl="1" indent="-342900">
              <a:buFont typeface="Arial" panose="020B0604020202020204" pitchFamily="34" charset="0"/>
              <a:buChar char="•"/>
            </a:pPr>
            <a:r>
              <a:rPr lang="en-GB" sz="1100" dirty="0">
                <a:solidFill>
                  <a:srgbClr val="00B050"/>
                </a:solidFill>
                <a:hlinkClick r:id="rId4">
                  <a:extLst>
                    <a:ext uri="{A12FA001-AC4F-418D-AE19-62706E023703}">
                      <ahyp:hlinkClr xmlns:ahyp="http://schemas.microsoft.com/office/drawing/2018/hyperlinkcolor" val="tx"/>
                    </a:ext>
                  </a:extLst>
                </a:hlinkClick>
              </a:rPr>
              <a:t>24/0435</a:t>
            </a:r>
            <a:r>
              <a:rPr lang="en-GB" sz="1100" dirty="0">
                <a:solidFill>
                  <a:srgbClr val="00B050"/>
                </a:solidFill>
              </a:rPr>
              <a:t> Ideas related to achieving (Ultra) High Reliability</a:t>
            </a:r>
            <a:r>
              <a:rPr lang="en-US" sz="1100" dirty="0">
                <a:solidFill>
                  <a:srgbClr val="00B050"/>
                </a:solidFill>
              </a:rPr>
              <a:t> 				</a:t>
            </a:r>
            <a:r>
              <a:rPr lang="en-GB" sz="1100" dirty="0">
                <a:solidFill>
                  <a:srgbClr val="00B050"/>
                </a:solidFill>
              </a:rPr>
              <a:t>Leif Wilhelmsson</a:t>
            </a:r>
            <a:endParaRPr lang="en-US" sz="1100" dirty="0">
              <a:solidFill>
                <a:srgbClr val="00B050"/>
              </a:solidFill>
            </a:endParaRPr>
          </a:p>
          <a:p>
            <a:pPr marL="800100" lvl="1" indent="-342900">
              <a:buFont typeface="Arial" panose="020B0604020202020204" pitchFamily="34" charset="0"/>
              <a:buChar char="•"/>
            </a:pPr>
            <a:r>
              <a:rPr lang="en-US" sz="1100" dirty="0">
                <a:solidFill>
                  <a:srgbClr val="00B050"/>
                </a:solidFill>
                <a:hlinkClick r:id="rId5">
                  <a:extLst>
                    <a:ext uri="{A12FA001-AC4F-418D-AE19-62706E023703}">
                      <ahyp:hlinkClr xmlns:ahyp="http://schemas.microsoft.com/office/drawing/2018/hyperlinkcolor" val="tx"/>
                    </a:ext>
                  </a:extLst>
                </a:hlinkClick>
              </a:rPr>
              <a:t>24/0812</a:t>
            </a:r>
            <a:r>
              <a:rPr lang="en-US" sz="1100" dirty="0">
                <a:solidFill>
                  <a:srgbClr val="00B050"/>
                </a:solidFill>
              </a:rPr>
              <a:t>* Using Multi-Layer Transmission with Legacy Devices				Leif Wilhelmsson</a:t>
            </a:r>
          </a:p>
          <a:p>
            <a:pPr marL="800100" lvl="1" indent="-342900">
              <a:buFont typeface="Arial" panose="020B0604020202020204" pitchFamily="34" charset="0"/>
              <a:buChar char="•"/>
            </a:pPr>
            <a:r>
              <a:rPr lang="en-US" sz="1100" dirty="0">
                <a:solidFill>
                  <a:srgbClr val="00B050"/>
                </a:solidFill>
                <a:hlinkClick r:id="rId6">
                  <a:extLst>
                    <a:ext uri="{A12FA001-AC4F-418D-AE19-62706E023703}">
                      <ahyp:hlinkClr xmlns:ahyp="http://schemas.microsoft.com/office/drawing/2018/hyperlinkcolor" val="tx"/>
                    </a:ext>
                  </a:extLst>
                </a:hlinkClick>
              </a:rPr>
              <a:t>24/0774</a:t>
            </a:r>
            <a:r>
              <a:rPr lang="en-US" sz="1100" dirty="0">
                <a:solidFill>
                  <a:srgbClr val="00B050"/>
                </a:solidFill>
              </a:rPr>
              <a:t> UHR preamble design follow-up							Sigurd Schelstraete</a:t>
            </a:r>
          </a:p>
          <a:p>
            <a:pPr marL="800100" lvl="1" indent="-342900">
              <a:buFont typeface="Arial" panose="020B0604020202020204" pitchFamily="34" charset="0"/>
              <a:buChar char="•"/>
            </a:pPr>
            <a:r>
              <a:rPr lang="en-GB" sz="1100" dirty="0">
                <a:solidFill>
                  <a:schemeClr val="bg1">
                    <a:lumMod val="65000"/>
                  </a:schemeClr>
                </a:solidFill>
                <a:hlinkClick r:id="rId7">
                  <a:extLst>
                    <a:ext uri="{A12FA001-AC4F-418D-AE19-62706E023703}">
                      <ahyp:hlinkClr xmlns:ahyp="http://schemas.microsoft.com/office/drawing/2018/hyperlinkcolor" val="tx"/>
                    </a:ext>
                  </a:extLst>
                </a:hlinkClick>
              </a:rPr>
              <a:t>1985r1</a:t>
            </a:r>
            <a:r>
              <a:rPr lang="en-GB" sz="1100" dirty="0">
                <a:solidFill>
                  <a:schemeClr val="bg1">
                    <a:lumMod val="65000"/>
                  </a:schemeClr>
                </a:solidFill>
              </a:rPr>
              <a:t>** Longer LDPC Codeword							</a:t>
            </a:r>
            <a:r>
              <a:rPr lang="en-GB" sz="1100" dirty="0" err="1">
                <a:solidFill>
                  <a:schemeClr val="bg1">
                    <a:lumMod val="65000"/>
                  </a:schemeClr>
                </a:solidFill>
              </a:rPr>
              <a:t>Rethna</a:t>
            </a:r>
            <a:r>
              <a:rPr lang="en-GB" sz="1100" dirty="0">
                <a:solidFill>
                  <a:schemeClr val="bg1">
                    <a:lumMod val="65000"/>
                  </a:schemeClr>
                </a:solidFill>
              </a:rPr>
              <a:t> </a:t>
            </a:r>
            <a:r>
              <a:rPr lang="en-GB" sz="1100" dirty="0" err="1">
                <a:solidFill>
                  <a:schemeClr val="bg1">
                    <a:lumMod val="65000"/>
                  </a:schemeClr>
                </a:solidFill>
              </a:rPr>
              <a:t>Pulikkoonattu</a:t>
            </a:r>
            <a:endParaRPr lang="en-GB" sz="1100" dirty="0">
              <a:solidFill>
                <a:schemeClr val="bg1">
                  <a:lumMod val="65000"/>
                </a:schemeClr>
              </a:solidFill>
            </a:endParaRPr>
          </a:p>
          <a:p>
            <a:pPr marL="800100" lvl="1" indent="-342900">
              <a:buFont typeface="Arial" panose="020B0604020202020204" pitchFamily="34" charset="0"/>
              <a:buChar char="•"/>
            </a:pPr>
            <a:r>
              <a:rPr lang="en-GB" sz="1100" dirty="0">
                <a:solidFill>
                  <a:srgbClr val="00B050"/>
                </a:solidFill>
              </a:rPr>
              <a:t> </a:t>
            </a:r>
            <a:r>
              <a:rPr lang="en-GB" sz="1100" dirty="0">
                <a:solidFill>
                  <a:srgbClr val="00B050"/>
                </a:solidFill>
                <a:hlinkClick r:id="rId8">
                  <a:extLst>
                    <a:ext uri="{A12FA001-AC4F-418D-AE19-62706E023703}">
                      <ahyp:hlinkClr xmlns:ahyp="http://schemas.microsoft.com/office/drawing/2018/hyperlinkcolor" val="tx"/>
                    </a:ext>
                  </a:extLst>
                </a:hlinkClick>
              </a:rPr>
              <a:t>873r0</a:t>
            </a:r>
            <a:r>
              <a:rPr lang="en-GB" sz="1100" dirty="0">
                <a:solidFill>
                  <a:srgbClr val="00B050"/>
                </a:solidFill>
              </a:rPr>
              <a:t>** </a:t>
            </a:r>
            <a:r>
              <a:rPr lang="en-US" sz="1100" dirty="0">
                <a:solidFill>
                  <a:srgbClr val="00B050"/>
                </a:solidFill>
              </a:rPr>
              <a:t>Design Targets and Considerations for Enhanced Long Range			Jianhan Liu</a:t>
            </a:r>
            <a:endParaRPr lang="en-GB" sz="1100" dirty="0">
              <a:solidFill>
                <a:srgbClr val="00B050"/>
              </a:solidFill>
            </a:endParaRPr>
          </a:p>
          <a:p>
            <a:pPr lvl="0">
              <a:buFont typeface="Arial" panose="020B0604020202020204" pitchFamily="34" charset="0"/>
              <a:buChar char="•"/>
            </a:pPr>
            <a:r>
              <a:rPr lang="en-GB" sz="1400" dirty="0" err="1"/>
              <a:t>AoB</a:t>
            </a:r>
            <a:r>
              <a:rPr lang="en-GB" sz="1400" dirty="0"/>
              <a:t>:</a:t>
            </a:r>
          </a:p>
          <a:p>
            <a:pPr lvl="0">
              <a:buFont typeface="Arial" panose="020B0604020202020204" pitchFamily="34" charset="0"/>
              <a:buChar char="•"/>
            </a:pPr>
            <a:r>
              <a:rPr lang="en-GB" sz="1400" dirty="0"/>
              <a:t>Recess</a:t>
            </a:r>
          </a:p>
          <a:p>
            <a:pPr marL="0" lvl="0" indent="0"/>
            <a:endParaRPr lang="en-US" sz="1400" dirty="0"/>
          </a:p>
        </p:txBody>
      </p:sp>
      <p:sp>
        <p:nvSpPr>
          <p:cNvPr id="4" name="Slide Number Placeholder 3">
            <a:extLst>
              <a:ext uri="{FF2B5EF4-FFF2-40B4-BE49-F238E27FC236}">
                <a16:creationId xmlns:a16="http://schemas.microsoft.com/office/drawing/2014/main" id="{D39F8B81-E53D-CCB4-CE49-5594D6EA65A7}"/>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931DC674-F25A-E0D9-8863-0260D20063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EF123B4-EFFA-B4D7-11D1-6F1D9AF265FF}"/>
              </a:ext>
            </a:extLst>
          </p:cNvPr>
          <p:cNvSpPr>
            <a:spLocks noGrp="1"/>
          </p:cNvSpPr>
          <p:nvPr>
            <p:ph type="dt" idx="15"/>
          </p:nvPr>
        </p:nvSpPr>
        <p:spPr>
          <a:xfrm>
            <a:off x="696912" y="333375"/>
            <a:ext cx="1874823" cy="273050"/>
          </a:xfrm>
        </p:spPr>
        <p:txBody>
          <a:bodyPr/>
          <a:lstStyle/>
          <a:p>
            <a:r>
              <a:rPr lang="en-US" dirty="0"/>
              <a:t>May 2024</a:t>
            </a:r>
            <a:endParaRPr lang="en-GB" dirty="0"/>
          </a:p>
        </p:txBody>
      </p:sp>
      <p:sp>
        <p:nvSpPr>
          <p:cNvPr id="18" name="TextBox 17">
            <a:extLst>
              <a:ext uri="{FF2B5EF4-FFF2-40B4-BE49-F238E27FC236}">
                <a16:creationId xmlns:a16="http://schemas.microsoft.com/office/drawing/2014/main" id="{D65DFB57-7E2A-CC4C-5E8E-AE059C536454}"/>
              </a:ext>
            </a:extLst>
          </p:cNvPr>
          <p:cNvSpPr txBox="1"/>
          <p:nvPr/>
        </p:nvSpPr>
        <p:spPr>
          <a:xfrm>
            <a:off x="1033418" y="6006559"/>
            <a:ext cx="4327275" cy="461665"/>
          </a:xfrm>
          <a:prstGeom prst="rect">
            <a:avLst/>
          </a:prstGeom>
          <a:noFill/>
        </p:spPr>
        <p:txBody>
          <a:bodyPr wrap="none" rtlCol="0">
            <a:spAutoFit/>
          </a:bodyPr>
          <a:lstStyle/>
          <a:p>
            <a:r>
              <a:rPr lang="en-US" sz="1200" dirty="0">
                <a:solidFill>
                  <a:schemeClr val="tx1"/>
                </a:solidFill>
              </a:rPr>
              <a:t>*Out of order per author’s request to present together with 24/0435</a:t>
            </a:r>
          </a:p>
          <a:p>
            <a:r>
              <a:rPr lang="en-US" sz="1200" dirty="0">
                <a:solidFill>
                  <a:schemeClr val="tx1"/>
                </a:solidFill>
              </a:rPr>
              <a:t>**Additions as per PHY ad-hoc chair’s report.</a:t>
            </a:r>
          </a:p>
        </p:txBody>
      </p:sp>
    </p:spTree>
    <p:extLst>
      <p:ext uri="{BB962C8B-B14F-4D97-AF65-F5344CB8AC3E}">
        <p14:creationId xmlns:p14="http://schemas.microsoft.com/office/powerpoint/2010/main" val="399954858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2DFF34-B460-E18A-8033-4398F026FF2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3F6C9F4-60FB-FDEB-FF05-05E01741C55C}"/>
              </a:ext>
            </a:extLst>
          </p:cNvPr>
          <p:cNvSpPr>
            <a:spLocks noGrp="1"/>
          </p:cNvSpPr>
          <p:nvPr>
            <p:ph type="title"/>
          </p:nvPr>
        </p:nvSpPr>
        <p:spPr/>
        <p:txBody>
          <a:bodyPr/>
          <a:lstStyle/>
          <a:p>
            <a:r>
              <a:rPr lang="en-US" altLang="en-US" dirty="0">
                <a:highlight>
                  <a:srgbClr val="00FF00"/>
                </a:highlight>
              </a:rPr>
              <a:t>Wednesday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54CBC60-DCE1-D077-03AF-2D804C1A943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(last Roaming plus NPCA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24/0070</a:t>
            </a:r>
            <a:r>
              <a:rPr lang="en-US" sz="1200" dirty="0">
                <a:solidFill>
                  <a:srgbClr val="00B050"/>
                </a:solidFill>
              </a:rPr>
              <a:t> Some details about non-primary channel access				</a:t>
            </a:r>
            <a:r>
              <a:rPr lang="en-US" sz="1200" dirty="0" err="1">
                <a:solidFill>
                  <a:srgbClr val="00B050"/>
                </a:solidFill>
              </a:rPr>
              <a:t>Yunbo</a:t>
            </a:r>
            <a:r>
              <a:rPr lang="en-US" sz="1200" dirty="0">
                <a:solidFill>
                  <a:srgbClr val="00B050"/>
                </a:solidFill>
              </a:rPr>
              <a:t> Li</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24/0426</a:t>
            </a:r>
            <a:r>
              <a:rPr lang="en-US" sz="1200" dirty="0">
                <a:solidFill>
                  <a:srgbClr val="00B050"/>
                </a:solidFill>
              </a:rPr>
              <a:t> EDCA for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24/0427</a:t>
            </a:r>
            <a:r>
              <a:rPr lang="en-US" sz="1200" dirty="0">
                <a:solidFill>
                  <a:srgbClr val="00B050"/>
                </a:solidFill>
              </a:rPr>
              <a:t> Enabling Non-Primary Channel Access					</a:t>
            </a:r>
            <a:r>
              <a:rPr lang="en-US" sz="1200" dirty="0" err="1">
                <a:solidFill>
                  <a:srgbClr val="00B050"/>
                </a:solidFill>
              </a:rPr>
              <a:t>Dongju</a:t>
            </a:r>
            <a:r>
              <a:rPr lang="en-US" sz="1200" dirty="0">
                <a:solidFill>
                  <a:srgbClr val="00B050"/>
                </a:solidFill>
              </a:rPr>
              <a:t> Cha</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24/0458</a:t>
            </a:r>
            <a:r>
              <a:rPr lang="en-US" sz="1200" dirty="0">
                <a:solidFill>
                  <a:srgbClr val="00B050"/>
                </a:solidFill>
              </a:rPr>
              <a:t> Considerations on Non-Primary Channel Access				Salvatore </a:t>
            </a:r>
            <a:r>
              <a:rPr lang="en-US" sz="1200" dirty="0" err="1">
                <a:solidFill>
                  <a:srgbClr val="00B050"/>
                </a:solidFill>
              </a:rPr>
              <a:t>Talarico</a:t>
            </a:r>
            <a:endParaRPr lang="en-US" sz="1200" b="0" i="0" strike="noStrike" dirty="0">
              <a:solidFill>
                <a:srgbClr val="00B050"/>
              </a:solidFill>
              <a:effectLst/>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7827B33A-1311-23B1-42EF-6A8B1E91139D}"/>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5A7D3CD-18CA-117D-5E09-D728031699E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1B75DF1-B961-FE14-4457-184A21903428}"/>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26348542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494213"/>
          </a:xfrm>
        </p:spPr>
        <p:txBody>
          <a:bodyPr/>
          <a:lstStyle/>
          <a:p>
            <a:r>
              <a:rPr lang="en-US" sz="1400" dirty="0"/>
              <a:t>Straw Poll 1: Do you agree that during roaming, after the request/response exchange that initiates notification of the DS mapping change from the current AP MLD to the target AP MLD,</a:t>
            </a:r>
          </a:p>
          <a:p>
            <a:pPr lvl="1"/>
            <a:r>
              <a:rPr lang="en-US" sz="1200" dirty="0"/>
              <a:t>The current AP MLD is able to deliver buffered DL data frames for a TBD period of time.</a:t>
            </a:r>
          </a:p>
          <a:p>
            <a:pPr lvl="1"/>
            <a:r>
              <a:rPr lang="en-US" sz="1200" dirty="0"/>
              <a:t>The non-AP MLD may retrieve buffered DL data frames from the current AP MLD</a:t>
            </a:r>
          </a:p>
          <a:p>
            <a:pPr lvl="1"/>
            <a:r>
              <a:rPr lang="en-US" sz="1200" dirty="0"/>
              <a:t>TBD – The non-AP MLD shall not send UL data to current AP MLD</a:t>
            </a:r>
          </a:p>
          <a:p>
            <a:pPr lvl="1"/>
            <a:r>
              <a:rPr lang="en-US" sz="1200" dirty="0"/>
              <a:t>The non-AP MLD may send UL data to target AP MLD.</a:t>
            </a:r>
          </a:p>
          <a:p>
            <a:pPr lvl="1"/>
            <a:r>
              <a:rPr lang="en-US" sz="1200" dirty="0"/>
              <a:t>It is assumed that the target AP MLD is able to deliver data frames after the DS mapping change</a:t>
            </a:r>
          </a:p>
          <a:p>
            <a:r>
              <a:rPr lang="en-US" sz="1400" b="0" dirty="0"/>
              <a:t>Note: Supporting list: [</a:t>
            </a:r>
            <a:r>
              <a:rPr lang="en-US" sz="1400" b="0" dirty="0">
                <a:hlinkClick r:id="rId2"/>
              </a:rPr>
              <a:t>23/1971</a:t>
            </a:r>
            <a:r>
              <a:rPr lang="en-US" sz="1400" b="0" dirty="0"/>
              <a:t>, </a:t>
            </a:r>
            <a:r>
              <a:rPr lang="en-US" sz="1400" b="0" dirty="0">
                <a:hlinkClick r:id="rId3"/>
              </a:rPr>
              <a:t>23/1996</a:t>
            </a:r>
            <a:r>
              <a:rPr lang="en-US" sz="1400" b="0" dirty="0"/>
              <a:t>, </a:t>
            </a:r>
            <a:r>
              <a:rPr lang="en-US" sz="1400" b="0" dirty="0">
                <a:hlinkClick r:id="rId4"/>
              </a:rPr>
              <a:t>24/0052</a:t>
            </a:r>
            <a:r>
              <a:rPr lang="en-US" sz="1400" b="0" dirty="0"/>
              <a:t>, </a:t>
            </a:r>
            <a:r>
              <a:rPr lang="en-US" sz="1400" b="0" dirty="0">
                <a:hlinkClick r:id="rId5"/>
              </a:rPr>
              <a:t>24/0083</a:t>
            </a:r>
            <a:r>
              <a:rPr lang="en-US" sz="1400" b="0" dirty="0"/>
              <a:t>, </a:t>
            </a:r>
            <a:r>
              <a:rPr lang="en-US" sz="1400" b="0" dirty="0">
                <a:hlinkClick r:id="rId6"/>
              </a:rPr>
              <a:t>24/0101</a:t>
            </a:r>
            <a:r>
              <a:rPr lang="en-US" sz="1400" b="0" dirty="0"/>
              <a:t>, </a:t>
            </a:r>
            <a:r>
              <a:rPr lang="en-US" sz="1400" b="0" dirty="0">
                <a:hlinkClick r:id="rId7"/>
              </a:rPr>
              <a:t>24/0396</a:t>
            </a:r>
            <a:r>
              <a:rPr lang="en-US" sz="1400" b="0" dirty="0"/>
              <a:t>, </a:t>
            </a:r>
            <a:r>
              <a:rPr lang="en-US" sz="1400" b="0" dirty="0">
                <a:hlinkClick r:id="rId8"/>
              </a:rPr>
              <a:t>24/0412</a:t>
            </a:r>
            <a:r>
              <a:rPr lang="en-US" sz="1400" b="0" dirty="0"/>
              <a:t>, </a:t>
            </a:r>
            <a:r>
              <a:rPr lang="en-US" sz="1400" b="0" dirty="0">
                <a:hlinkClick r:id="rId9"/>
              </a:rPr>
              <a:t>24/0679</a:t>
            </a:r>
            <a:r>
              <a:rPr lang="en-US" sz="1400" b="0" dirty="0"/>
              <a:t>]</a:t>
            </a:r>
          </a:p>
          <a:p>
            <a:r>
              <a:rPr lang="en-US" sz="1400" dirty="0"/>
              <a:t>Straw Poll 2: Do you agree to enable per TID buffer size reporting of a larger queue in UHR?</a:t>
            </a:r>
          </a:p>
          <a:p>
            <a:pPr lvl="1"/>
            <a:r>
              <a:rPr lang="en-US" sz="1200" dirty="0"/>
              <a:t>Note: It is an optional feature.</a:t>
            </a:r>
          </a:p>
          <a:p>
            <a:pPr lvl="1"/>
            <a:r>
              <a:rPr lang="en-US" sz="1200" dirty="0"/>
              <a:t>Note: In the baseline, the maximum approximate per TID queue size to report is 2,147,328 octets</a:t>
            </a:r>
          </a:p>
          <a:p>
            <a:r>
              <a:rPr lang="en-US" sz="1400" b="0" dirty="0"/>
              <a:t>Note: The reference document is </a:t>
            </a:r>
            <a:r>
              <a:rPr lang="en-US" sz="1400" b="0" dirty="0">
                <a:hlinkClick r:id="rId10"/>
              </a:rPr>
              <a:t>23-2007r2</a:t>
            </a:r>
            <a:r>
              <a:rPr lang="en-US" sz="1400" b="0" dirty="0"/>
              <a:t>.</a:t>
            </a:r>
          </a:p>
          <a:p>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222951829"/>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00FF00"/>
                </a:highlight>
              </a:rPr>
              <a:t>Thursday PHY Agenda–AM1</a:t>
            </a:r>
            <a:endParaRPr lang="en-US" dirty="0">
              <a:highlight>
                <a:srgbClr val="00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Channelization + MIMO + Coding + Beamforming</a:t>
            </a:r>
          </a:p>
          <a:p>
            <a:pPr lvl="1">
              <a:buFont typeface="Arial" panose="020B0604020202020204" pitchFamily="34" charset="0"/>
              <a:buChar char="•"/>
            </a:pPr>
            <a:r>
              <a:rPr lang="en-GB" sz="1200" i="0" strike="noStrike" kern="1200" dirty="0">
                <a:solidFill>
                  <a:srgbClr val="00B050"/>
                </a:solidFill>
                <a:effectLst/>
                <a:ea typeface="Times New Roman" panose="02020603050405020304" pitchFamily="18" charset="0"/>
                <a:hlinkClick r:id="rId2">
                  <a:extLst>
                    <a:ext uri="{A12FA001-AC4F-418D-AE19-62706E023703}">
                      <ahyp:hlinkClr xmlns:ahyp="http://schemas.microsoft.com/office/drawing/2018/hyperlinkcolor" val="tx"/>
                    </a:ext>
                  </a:extLst>
                </a:hlinkClick>
              </a:rPr>
              <a:t>24/0873</a:t>
            </a:r>
            <a:r>
              <a:rPr lang="en-GB" sz="1200" i="0" strike="noStrike" kern="1200" dirty="0">
                <a:solidFill>
                  <a:srgbClr val="00B050"/>
                </a:solidFill>
                <a:effectLst/>
                <a:ea typeface="Times New Roman" panose="02020603050405020304" pitchFamily="18" charset="0"/>
              </a:rPr>
              <a:t> Design Targets and Considerations for Enhanced Long Range		Jianhan Liu [Q&amp;A]</a:t>
            </a:r>
          </a:p>
          <a:p>
            <a:pPr lvl="1">
              <a:buFont typeface="Arial" panose="020B0604020202020204" pitchFamily="34" charset="0"/>
              <a:buChar char="•"/>
            </a:pPr>
            <a:r>
              <a:rPr lang="en-GB" sz="1200" kern="1200" dirty="0">
                <a:solidFill>
                  <a:srgbClr val="00B050"/>
                </a:solidFill>
                <a:ea typeface="Times New Roman" panose="02020603050405020304" pitchFamily="18" charset="0"/>
                <a:hlinkClick r:id="rId3">
                  <a:extLst>
                    <a:ext uri="{A12FA001-AC4F-418D-AE19-62706E023703}">
                      <ahyp:hlinkClr xmlns:ahyp="http://schemas.microsoft.com/office/drawing/2018/hyperlinkcolor" val="tx"/>
                    </a:ext>
                  </a:extLst>
                </a:hlinkClick>
              </a:rPr>
              <a:t>24/1985</a:t>
            </a:r>
            <a:r>
              <a:rPr lang="en-GB" sz="1200" kern="1200" dirty="0">
                <a:solidFill>
                  <a:srgbClr val="00B050"/>
                </a:solidFill>
                <a:ea typeface="Times New Roman" panose="02020603050405020304" pitchFamily="18" charset="0"/>
              </a:rPr>
              <a:t> Longer LDPC Codeword							Rethna Pulikkoonattu</a:t>
            </a:r>
          </a:p>
          <a:p>
            <a:pPr lvl="1">
              <a:buFont typeface="Arial" panose="020B0604020202020204" pitchFamily="34" charset="0"/>
              <a:buChar char="•"/>
            </a:pPr>
            <a:r>
              <a:rPr lang="en-GB" sz="1200" i="0" u="sng" strike="noStrike" kern="1200" dirty="0">
                <a:solidFill>
                  <a:srgbClr val="00B050"/>
                </a:solidFill>
                <a:effectLst/>
                <a:ea typeface="Times New Roman" panose="02020603050405020304" pitchFamily="18" charset="0"/>
                <a:hlinkClick r:id="rId4">
                  <a:extLst>
                    <a:ext uri="{A12FA001-AC4F-418D-AE19-62706E023703}">
                      <ahyp:hlinkClr xmlns:ahyp="http://schemas.microsoft.com/office/drawing/2018/hyperlinkcolor" val="tx"/>
                    </a:ext>
                  </a:extLst>
                </a:hlinkClick>
              </a:rPr>
              <a:t>24/0508</a:t>
            </a:r>
            <a:r>
              <a:rPr lang="en-GB" sz="1200" i="0" u="sng" strike="noStrike" kern="1200" dirty="0">
                <a:solidFill>
                  <a:srgbClr val="00B050"/>
                </a:solidFill>
                <a:effectLst/>
                <a:ea typeface="Times New Roman" panose="02020603050405020304" pitchFamily="18" charset="0"/>
              </a:rPr>
              <a:t> </a:t>
            </a:r>
            <a:r>
              <a:rPr lang="en-GB" sz="1200" i="0" u="none" strike="noStrike" kern="1200" dirty="0">
                <a:solidFill>
                  <a:srgbClr val="00B050"/>
                </a:solidFill>
                <a:effectLst/>
                <a:ea typeface="Times New Roman" panose="02020603050405020304" pitchFamily="18" charset="0"/>
              </a:rPr>
              <a:t>Extended 6 GHz channelization 						Thomas Derham</a:t>
            </a:r>
            <a:endParaRPr lang="en-US" sz="1200" dirty="0">
              <a:solidFill>
                <a:srgbClr val="00B050"/>
              </a:solidFill>
            </a:endParaRP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24/0750</a:t>
            </a:r>
            <a:r>
              <a:rPr lang="en-US" sz="1200" dirty="0">
                <a:solidFill>
                  <a:srgbClr val="00B050"/>
                </a:solidFill>
              </a:rPr>
              <a:t> Tx EVM Setting for MIMO Detection					Genadiy Tsodik</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24/0810</a:t>
            </a:r>
            <a:r>
              <a:rPr lang="en-US" sz="1200" dirty="0">
                <a:solidFill>
                  <a:srgbClr val="00B050"/>
                </a:solidFill>
              </a:rPr>
              <a:t> </a:t>
            </a:r>
            <a:r>
              <a:rPr lang="en-US" sz="1200" dirty="0" err="1">
                <a:solidFill>
                  <a:srgbClr val="00B050"/>
                </a:solidFill>
              </a:rPr>
              <a:t>DPWiFi</a:t>
            </a:r>
            <a:r>
              <a:rPr lang="en-US" sz="1200" dirty="0">
                <a:solidFill>
                  <a:srgbClr val="00B050"/>
                </a:solidFill>
              </a:rPr>
              <a:t> MIMO Multiplexing and Beamforming				Carlos Rios</a:t>
            </a:r>
          </a:p>
          <a:p>
            <a:pPr lvl="1">
              <a:buFont typeface="Arial" panose="020B0604020202020204" pitchFamily="34" charset="0"/>
              <a:buChar char="•"/>
            </a:pPr>
            <a:r>
              <a:rPr lang="en-US" sz="1200" dirty="0">
                <a:solidFill>
                  <a:schemeClr val="bg1">
                    <a:lumMod val="65000"/>
                  </a:schemeClr>
                </a:solidFill>
                <a:hlinkClick r:id="rId7">
                  <a:extLst>
                    <a:ext uri="{A12FA001-AC4F-418D-AE19-62706E023703}">
                      <ahyp:hlinkClr xmlns:ahyp="http://schemas.microsoft.com/office/drawing/2018/hyperlinkcolor" val="tx"/>
                    </a:ext>
                  </a:extLst>
                </a:hlinkClick>
              </a:rPr>
              <a:t>24/0869</a:t>
            </a:r>
            <a:r>
              <a:rPr lang="en-US" sz="1200" dirty="0">
                <a:solidFill>
                  <a:schemeClr val="bg1">
                    <a:lumMod val="65000"/>
                  </a:schemeClr>
                </a:solidFill>
              </a:rPr>
              <a:t> Beamforming Feedback for UL Beamforming				Leonardo </a:t>
            </a:r>
            <a:r>
              <a:rPr lang="en-US" sz="1200" dirty="0" err="1">
                <a:solidFill>
                  <a:schemeClr val="bg1">
                    <a:lumMod val="65000"/>
                  </a:schemeClr>
                </a:solidFill>
              </a:rPr>
              <a:t>Lanante</a:t>
            </a:r>
            <a:r>
              <a:rPr lang="en-US" sz="1200" dirty="0">
                <a:solidFill>
                  <a:schemeClr val="bg1">
                    <a:lumMod val="65000"/>
                  </a:schemeClr>
                </a:solidFill>
              </a:rPr>
              <a:t> </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6743636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00FF00"/>
                </a:highlight>
              </a:rPr>
              <a:t>Thursday MAC Agenda–AM1</a:t>
            </a:r>
            <a:endParaRPr lang="en-US" dirty="0">
              <a:highlight>
                <a:srgbClr val="00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NPCA Part 2 + MAP Part 1</a:t>
            </a:r>
          </a:p>
          <a:p>
            <a:pPr lvl="1">
              <a:buFont typeface="Arial" panose="020B0604020202020204" pitchFamily="34" charset="0"/>
              <a:buChar char="•"/>
            </a:pPr>
            <a:r>
              <a:rPr lang="en-US" sz="1200" b="0" dirty="0">
                <a:solidFill>
                  <a:srgbClr val="00B050"/>
                </a:solidFill>
              </a:rPr>
              <a:t>Straw Polls (20’)</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24/0495</a:t>
            </a:r>
            <a:r>
              <a:rPr lang="en-US" sz="1200" dirty="0">
                <a:solidFill>
                  <a:srgbClr val="00B050"/>
                </a:solidFill>
              </a:rPr>
              <a:t> Non-primary channel access (NPCA) - follow up			Minyoung Park</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24/0496</a:t>
            </a:r>
            <a:r>
              <a:rPr lang="en-US" sz="1200" dirty="0">
                <a:solidFill>
                  <a:srgbClr val="00B050"/>
                </a:solidFill>
              </a:rPr>
              <a:t> Secondary channel usage follow up					Liwen Chu</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24/0538</a:t>
            </a:r>
            <a:r>
              <a:rPr lang="en-US" sz="1200" dirty="0">
                <a:solidFill>
                  <a:srgbClr val="00B050"/>
                </a:solidFill>
              </a:rPr>
              <a:t> SP-based non-primary-channel-access 				Yue Zhao</a:t>
            </a:r>
          </a:p>
          <a:p>
            <a:pPr lvl="1">
              <a:buFont typeface="Arial" panose="020B0604020202020204" pitchFamily="34" charset="0"/>
              <a:buChar char="•"/>
            </a:pPr>
            <a:r>
              <a:rPr lang="en-GB" sz="1200" dirty="0">
                <a:solidFill>
                  <a:schemeClr val="bg1">
                    <a:lumMod val="65000"/>
                  </a:schemeClr>
                </a:solidFill>
                <a:ea typeface="Calibri" panose="020F0502020204030204" pitchFamily="34" charset="0"/>
                <a:cs typeface="Times New Roman" panose="02020603050405020304" pitchFamily="18" charset="0"/>
                <a:hlinkClick r:id="rId5">
                  <a:extLst>
                    <a:ext uri="{A12FA001-AC4F-418D-AE19-62706E023703}">
                      <ahyp:hlinkClr xmlns:ahyp="http://schemas.microsoft.com/office/drawing/2018/hyperlinkcolor" val="tx"/>
                    </a:ext>
                  </a:extLst>
                </a:hlinkClick>
              </a:rPr>
              <a:t>24/0072</a:t>
            </a:r>
            <a:r>
              <a:rPr lang="en-GB" sz="1200" dirty="0">
                <a:solidFill>
                  <a:schemeClr val="bg1">
                    <a:lumMod val="65000"/>
                  </a:schemeClr>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chemeClr val="bg1">
                    <a:lumMod val="65000"/>
                  </a:schemeClr>
                </a:solidFill>
                <a:effectLst/>
                <a:hlinkClick r:id="rId6">
                  <a:extLst>
                    <a:ext uri="{A12FA001-AC4F-418D-AE19-62706E023703}">
                      <ahyp:hlinkClr xmlns:ahyp="http://schemas.microsoft.com/office/drawing/2018/hyperlinkcolor" val="tx"/>
                    </a:ext>
                  </a:extLst>
                </a:hlinkClick>
              </a:rPr>
              <a:t>24/0462</a:t>
            </a:r>
            <a:r>
              <a:rPr lang="en-US" sz="1200" b="0" i="0" strike="noStrike" dirty="0">
                <a:solidFill>
                  <a:schemeClr val="bg1">
                    <a:lumMod val="65000"/>
                  </a:schemeClr>
                </a:solidFill>
                <a:effectLst/>
              </a:rPr>
              <a:t> MAPC SPs								Brian Hart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40236663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r>
              <a:rPr lang="en-US" sz="1400" dirty="0"/>
              <a:t>Straw Poll 1: Do you agree that </a:t>
            </a:r>
            <a:r>
              <a:rPr lang="en-US" sz="1400" dirty="0" err="1"/>
              <a:t>TGbn</a:t>
            </a:r>
            <a:r>
              <a:rPr lang="en-US" sz="1400" dirty="0"/>
              <a:t> will define a mechanism where a non-AP STA can be allocated resources dynamically (i.e., on a per-TXOP basis) outside of its current operating bandwidth and within the associated AP’s BSS bandwidth?</a:t>
            </a:r>
          </a:p>
          <a:p>
            <a:r>
              <a:rPr lang="en-US" sz="1400" b="0" dirty="0"/>
              <a:t>Note: A converged SP among the authors of - </a:t>
            </a:r>
            <a:r>
              <a:rPr lang="en-US" sz="1400" b="0" dirty="0">
                <a:hlinkClick r:id="rId2"/>
              </a:rPr>
              <a:t>11-22/2204</a:t>
            </a:r>
            <a:r>
              <a:rPr lang="en-US" sz="1400" b="0" dirty="0"/>
              <a:t>, </a:t>
            </a:r>
            <a:r>
              <a:rPr lang="en-US" sz="1400" b="0" dirty="0">
                <a:hlinkClick r:id="rId3"/>
              </a:rPr>
              <a:t>11-23/2141</a:t>
            </a:r>
            <a:r>
              <a:rPr lang="en-US" sz="1400" b="0" dirty="0"/>
              <a:t> (Sindhu &amp; </a:t>
            </a:r>
            <a:r>
              <a:rPr lang="en-US" sz="1400" b="0" dirty="0" err="1"/>
              <a:t>Shubho</a:t>
            </a:r>
            <a:r>
              <a:rPr lang="en-US" sz="1400" b="0" dirty="0"/>
              <a:t>), </a:t>
            </a:r>
            <a:r>
              <a:rPr lang="en-US" sz="1400" b="0" dirty="0">
                <a:hlinkClick r:id="rId4"/>
              </a:rPr>
              <a:t>11-23/843</a:t>
            </a:r>
            <a:r>
              <a:rPr lang="en-US" sz="1400" b="0" dirty="0"/>
              <a:t> (</a:t>
            </a:r>
            <a:r>
              <a:rPr lang="en-US" sz="1400" b="0" dirty="0" err="1"/>
              <a:t>Liuming</a:t>
            </a:r>
            <a:r>
              <a:rPr lang="en-US" sz="1400" b="0" dirty="0"/>
              <a:t>), </a:t>
            </a:r>
            <a:r>
              <a:rPr lang="en-US" sz="1400" b="0" dirty="0">
                <a:hlinkClick r:id="rId5"/>
              </a:rPr>
              <a:t>11-23/1496</a:t>
            </a:r>
            <a:r>
              <a:rPr lang="en-US" sz="1400" b="0" dirty="0"/>
              <a:t> (</a:t>
            </a:r>
            <a:r>
              <a:rPr lang="en-US" sz="1400" b="0" dirty="0" err="1"/>
              <a:t>Kaiying</a:t>
            </a:r>
            <a:r>
              <a:rPr lang="en-US" sz="1400" b="0" dirty="0"/>
              <a:t>), </a:t>
            </a:r>
            <a:r>
              <a:rPr lang="en-US" sz="1400" b="0" dirty="0">
                <a:hlinkClick r:id="rId6"/>
              </a:rPr>
              <a:t>11-23/1892</a:t>
            </a:r>
            <a:r>
              <a:rPr lang="en-US" sz="1400" b="0" dirty="0"/>
              <a:t> (Gaurang), </a:t>
            </a:r>
            <a:r>
              <a:rPr lang="en-US" sz="1400" b="0" dirty="0">
                <a:hlinkClick r:id="rId7"/>
              </a:rPr>
              <a:t>11-23/1913</a:t>
            </a:r>
            <a:r>
              <a:rPr lang="en-US" sz="1400" b="0" dirty="0"/>
              <a:t> (</a:t>
            </a:r>
            <a:r>
              <a:rPr lang="en-US" sz="1400" b="0" dirty="0" err="1"/>
              <a:t>DongJu</a:t>
            </a:r>
            <a:r>
              <a:rPr lang="en-US" sz="1400" b="0" dirty="0"/>
              <a:t>), </a:t>
            </a:r>
            <a:r>
              <a:rPr lang="en-US" sz="1400" b="0" dirty="0">
                <a:hlinkClick r:id="rId8"/>
              </a:rPr>
              <a:t>11-23/1935</a:t>
            </a:r>
            <a:r>
              <a:rPr lang="en-US" sz="1400" b="0" dirty="0"/>
              <a:t> (Liwen), </a:t>
            </a:r>
            <a:r>
              <a:rPr lang="en-US" sz="1400" b="0" dirty="0">
                <a:hlinkClick r:id="rId9"/>
              </a:rPr>
              <a:t>11-23/2027</a:t>
            </a:r>
            <a:r>
              <a:rPr lang="en-US" sz="1400" b="0" dirty="0"/>
              <a:t> (Vishnu), </a:t>
            </a:r>
            <a:r>
              <a:rPr lang="en-US" sz="1400" b="0" dirty="0">
                <a:hlinkClick r:id="rId10"/>
              </a:rPr>
              <a:t>11-24/591</a:t>
            </a:r>
            <a:r>
              <a:rPr lang="en-US" sz="1400" b="0" dirty="0"/>
              <a:t> (</a:t>
            </a:r>
            <a:r>
              <a:rPr lang="en-US" sz="1400" b="0" dirty="0" err="1"/>
              <a:t>Morteza</a:t>
            </a:r>
            <a:r>
              <a:rPr lang="en-US" sz="1400" b="0" dirty="0"/>
              <a:t>).</a:t>
            </a:r>
          </a:p>
          <a:p>
            <a:pPr marL="0" indent="0"/>
            <a:endParaRPr lang="en-US" sz="1400" dirty="0"/>
          </a:p>
          <a:p>
            <a:pPr marL="0" marR="0" algn="just">
              <a:spcBef>
                <a:spcPts val="0"/>
              </a:spcBef>
              <a:spcAft>
                <a:spcPts val="0"/>
              </a:spcAft>
            </a:pPr>
            <a:r>
              <a:rPr lang="en-US" sz="1400" b="1" dirty="0">
                <a:effectLst/>
                <a:latin typeface="Calibri" panose="020F0502020204030204" pitchFamily="34" charset="0"/>
                <a:ea typeface="Calibri" panose="020F0502020204030204" pitchFamily="34" charset="0"/>
              </a:rPr>
              <a:t>Straw Poll 2: Do you support to define a mechanism that allows an AP affiliated with an AP MLD to be in the PS mode?</a:t>
            </a:r>
            <a:endParaRPr lang="en-US" sz="14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3:</a:t>
            </a:r>
            <a:r>
              <a:rPr lang="en-US" sz="1400" dirty="0">
                <a:effectLst/>
                <a:latin typeface="Calibri" panose="020F0502020204030204" pitchFamily="34" charset="0"/>
                <a:ea typeface="Calibri" panose="020F0502020204030204" pitchFamily="34" charset="0"/>
              </a:rPr>
              <a:t> Do you support to define a mechanism that allows the non-AP MLD to send a wakeup request through an enabled link on which the affiliated AP is operating in awake state to wake up another AP which is affiliated with the same AP MLD and operating in the doze state of the PS mode?</a:t>
            </a:r>
          </a:p>
          <a:p>
            <a:pPr marL="0" marR="0" algn="just">
              <a:spcBef>
                <a:spcPts val="0"/>
              </a:spcBef>
              <a:spcAft>
                <a:spcPts val="0"/>
              </a:spcAft>
            </a:pPr>
            <a:r>
              <a:rPr lang="en-US" sz="1400" b="0" dirty="0">
                <a:effectLst/>
                <a:latin typeface="Calibri" panose="020F0502020204030204" pitchFamily="34" charset="0"/>
                <a:ea typeface="Calibri" panose="020F0502020204030204" pitchFamily="34" charset="0"/>
              </a:rPr>
              <a:t>Note: The reference document is </a:t>
            </a:r>
            <a:r>
              <a:rPr lang="en-US" sz="1400" b="0" u="sng" dirty="0">
                <a:solidFill>
                  <a:srgbClr val="0563C1"/>
                </a:solidFill>
                <a:effectLst/>
                <a:latin typeface="Calibri" panose="020F0502020204030204" pitchFamily="34" charset="0"/>
                <a:ea typeface="Calibri" panose="020F0502020204030204" pitchFamily="34" charset="0"/>
                <a:hlinkClick r:id="rId11"/>
              </a:rPr>
              <a:t>24-0352r1</a:t>
            </a:r>
            <a:endParaRPr lang="en-US" sz="1400" b="0" dirty="0">
              <a:effectLst/>
              <a:latin typeface="Calibri" panose="020F0502020204030204" pitchFamily="34" charset="0"/>
              <a:ea typeface="Calibri" panose="020F0502020204030204" pitchFamily="34" charset="0"/>
            </a:endParaRPr>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88468337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1FAC540-6774-AAD3-B7EB-CCABE2602C3E}"/>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3913BFA-F967-E6B4-538C-7E3F175AA99E}"/>
              </a:ext>
            </a:extLst>
          </p:cNvPr>
          <p:cNvSpPr>
            <a:spLocks noGrp="1"/>
          </p:cNvSpPr>
          <p:nvPr>
            <p:ph type="title"/>
          </p:nvPr>
        </p:nvSpPr>
        <p:spPr/>
        <p:txBody>
          <a:bodyPr/>
          <a:lstStyle/>
          <a:p>
            <a:r>
              <a:rPr lang="en-US" altLang="en-US" dirty="0">
                <a:highlight>
                  <a:srgbClr val="00FF00"/>
                </a:highlight>
              </a:rPr>
              <a:t>Thursday PHY Agenda–AM2</a:t>
            </a:r>
            <a:endParaRPr lang="en-US" dirty="0">
              <a:highlight>
                <a:srgbClr val="00FF00"/>
              </a:highlight>
            </a:endParaRPr>
          </a:p>
        </p:txBody>
      </p:sp>
      <p:sp>
        <p:nvSpPr>
          <p:cNvPr id="3" name="Content Placeholder 2">
            <a:extLst>
              <a:ext uri="{FF2B5EF4-FFF2-40B4-BE49-F238E27FC236}">
                <a16:creationId xmlns:a16="http://schemas.microsoft.com/office/drawing/2014/main" id="{2F86CF3C-94C2-CF42-A8D8-2339A9A69E36}"/>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lvl="0">
              <a:buFont typeface="Arial" panose="020B0604020202020204" pitchFamily="34" charset="0"/>
              <a:buChar char="•"/>
            </a:pPr>
            <a:r>
              <a:rPr lang="en-GB" sz="1600" dirty="0"/>
              <a:t>Submissions – Long Range + PPDU format</a:t>
            </a:r>
          </a:p>
          <a:p>
            <a:pPr lvl="1">
              <a:buFont typeface="Arial" panose="020B0604020202020204" pitchFamily="34" charset="0"/>
              <a:buChar char="•"/>
            </a:pPr>
            <a:r>
              <a:rPr lang="en-US" sz="1200" dirty="0">
                <a:solidFill>
                  <a:srgbClr val="00B050"/>
                </a:solidFill>
                <a:hlinkClick r:id="rId2">
                  <a:extLst>
                    <a:ext uri="{A12FA001-AC4F-418D-AE19-62706E023703}">
                      <ahyp:hlinkClr xmlns:ahyp="http://schemas.microsoft.com/office/drawing/2018/hyperlinkcolor" val="tx"/>
                    </a:ext>
                  </a:extLst>
                </a:hlinkClick>
              </a:rPr>
              <a:t>24/0810</a:t>
            </a:r>
            <a:r>
              <a:rPr lang="en-US" sz="1200" dirty="0">
                <a:solidFill>
                  <a:srgbClr val="00B050"/>
                </a:solidFill>
              </a:rPr>
              <a:t> </a:t>
            </a:r>
            <a:r>
              <a:rPr lang="en-US" sz="1200" dirty="0" err="1">
                <a:solidFill>
                  <a:srgbClr val="00B050"/>
                </a:solidFill>
              </a:rPr>
              <a:t>DPWiFi</a:t>
            </a:r>
            <a:r>
              <a:rPr lang="en-US" sz="1200" dirty="0">
                <a:solidFill>
                  <a:srgbClr val="00B050"/>
                </a:solidFill>
              </a:rPr>
              <a:t> MIMO Multiplexing and Beamforming				Carlos Rios [cont.]</a:t>
            </a:r>
          </a:p>
          <a:p>
            <a:pPr lvl="1">
              <a:buFont typeface="Arial" panose="020B0604020202020204" pitchFamily="34" charset="0"/>
              <a:buChar char="•"/>
            </a:pPr>
            <a:r>
              <a:rPr lang="en-US" sz="1200" dirty="0">
                <a:solidFill>
                  <a:srgbClr val="00B050"/>
                </a:solidFill>
                <a:hlinkClick r:id="rId3">
                  <a:extLst>
                    <a:ext uri="{A12FA001-AC4F-418D-AE19-62706E023703}">
                      <ahyp:hlinkClr xmlns:ahyp="http://schemas.microsoft.com/office/drawing/2018/hyperlinkcolor" val="tx"/>
                    </a:ext>
                  </a:extLst>
                </a:hlinkClick>
              </a:rPr>
              <a:t>24/0869</a:t>
            </a:r>
            <a:r>
              <a:rPr lang="en-US" sz="1200" dirty="0">
                <a:solidFill>
                  <a:srgbClr val="00B050"/>
                </a:solidFill>
              </a:rPr>
              <a:t> Beamforming Feedback for UL Beamforming				Leonardo </a:t>
            </a:r>
            <a:r>
              <a:rPr lang="en-US" sz="1200" dirty="0" err="1">
                <a:solidFill>
                  <a:srgbClr val="00B050"/>
                </a:solidFill>
              </a:rPr>
              <a:t>Lanante</a:t>
            </a:r>
            <a:r>
              <a:rPr lang="en-US" sz="1200" dirty="0">
                <a:solidFill>
                  <a:srgbClr val="00B050"/>
                </a:solidFill>
              </a:rPr>
              <a:t> </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24/0875</a:t>
            </a:r>
            <a:r>
              <a:rPr lang="en-US" sz="1200" dirty="0">
                <a:solidFill>
                  <a:srgbClr val="00B050"/>
                </a:solidFill>
              </a:rPr>
              <a:t> UHR-enhanced-long-range-support						Rui Cao</a:t>
            </a:r>
          </a:p>
          <a:p>
            <a:pPr lvl="1">
              <a:buFont typeface="Arial" panose="020B0604020202020204" pitchFamily="34" charset="0"/>
              <a:buChar char="•"/>
            </a:pPr>
            <a:r>
              <a:rPr lang="en-US" sz="1200" dirty="0">
                <a:solidFill>
                  <a:srgbClr val="00B050"/>
                </a:solidFill>
                <a:hlinkClick r:id="rId5">
                  <a:extLst>
                    <a:ext uri="{A12FA001-AC4F-418D-AE19-62706E023703}">
                      <ahyp:hlinkClr xmlns:ahyp="http://schemas.microsoft.com/office/drawing/2018/hyperlinkcolor" val="tx"/>
                    </a:ext>
                  </a:extLst>
                </a:hlinkClick>
              </a:rPr>
              <a:t>24/0921</a:t>
            </a:r>
            <a:r>
              <a:rPr lang="en-US" sz="1200" dirty="0">
                <a:solidFill>
                  <a:srgbClr val="00B050"/>
                </a:solidFill>
              </a:rPr>
              <a:t> An Enhanced Long Range PPDU						Wook Bong Lee</a:t>
            </a:r>
          </a:p>
          <a:p>
            <a:pPr lvl="1">
              <a:buFont typeface="Arial" panose="020B0604020202020204" pitchFamily="34" charset="0"/>
              <a:buChar char="•"/>
            </a:pPr>
            <a:r>
              <a:rPr lang="en-US" sz="1200" dirty="0">
                <a:solidFill>
                  <a:srgbClr val="00B050"/>
                </a:solidFill>
                <a:hlinkClick r:id="rId6">
                  <a:extLst>
                    <a:ext uri="{A12FA001-AC4F-418D-AE19-62706E023703}">
                      <ahyp:hlinkClr xmlns:ahyp="http://schemas.microsoft.com/office/drawing/2018/hyperlinkcolor" val="tx"/>
                    </a:ext>
                  </a:extLst>
                </a:hlinkClick>
              </a:rPr>
              <a:t>24/0876</a:t>
            </a:r>
            <a:r>
              <a:rPr lang="en-US" sz="1200" dirty="0">
                <a:solidFill>
                  <a:srgbClr val="00B050"/>
                </a:solidFill>
              </a:rPr>
              <a:t> UHR-PPDU-PHY-Version							Rui Cao</a:t>
            </a:r>
          </a:p>
          <a:p>
            <a:pPr lvl="1">
              <a:buFont typeface="Arial" panose="020B0604020202020204" pitchFamily="34" charset="0"/>
              <a:buChar char="•"/>
            </a:pPr>
            <a:r>
              <a:rPr lang="en-GB" sz="1200" b="0" i="0" u="sng" strike="noStrike" kern="1200" dirty="0">
                <a:solidFill>
                  <a:srgbClr val="00B050"/>
                </a:solidFill>
                <a:effectLst/>
                <a:ea typeface="MS Gothic" panose="020B0609070205080204" pitchFamily="49" charset="-128"/>
                <a:hlinkClick r:id="rId7">
                  <a:extLst>
                    <a:ext uri="{A12FA001-AC4F-418D-AE19-62706E023703}">
                      <ahyp:hlinkClr xmlns:ahyp="http://schemas.microsoft.com/office/drawing/2018/hyperlinkcolor" val="tx"/>
                    </a:ext>
                  </a:extLst>
                </a:hlinkClick>
              </a:rPr>
              <a:t>24/0001</a:t>
            </a:r>
            <a:r>
              <a:rPr lang="en-US" sz="1200" dirty="0">
                <a:solidFill>
                  <a:srgbClr val="00B050"/>
                </a:solidFill>
              </a:rPr>
              <a:t> </a:t>
            </a:r>
            <a:r>
              <a:rPr lang="en-GB" sz="1200" b="0" i="0" u="none" strike="noStrike" kern="1200" dirty="0">
                <a:solidFill>
                  <a:srgbClr val="00B050"/>
                </a:solidFill>
                <a:effectLst/>
                <a:ea typeface="MS Gothic" panose="020B0609070205080204" pitchFamily="49" charset="-128"/>
              </a:rPr>
              <a:t>DL MU Ext PPDUs 								</a:t>
            </a:r>
            <a:r>
              <a:rPr lang="en-GB" sz="1200" b="0" i="0" u="none" strike="noStrike" kern="1200" dirty="0" err="1">
                <a:solidFill>
                  <a:srgbClr val="00B050"/>
                </a:solidFill>
                <a:effectLst/>
                <a:ea typeface="MS Gothic" panose="020B0609070205080204" pitchFamily="49" charset="-128"/>
              </a:rPr>
              <a:t>Michail</a:t>
            </a:r>
            <a:r>
              <a:rPr lang="en-GB" sz="1200" b="0" i="0" u="none" strike="noStrike" kern="1200" dirty="0">
                <a:solidFill>
                  <a:srgbClr val="00B050"/>
                </a:solidFill>
                <a:effectLst/>
                <a:ea typeface="MS Gothic" panose="020B0609070205080204" pitchFamily="49" charset="-128"/>
              </a:rPr>
              <a:t> </a:t>
            </a:r>
            <a:r>
              <a:rPr lang="en-GB" sz="1200" b="0" i="0" u="none" strike="noStrike" kern="1200" dirty="0" err="1">
                <a:solidFill>
                  <a:srgbClr val="00B050"/>
                </a:solidFill>
                <a:effectLst/>
                <a:ea typeface="MS Gothic" panose="020B0609070205080204" pitchFamily="49" charset="-128"/>
              </a:rPr>
              <a:t>Koundurakis</a:t>
            </a:r>
            <a:endParaRPr lang="en-GB" sz="1200" dirty="0">
              <a:solidFill>
                <a:srgbClr val="00B050"/>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B8613C7D-ADF5-2617-069C-F1BCA8AA083E}"/>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0C0DD4AB-2930-5AB8-1EF5-59CAC84CBF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0F272CC-68C9-AA60-ACC5-9ADAA10EE143}"/>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3755669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07746BC-9388-6F7C-4AB7-F6805054FB7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7838C38-773F-8FDE-3FDF-391C0A5DBF9B}"/>
              </a:ext>
            </a:extLst>
          </p:cNvPr>
          <p:cNvSpPr>
            <a:spLocks noGrp="1"/>
          </p:cNvSpPr>
          <p:nvPr>
            <p:ph type="title"/>
          </p:nvPr>
        </p:nvSpPr>
        <p:spPr/>
        <p:txBody>
          <a:bodyPr/>
          <a:lstStyle/>
          <a:p>
            <a:r>
              <a:rPr lang="en-US" altLang="en-US" dirty="0">
                <a:highlight>
                  <a:srgbClr val="00FF00"/>
                </a:highlight>
              </a:rPr>
              <a:t>Thursday MAC Agenda–AM2</a:t>
            </a:r>
            <a:endParaRPr lang="en-US" dirty="0">
              <a:highlight>
                <a:srgbClr val="00FF00"/>
              </a:highlight>
            </a:endParaRPr>
          </a:p>
        </p:txBody>
      </p:sp>
      <p:sp>
        <p:nvSpPr>
          <p:cNvPr id="3" name="Content Placeholder 2">
            <a:extLst>
              <a:ext uri="{FF2B5EF4-FFF2-40B4-BE49-F238E27FC236}">
                <a16:creationId xmlns:a16="http://schemas.microsoft.com/office/drawing/2014/main" id="{042F5F7D-D1A4-4F15-B474-D7E4FCB02B8C}"/>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endParaRPr lang="en-GB" sz="1600" dirty="0"/>
          </a:p>
          <a:p>
            <a:pPr>
              <a:buFont typeface="Arial" panose="020B0604020202020204" pitchFamily="34" charset="0"/>
              <a:buChar char="•"/>
            </a:pPr>
            <a:r>
              <a:rPr lang="en-GB" sz="1600" dirty="0"/>
              <a:t>Submissions – MAP Part 2 + DSO</a:t>
            </a:r>
          </a:p>
          <a:p>
            <a:pPr lvl="1">
              <a:buFont typeface="Arial" panose="020B0604020202020204" pitchFamily="34" charset="0"/>
              <a:buChar char="•"/>
            </a:pPr>
            <a:r>
              <a:rPr lang="en-US" sz="1200" b="0" dirty="0"/>
              <a:t>Straw Polls (20’)</a:t>
            </a:r>
          </a:p>
          <a:p>
            <a:pPr lvl="1">
              <a:buFont typeface="Arial" panose="020B0604020202020204" pitchFamily="34" charset="0"/>
              <a:buChar char="•"/>
            </a:pPr>
            <a:r>
              <a:rPr lang="en-GB" sz="1200" dirty="0">
                <a:solidFill>
                  <a:srgbClr val="00B050"/>
                </a:solidFill>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24/0072</a:t>
            </a:r>
            <a:r>
              <a:rPr lang="en-GB" sz="1200" dirty="0">
                <a:solidFill>
                  <a:srgbClr val="00B050"/>
                </a:solidFill>
                <a:ea typeface="Calibri" panose="020F0502020204030204" pitchFamily="34" charset="0"/>
                <a:cs typeface="Times New Roman" panose="02020603050405020304" pitchFamily="18" charset="0"/>
              </a:rPr>
              <a:t> MAP channel access procedure					Jay Yang</a:t>
            </a:r>
          </a:p>
          <a:p>
            <a:pPr lvl="1">
              <a:buFont typeface="Arial" panose="020B0604020202020204" pitchFamily="34" charset="0"/>
              <a:buChar char="•"/>
            </a:pPr>
            <a:r>
              <a:rPr lang="en-US" sz="1200" b="0" i="0" strike="noStrike" dirty="0">
                <a:solidFill>
                  <a:srgbClr val="00B050"/>
                </a:solidFill>
                <a:effectLst/>
                <a:hlinkClick r:id="rId3">
                  <a:extLst>
                    <a:ext uri="{A12FA001-AC4F-418D-AE19-62706E023703}">
                      <ahyp:hlinkClr xmlns:ahyp="http://schemas.microsoft.com/office/drawing/2018/hyperlinkcolor" val="tx"/>
                    </a:ext>
                  </a:extLst>
                </a:hlinkClick>
              </a:rPr>
              <a:t>24/0462</a:t>
            </a:r>
            <a:r>
              <a:rPr lang="en-US" sz="1200" b="0" i="0" strike="noStrike" dirty="0">
                <a:solidFill>
                  <a:srgbClr val="00B050"/>
                </a:solidFill>
                <a:effectLst/>
              </a:rPr>
              <a:t> MAPC SPs								Brian Hart</a:t>
            </a:r>
          </a:p>
          <a:p>
            <a:pPr lvl="1">
              <a:buFont typeface="Arial" panose="020B0604020202020204" pitchFamily="34" charset="0"/>
              <a:buChar char="•"/>
            </a:pPr>
            <a:r>
              <a:rPr lang="en-US" sz="1200" dirty="0">
                <a:solidFill>
                  <a:srgbClr val="00B050"/>
                </a:solidFill>
                <a:hlinkClick r:id="rId4">
                  <a:extLst>
                    <a:ext uri="{A12FA001-AC4F-418D-AE19-62706E023703}">
                      <ahyp:hlinkClr xmlns:ahyp="http://schemas.microsoft.com/office/drawing/2018/hyperlinkcolor" val="tx"/>
                    </a:ext>
                  </a:extLst>
                </a:hlinkClick>
              </a:rPr>
              <a:t>24/0522</a:t>
            </a:r>
            <a:r>
              <a:rPr lang="en-US" sz="1200" dirty="0">
                <a:solidFill>
                  <a:srgbClr val="00B050"/>
                </a:solidFill>
              </a:rPr>
              <a:t> MAP co-EDCA for edging STA					Jay Yang</a:t>
            </a:r>
          </a:p>
          <a:p>
            <a:pPr lvl="1">
              <a:buFont typeface="Arial" panose="020B0604020202020204" pitchFamily="34" charset="0"/>
              <a:buChar char="•"/>
            </a:pPr>
            <a:r>
              <a:rPr lang="en-US" sz="1200" b="0" dirty="0">
                <a:solidFill>
                  <a:srgbClr val="00B050"/>
                </a:solidFill>
                <a:hlinkClick r:id="rId5">
                  <a:extLst>
                    <a:ext uri="{A12FA001-AC4F-418D-AE19-62706E023703}">
                      <ahyp:hlinkClr xmlns:ahyp="http://schemas.microsoft.com/office/drawing/2018/hyperlinkcolor" val="tx"/>
                    </a:ext>
                  </a:extLst>
                </a:hlinkClick>
              </a:rPr>
              <a:t>24/0523</a:t>
            </a:r>
            <a:r>
              <a:rPr lang="en-US" sz="1200" b="0" dirty="0">
                <a:solidFill>
                  <a:srgbClr val="00B050"/>
                </a:solidFill>
              </a:rPr>
              <a:t> Channel Switching For Coordinating APs				Leonardo </a:t>
            </a:r>
            <a:r>
              <a:rPr lang="en-US" sz="1200" b="0" dirty="0" err="1">
                <a:solidFill>
                  <a:srgbClr val="00B050"/>
                </a:solidFill>
              </a:rPr>
              <a:t>Lanante</a:t>
            </a:r>
            <a:endParaRPr lang="en-US" sz="1200" b="0" dirty="0">
              <a:solidFill>
                <a:srgbClr val="00B050"/>
              </a:solidFill>
            </a:endParaRPr>
          </a:p>
          <a:p>
            <a:pPr lvl="1">
              <a:buFont typeface="Arial" panose="020B0604020202020204" pitchFamily="34" charset="0"/>
              <a:buChar char="•"/>
            </a:pPr>
            <a:r>
              <a:rPr lang="en-US" sz="1200" dirty="0">
                <a:solidFill>
                  <a:schemeClr val="bg1">
                    <a:lumMod val="65000"/>
                  </a:schemeClr>
                </a:solidFill>
                <a:hlinkClick r:id="rId6">
                  <a:extLst>
                    <a:ext uri="{A12FA001-AC4F-418D-AE19-62706E023703}">
                      <ahyp:hlinkClr xmlns:ahyp="http://schemas.microsoft.com/office/drawing/2018/hyperlinkcolor" val="tx"/>
                    </a:ext>
                  </a:extLst>
                </a:hlinkClick>
              </a:rPr>
              <a:t>24/0318</a:t>
            </a:r>
            <a:r>
              <a:rPr lang="en-US" sz="1200" dirty="0">
                <a:solidFill>
                  <a:schemeClr val="bg1">
                    <a:lumMod val="65000"/>
                  </a:schemeClr>
                </a:solidFill>
              </a:rPr>
              <a:t> Robust Secondary Channel Access					</a:t>
            </a:r>
            <a:r>
              <a:rPr lang="en-US" sz="1200" dirty="0" err="1">
                <a:solidFill>
                  <a:schemeClr val="bg1">
                    <a:lumMod val="65000"/>
                  </a:schemeClr>
                </a:solidFill>
              </a:rPr>
              <a:t>Yanchun</a:t>
            </a:r>
            <a:r>
              <a:rPr lang="en-US" sz="1200" dirty="0">
                <a:solidFill>
                  <a:schemeClr val="bg1">
                    <a:lumMod val="65000"/>
                  </a:schemeClr>
                </a:solidFill>
              </a:rPr>
              <a:t> Li</a:t>
            </a:r>
          </a:p>
          <a:p>
            <a:pPr lvl="1">
              <a:buFont typeface="Arial" panose="020B0604020202020204" pitchFamily="34" charset="0"/>
              <a:buChar char="•"/>
            </a:pPr>
            <a:r>
              <a:rPr lang="en-US" sz="1200" b="0" dirty="0">
                <a:solidFill>
                  <a:schemeClr val="bg1">
                    <a:lumMod val="65000"/>
                  </a:schemeClr>
                </a:solidFill>
                <a:hlinkClick r:id="rId7">
                  <a:extLst>
                    <a:ext uri="{A12FA001-AC4F-418D-AE19-62706E023703}">
                      <ahyp:hlinkClr xmlns:ahyp="http://schemas.microsoft.com/office/drawing/2018/hyperlinkcolor" val="tx"/>
                    </a:ext>
                  </a:extLst>
                </a:hlinkClick>
              </a:rPr>
              <a:t>24/0449</a:t>
            </a:r>
            <a:r>
              <a:rPr lang="en-US" sz="1200" b="0" dirty="0">
                <a:solidFill>
                  <a:schemeClr val="bg1">
                    <a:lumMod val="65000"/>
                  </a:schemeClr>
                </a:solidFill>
              </a:rPr>
              <a:t> Considerations on Dynamic Subchannel Operation - Follow up	</a:t>
            </a:r>
            <a:r>
              <a:rPr lang="en-US" sz="1200" b="0" dirty="0" err="1">
                <a:solidFill>
                  <a:schemeClr val="bg1">
                    <a:lumMod val="65000"/>
                  </a:schemeClr>
                </a:solidFill>
              </a:rPr>
              <a:t>Liuming</a:t>
            </a:r>
            <a:r>
              <a:rPr lang="en-US" sz="1200" b="0" dirty="0">
                <a:solidFill>
                  <a:schemeClr val="bg1">
                    <a:lumMod val="65000"/>
                  </a:schemeClr>
                </a:solidFill>
              </a:rPr>
              <a:t> Lu</a:t>
            </a:r>
          </a:p>
          <a:p>
            <a:pPr lvl="1">
              <a:buFont typeface="Arial" panose="020B0604020202020204" pitchFamily="34" charset="0"/>
              <a:buChar char="•"/>
            </a:pPr>
            <a:r>
              <a:rPr lang="en-US" sz="1200" dirty="0">
                <a:solidFill>
                  <a:schemeClr val="bg1">
                    <a:lumMod val="65000"/>
                  </a:schemeClr>
                </a:solidFill>
                <a:hlinkClick r:id="rId8">
                  <a:extLst>
                    <a:ext uri="{A12FA001-AC4F-418D-AE19-62706E023703}">
                      <ahyp:hlinkClr xmlns:ahyp="http://schemas.microsoft.com/office/drawing/2018/hyperlinkcolor" val="tx"/>
                    </a:ext>
                  </a:extLst>
                </a:hlinkClick>
              </a:rPr>
              <a:t>24/0493</a:t>
            </a:r>
            <a:r>
              <a:rPr lang="en-US" sz="1200" dirty="0">
                <a:solidFill>
                  <a:schemeClr val="bg1">
                    <a:lumMod val="65000"/>
                  </a:schemeClr>
                </a:solidFill>
              </a:rPr>
              <a:t> Dynamic channel switch operation					Liwen Chu </a:t>
            </a:r>
            <a:endParaRPr lang="en-US" sz="1200" b="0" dirty="0">
              <a:solidFill>
                <a:schemeClr val="bg1">
                  <a:lumMod val="65000"/>
                </a:schemeClr>
              </a:solidFill>
            </a:endParaRP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E31DE8C2-C466-D83B-D0D7-F940E61A8C7C}"/>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0519A838-5D11-206A-5F9C-C4879D54E3D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4B88CA0-D0A5-F386-550C-CFE9DB37F45F}"/>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629084029"/>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102756-E6E7-1CB5-4F84-3B4215E3AAD4}"/>
              </a:ext>
            </a:extLst>
          </p:cNvPr>
          <p:cNvSpPr>
            <a:spLocks noGrp="1"/>
          </p:cNvSpPr>
          <p:nvPr>
            <p:ph type="title"/>
          </p:nvPr>
        </p:nvSpPr>
        <p:spPr>
          <a:xfrm>
            <a:off x="685800" y="685800"/>
            <a:ext cx="7770813" cy="1065213"/>
          </a:xfrm>
        </p:spPr>
        <p:txBody>
          <a:bodyPr/>
          <a:lstStyle/>
          <a:p>
            <a:r>
              <a:rPr lang="en-US" dirty="0"/>
              <a:t>Straw Polls</a:t>
            </a:r>
          </a:p>
        </p:txBody>
      </p:sp>
      <p:sp>
        <p:nvSpPr>
          <p:cNvPr id="3" name="Content Placeholder 2">
            <a:extLst>
              <a:ext uri="{FF2B5EF4-FFF2-40B4-BE49-F238E27FC236}">
                <a16:creationId xmlns:a16="http://schemas.microsoft.com/office/drawing/2014/main" id="{0B86390F-5573-FD6D-5C5A-BF6C8F0998F6}"/>
              </a:ext>
            </a:extLst>
          </p:cNvPr>
          <p:cNvSpPr>
            <a:spLocks noGrp="1"/>
          </p:cNvSpPr>
          <p:nvPr>
            <p:ph idx="1"/>
          </p:nvPr>
        </p:nvSpPr>
        <p:spPr>
          <a:xfrm>
            <a:off x="685800" y="1981200"/>
            <a:ext cx="7770813" cy="4113213"/>
          </a:xfrm>
        </p:spPr>
        <p:txBody>
          <a:bodyPr/>
          <a:lstStyle/>
          <a:p>
            <a:pPr marL="0" marR="0" algn="just">
              <a:spcBef>
                <a:spcPts val="0"/>
              </a:spcBef>
              <a:spcAft>
                <a:spcPts val="0"/>
              </a:spcAft>
            </a:pPr>
            <a:r>
              <a:rPr lang="en-US" sz="1400" b="1" dirty="0">
                <a:effectLst/>
                <a:ea typeface="Calibri" panose="020F0502020204030204" pitchFamily="34" charset="0"/>
              </a:rPr>
              <a:t>Straw Poll 1: Do you support to improve the current fast BSS transition protocol in 11bn?</a:t>
            </a:r>
            <a:endParaRPr lang="en-US" sz="1400" dirty="0">
              <a:effectLst/>
              <a:ea typeface="Calibri" panose="020F0502020204030204" pitchFamily="34" charset="0"/>
            </a:endParaRPr>
          </a:p>
          <a:p>
            <a:pPr marL="0" marR="0" algn="just">
              <a:spcBef>
                <a:spcPts val="0"/>
              </a:spcBef>
              <a:spcAft>
                <a:spcPts val="0"/>
              </a:spcAft>
            </a:pPr>
            <a:r>
              <a:rPr lang="en-US" sz="1400" b="0" dirty="0">
                <a:effectLst/>
                <a:ea typeface="Calibri" panose="020F0502020204030204" pitchFamily="34" charset="0"/>
              </a:rPr>
              <a:t>Note: Some harmonization based on [</a:t>
            </a:r>
            <a:r>
              <a:rPr lang="en-US" sz="1400" b="0" u="sng" dirty="0">
                <a:solidFill>
                  <a:srgbClr val="0563C1"/>
                </a:solidFill>
                <a:effectLst/>
                <a:ea typeface="Calibri" panose="020F0502020204030204" pitchFamily="34" charset="0"/>
              </a:rPr>
              <a:t>24/0349r3</a:t>
            </a:r>
            <a:r>
              <a:rPr lang="en-US" sz="1400" b="0" dirty="0">
                <a:effectLst/>
                <a:ea typeface="Calibri" panose="020F0502020204030204" pitchFamily="34" charset="0"/>
              </a:rPr>
              <a:t>, </a:t>
            </a:r>
            <a:r>
              <a:rPr lang="en-US" sz="1400" b="0" u="sng" dirty="0">
                <a:solidFill>
                  <a:srgbClr val="0563C1"/>
                </a:solidFill>
                <a:effectLst/>
                <a:ea typeface="Calibri" panose="020F0502020204030204" pitchFamily="34" charset="0"/>
              </a:rPr>
              <a:t>24/0679r0</a:t>
            </a:r>
            <a:r>
              <a:rPr lang="en-US" sz="1400" b="0" dirty="0">
                <a:effectLst/>
                <a:ea typeface="Calibri" panose="020F0502020204030204" pitchFamily="34" charset="0"/>
              </a:rPr>
              <a:t>]</a:t>
            </a:r>
          </a:p>
          <a:p>
            <a:pPr marL="0" marR="0" algn="just">
              <a:spcBef>
                <a:spcPts val="0"/>
              </a:spcBef>
              <a:spcAft>
                <a:spcPts val="0"/>
              </a:spcAft>
            </a:pPr>
            <a:r>
              <a:rPr lang="en-US" sz="1800" b="1" dirty="0">
                <a:effectLst/>
                <a:latin typeface="Calibri" panose="020F0502020204030204" pitchFamily="34" charset="0"/>
                <a:ea typeface="Calibri" panose="020F0502020204030204" pitchFamily="34" charset="0"/>
              </a:rPr>
              <a:t> </a:t>
            </a:r>
            <a:endParaRPr lang="en-US" sz="1800" dirty="0">
              <a:effectLst/>
              <a:latin typeface="Calibri" panose="020F0502020204030204" pitchFamily="34" charset="0"/>
              <a:ea typeface="Calibri" panose="020F0502020204030204" pitchFamily="34" charset="0"/>
            </a:endParaRPr>
          </a:p>
          <a:p>
            <a:pPr marL="0" marR="0" algn="just">
              <a:spcBef>
                <a:spcPts val="0"/>
              </a:spcBef>
              <a:spcAft>
                <a:spcPts val="0"/>
              </a:spcAft>
            </a:pPr>
            <a:r>
              <a:rPr lang="en-US" sz="1400" dirty="0">
                <a:effectLst/>
                <a:latin typeface="Calibri" panose="020F0502020204030204" pitchFamily="34" charset="0"/>
                <a:ea typeface="Calibri" panose="020F0502020204030204" pitchFamily="34" charset="0"/>
              </a:rPr>
              <a:t>Straw Poll </a:t>
            </a:r>
            <a:r>
              <a:rPr lang="en-US" sz="1400" dirty="0">
                <a:latin typeface="Calibri" panose="020F0502020204030204" pitchFamily="34" charset="0"/>
                <a:ea typeface="Calibri" panose="020F0502020204030204" pitchFamily="34" charset="0"/>
              </a:rPr>
              <a:t>2:</a:t>
            </a:r>
            <a:r>
              <a:rPr lang="en-US" sz="1400" dirty="0">
                <a:effectLst/>
                <a:latin typeface="Calibri" panose="020F0502020204030204" pitchFamily="34" charset="0"/>
                <a:ea typeface="Calibri" panose="020F0502020204030204" pitchFamily="34" charset="0"/>
              </a:rPr>
              <a:t> Do you support to define in 11bn that a non-AP MLD probes the target AP MLD over the DS via the current AP MLD?</a:t>
            </a:r>
          </a:p>
          <a:p>
            <a:pPr marL="0" marR="0" algn="just">
              <a:spcBef>
                <a:spcPts val="0"/>
              </a:spcBef>
              <a:spcAft>
                <a:spcPts val="0"/>
              </a:spcAft>
            </a:pPr>
            <a:r>
              <a:rPr lang="en-US" sz="1400" b="0" dirty="0">
                <a:ea typeface="Calibri" panose="020F0502020204030204" pitchFamily="34" charset="0"/>
              </a:rPr>
              <a:t>Note: Some harmonization based on [</a:t>
            </a:r>
            <a:r>
              <a:rPr lang="en-US" sz="1400" b="0" dirty="0">
                <a:ea typeface="Calibri" panose="020F0502020204030204" pitchFamily="34" charset="0"/>
                <a:hlinkClick r:id="rId2"/>
              </a:rPr>
              <a:t>24/0349r3</a:t>
            </a:r>
            <a:r>
              <a:rPr lang="en-US" sz="1400" b="0" dirty="0">
                <a:ea typeface="Calibri" panose="020F0502020204030204" pitchFamily="34" charset="0"/>
              </a:rPr>
              <a:t>, </a:t>
            </a:r>
            <a:r>
              <a:rPr lang="en-US" sz="1400" b="0" dirty="0">
                <a:ea typeface="Calibri" panose="020F0502020204030204" pitchFamily="34" charset="0"/>
                <a:hlinkClick r:id="rId3"/>
              </a:rPr>
              <a:t>24/0679r0</a:t>
            </a:r>
            <a:r>
              <a:rPr lang="en-US" sz="1400" b="0" dirty="0">
                <a:ea typeface="Calibri" panose="020F0502020204030204" pitchFamily="34" charset="0"/>
              </a:rPr>
              <a:t>]</a:t>
            </a:r>
          </a:p>
          <a:p>
            <a:endParaRPr lang="en-US" sz="1400" b="0" dirty="0"/>
          </a:p>
          <a:p>
            <a:pPr marL="0" indent="0"/>
            <a:endParaRPr lang="en-US" sz="1400" dirty="0"/>
          </a:p>
        </p:txBody>
      </p:sp>
      <p:sp>
        <p:nvSpPr>
          <p:cNvPr id="4" name="Slide Number Placeholder 3">
            <a:extLst>
              <a:ext uri="{FF2B5EF4-FFF2-40B4-BE49-F238E27FC236}">
                <a16:creationId xmlns:a16="http://schemas.microsoft.com/office/drawing/2014/main" id="{84797928-D71F-1540-9B5E-EE43D8CFA35F}"/>
              </a:ext>
            </a:extLst>
          </p:cNvPr>
          <p:cNvSpPr>
            <a:spLocks noGrp="1"/>
          </p:cNvSpPr>
          <p:nvPr>
            <p:ph type="sldNum" idx="12"/>
          </p:nvPr>
        </p:nvSpPr>
        <p:spPr>
          <a:xfrm>
            <a:off x="4344988" y="6475413"/>
            <a:ext cx="528637" cy="363537"/>
          </a:xfrm>
        </p:spPr>
        <p:txBody>
          <a:bodyPr/>
          <a:lstStyle/>
          <a:p>
            <a:r>
              <a:rPr lang="en-GB" dirty="0"/>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C2BB9616-C599-F288-E7A8-18FA6FE8418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B8B55C2-1398-BEF2-548C-ED39E17FB6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21080549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“TGbn”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highlight>
                  <a:srgbClr val="00FF00"/>
                </a:highlight>
              </a:rPr>
              <a:t>Thursday Joint Agenda-PM2</a:t>
            </a:r>
            <a:endParaRPr lang="en-US" dirty="0">
              <a:highlight>
                <a:srgbClr val="00FF00"/>
              </a:highlight>
            </a:endParaRPr>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a:t>
            </a:r>
          </a:p>
          <a:p>
            <a:pPr lvl="0">
              <a:buFont typeface="Arial" panose="020B0604020202020204" pitchFamily="34" charset="0"/>
              <a:buChar char="•"/>
            </a:pPr>
            <a:r>
              <a:rPr lang="en-GB" sz="1600" dirty="0"/>
              <a:t>Teleconference Plan</a:t>
            </a:r>
          </a:p>
          <a:p>
            <a:pPr lvl="0">
              <a:buFont typeface="Arial" panose="020B0604020202020204" pitchFamily="34" charset="0"/>
              <a:buChar char="•"/>
            </a:pPr>
            <a:r>
              <a:rPr lang="en-US" sz="1600" dirty="0"/>
              <a:t>Goals for July 2024</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F97F5A-CE7F-7BBA-0DB4-CF87B031E7D4}"/>
              </a:ext>
            </a:extLst>
          </p:cNvPr>
          <p:cNvSpPr>
            <a:spLocks noGrp="1"/>
          </p:cNvSpPr>
          <p:nvPr>
            <p:ph type="title"/>
          </p:nvPr>
        </p:nvSpPr>
        <p:spPr>
          <a:xfrm>
            <a:off x="685800" y="685800"/>
            <a:ext cx="7770813" cy="1065213"/>
          </a:xfrm>
        </p:spPr>
        <p:txBody>
          <a:bodyPr/>
          <a:lstStyle/>
          <a:p>
            <a:r>
              <a:rPr lang="en-US" dirty="0"/>
              <a:t>Submissions</a:t>
            </a:r>
          </a:p>
        </p:txBody>
      </p:sp>
      <p:sp>
        <p:nvSpPr>
          <p:cNvPr id="3" name="Content Placeholder 2">
            <a:extLst>
              <a:ext uri="{FF2B5EF4-FFF2-40B4-BE49-F238E27FC236}">
                <a16:creationId xmlns:a16="http://schemas.microsoft.com/office/drawing/2014/main" id="{2C08B101-42DC-1716-269A-5A07B06D62D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b="0" dirty="0">
                <a:solidFill>
                  <a:srgbClr val="00B050"/>
                </a:solidFill>
              </a:rPr>
              <a:t>Straw Polls (20’)</a:t>
            </a:r>
          </a:p>
          <a:p>
            <a:pPr>
              <a:buFont typeface="Arial" panose="020B0604020202020204" pitchFamily="34" charset="0"/>
              <a:buChar char="•"/>
            </a:pPr>
            <a:r>
              <a:rPr lang="en-US" sz="1600" b="0" dirty="0">
                <a:solidFill>
                  <a:srgbClr val="00B050"/>
                </a:solidFill>
                <a:hlinkClick r:id="rId2">
                  <a:extLst>
                    <a:ext uri="{A12FA001-AC4F-418D-AE19-62706E023703}">
                      <ahyp:hlinkClr xmlns:ahyp="http://schemas.microsoft.com/office/drawing/2018/hyperlinkcolor" val="tx"/>
                    </a:ext>
                  </a:extLst>
                </a:hlinkClick>
              </a:rPr>
              <a:t>24/0444</a:t>
            </a:r>
            <a:r>
              <a:rPr lang="en-US" sz="1600" b="0" dirty="0">
                <a:solidFill>
                  <a:srgbClr val="00B050"/>
                </a:solidFill>
              </a:rPr>
              <a:t> Considerations on Joint Transmission				</a:t>
            </a:r>
            <a:r>
              <a:rPr lang="en-US" sz="1600" b="0" dirty="0" err="1">
                <a:solidFill>
                  <a:srgbClr val="00B050"/>
                </a:solidFill>
              </a:rPr>
              <a:t>Kazunobu</a:t>
            </a:r>
            <a:r>
              <a:rPr lang="en-US" sz="1600" b="0" dirty="0">
                <a:solidFill>
                  <a:srgbClr val="00B050"/>
                </a:solidFill>
              </a:rPr>
              <a:t> Serizawa</a:t>
            </a:r>
          </a:p>
          <a:p>
            <a:pPr>
              <a:buFont typeface="Arial" panose="020B0604020202020204" pitchFamily="34" charset="0"/>
              <a:buChar char="•"/>
            </a:pPr>
            <a:r>
              <a:rPr lang="en-GB" sz="1600" b="0" i="0" u="sng" strike="noStrike" kern="1200" dirty="0">
                <a:solidFill>
                  <a:srgbClr val="00B050"/>
                </a:solidFill>
                <a:effectLst/>
                <a:ea typeface="Times New Roman" panose="02020603050405020304" pitchFamily="18" charset="0"/>
                <a:hlinkClick r:id="rId3">
                  <a:extLst>
                    <a:ext uri="{A12FA001-AC4F-418D-AE19-62706E023703}">
                      <ahyp:hlinkClr xmlns:ahyp="http://schemas.microsoft.com/office/drawing/2018/hyperlinkcolor" val="tx"/>
                    </a:ext>
                  </a:extLst>
                </a:hlinkClick>
              </a:rPr>
              <a:t>24/0529</a:t>
            </a:r>
            <a:r>
              <a:rPr lang="en-GB" sz="1600" b="0" i="0" u="none" strike="noStrike" kern="1200" dirty="0">
                <a:solidFill>
                  <a:srgbClr val="00B050"/>
                </a:solidFill>
                <a:effectLst/>
                <a:ea typeface="Times New Roman" panose="02020603050405020304" pitchFamily="18" charset="0"/>
              </a:rPr>
              <a:t> Coordinated Spatial Reuse discussion 				Yusuke Tanaka</a:t>
            </a:r>
            <a:endParaRPr lang="en-US" sz="1600" b="0" i="0" u="none" strike="noStrike" dirty="0">
              <a:solidFill>
                <a:srgbClr val="00B050"/>
              </a:solidFill>
              <a:effectLst/>
            </a:endParaRPr>
          </a:p>
          <a:p>
            <a:pPr>
              <a:buFont typeface="Arial" panose="020B0604020202020204" pitchFamily="34" charset="0"/>
              <a:buChar char="•"/>
            </a:pPr>
            <a:endParaRPr lang="en-US" sz="1600" b="0" dirty="0"/>
          </a:p>
        </p:txBody>
      </p:sp>
      <p:sp>
        <p:nvSpPr>
          <p:cNvPr id="4" name="Slide Number Placeholder 3">
            <a:extLst>
              <a:ext uri="{FF2B5EF4-FFF2-40B4-BE49-F238E27FC236}">
                <a16:creationId xmlns:a16="http://schemas.microsoft.com/office/drawing/2014/main" id="{8B684BB7-2D5A-055E-0295-767A7870AB1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D3F03832-0357-D3F4-5D78-9AEED64EAC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C77C5EB-E20F-F01E-703C-08282E47E7DA}"/>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814028870"/>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0C735-A2BA-95B9-9AEB-C43D4F81E29F}"/>
              </a:ext>
            </a:extLst>
          </p:cNvPr>
          <p:cNvSpPr>
            <a:spLocks noGrp="1"/>
          </p:cNvSpPr>
          <p:nvPr>
            <p:ph type="title"/>
          </p:nvPr>
        </p:nvSpPr>
        <p:spPr/>
        <p:txBody>
          <a:bodyPr/>
          <a:lstStyle/>
          <a:p>
            <a:r>
              <a:rPr lang="en-US" dirty="0"/>
              <a:t>Straw Polls</a:t>
            </a:r>
          </a:p>
        </p:txBody>
      </p:sp>
      <p:sp>
        <p:nvSpPr>
          <p:cNvPr id="3" name="Content Placeholder 2">
            <a:extLst>
              <a:ext uri="{FF2B5EF4-FFF2-40B4-BE49-F238E27FC236}">
                <a16:creationId xmlns:a16="http://schemas.microsoft.com/office/drawing/2014/main" id="{EC143FC1-3506-5CAD-4A69-15E9FA1592A6}"/>
              </a:ext>
            </a:extLst>
          </p:cNvPr>
          <p:cNvSpPr>
            <a:spLocks noGrp="1"/>
          </p:cNvSpPr>
          <p:nvPr>
            <p:ph idx="1"/>
          </p:nvPr>
        </p:nvSpPr>
        <p:spPr/>
        <p:txBody>
          <a:bodyPr/>
          <a:lstStyle/>
          <a:p>
            <a:r>
              <a:rPr lang="en-US" sz="1800" dirty="0"/>
              <a:t>Straw Poll 1: </a:t>
            </a:r>
            <a:r>
              <a:rPr lang="en-US" sz="1800" dirty="0" err="1"/>
              <a:t>TGbn</a:t>
            </a:r>
            <a:r>
              <a:rPr lang="en-US" sz="1800" dirty="0"/>
              <a:t> shall define Coordinated Beamforming (CBF) and Coordinated Spatial Reuse (CSR), which allow concurrent transmissions of at least two PPDUs from at least two </a:t>
            </a:r>
            <a:r>
              <a:rPr lang="en-US" sz="1800" dirty="0" err="1"/>
              <a:t>BSSes</a:t>
            </a:r>
            <a:r>
              <a:rPr lang="en-US" sz="1800" dirty="0"/>
              <a:t> on the same channel.</a:t>
            </a:r>
          </a:p>
          <a:p>
            <a:r>
              <a:rPr lang="en-US" sz="1600" b="0" dirty="0"/>
              <a:t>Note: Supporting list: [</a:t>
            </a:r>
            <a:r>
              <a:rPr lang="en-US" sz="1600" b="0" dirty="0">
                <a:hlinkClick r:id="rId2"/>
              </a:rPr>
              <a:t>22/1822r0</a:t>
            </a:r>
            <a:r>
              <a:rPr lang="en-US" sz="1600" b="0" dirty="0"/>
              <a:t>,</a:t>
            </a:r>
            <a:r>
              <a:rPr lang="en-US" sz="1600" b="0" dirty="0">
                <a:hlinkClick r:id="rId3"/>
              </a:rPr>
              <a:t> </a:t>
            </a:r>
            <a:r>
              <a:rPr lang="en-US" sz="1600" b="0" dirty="0">
                <a:hlinkClick r:id="rId4"/>
              </a:rPr>
              <a:t>23/0325r0</a:t>
            </a:r>
            <a:r>
              <a:rPr lang="en-US" sz="1600" b="0" dirty="0"/>
              <a:t>, </a:t>
            </a:r>
            <a:r>
              <a:rPr lang="en-US" sz="1600" b="0" dirty="0">
                <a:hlinkClick r:id="rId5"/>
              </a:rPr>
              <a:t>23/0776r1</a:t>
            </a:r>
            <a:r>
              <a:rPr lang="en-US" sz="1600" b="0" dirty="0"/>
              <a:t>,</a:t>
            </a:r>
            <a:r>
              <a:rPr lang="en-US" sz="1600" b="0" dirty="0">
                <a:hlinkClick r:id="rId6"/>
              </a:rPr>
              <a:t> 23/1917r0</a:t>
            </a:r>
            <a:r>
              <a:rPr lang="en-US" sz="1600" b="0" dirty="0"/>
              <a:t>, </a:t>
            </a:r>
            <a:r>
              <a:rPr lang="en-US" sz="1600" b="0" dirty="0">
                <a:hlinkClick r:id="rId7"/>
              </a:rPr>
              <a:t>23/1023r2</a:t>
            </a:r>
            <a:r>
              <a:rPr lang="en-US" sz="1600" b="0" dirty="0"/>
              <a:t>,</a:t>
            </a:r>
            <a:r>
              <a:rPr lang="en-US" sz="1600" b="0" dirty="0">
                <a:hlinkClick r:id="rId8"/>
              </a:rPr>
              <a:t> 23/1037r0</a:t>
            </a:r>
            <a:r>
              <a:rPr lang="en-US" sz="1600" b="0" dirty="0"/>
              <a:t>, </a:t>
            </a:r>
            <a:r>
              <a:rPr lang="en-US" sz="1600" b="0" dirty="0">
                <a:hlinkClick r:id="rId3"/>
              </a:rPr>
              <a:t>23/1832r0</a:t>
            </a:r>
            <a:r>
              <a:rPr lang="en-US" sz="1600" b="0" dirty="0"/>
              <a:t>, </a:t>
            </a:r>
            <a:r>
              <a:rPr lang="en-US" sz="1600" b="0" dirty="0">
                <a:hlinkClick r:id="rId9"/>
              </a:rPr>
              <a:t>23/1998r0</a:t>
            </a:r>
            <a:r>
              <a:rPr lang="en-US" sz="1600" b="0" dirty="0"/>
              <a:t>, </a:t>
            </a:r>
            <a:r>
              <a:rPr lang="en-US" sz="1600" b="0" dirty="0">
                <a:hlinkClick r:id="rId10"/>
              </a:rPr>
              <a:t>24/0010r0</a:t>
            </a:r>
            <a:r>
              <a:rPr lang="en-US" sz="1600" b="0" dirty="0"/>
              <a:t>, </a:t>
            </a:r>
            <a:r>
              <a:rPr lang="en-US" sz="1600" b="0" dirty="0">
                <a:hlinkClick r:id="rId11"/>
              </a:rPr>
              <a:t>24/0011r0</a:t>
            </a:r>
            <a:r>
              <a:rPr lang="en-US" sz="1600" b="0" dirty="0"/>
              <a:t>, </a:t>
            </a:r>
            <a:r>
              <a:rPr lang="en-US" sz="1600" b="0" dirty="0">
                <a:hlinkClick r:id="rId12"/>
              </a:rPr>
              <a:t>24/0577r0</a:t>
            </a:r>
            <a:r>
              <a:rPr lang="en-US" sz="1600" b="0" dirty="0"/>
              <a:t>, </a:t>
            </a:r>
            <a:r>
              <a:rPr lang="en-US" sz="1600" b="0" dirty="0">
                <a:hlinkClick r:id="rId13"/>
              </a:rPr>
              <a:t>24/0529r0</a:t>
            </a:r>
            <a:r>
              <a:rPr lang="en-US" sz="1600" b="0" dirty="0"/>
              <a:t>]</a:t>
            </a:r>
          </a:p>
          <a:p>
            <a:r>
              <a:rPr lang="en-US" sz="1600" b="0" dirty="0"/>
              <a:t>SP Result: 108Y, 127N, 41A.</a:t>
            </a:r>
          </a:p>
          <a:p>
            <a:endParaRPr lang="en-US" dirty="0"/>
          </a:p>
        </p:txBody>
      </p:sp>
      <p:sp>
        <p:nvSpPr>
          <p:cNvPr id="4" name="Slide Number Placeholder 3">
            <a:extLst>
              <a:ext uri="{FF2B5EF4-FFF2-40B4-BE49-F238E27FC236}">
                <a16:creationId xmlns:a16="http://schemas.microsoft.com/office/drawing/2014/main" id="{8F539BE4-2084-BF94-8EB0-41C163851F16}"/>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D45C03AB-AC35-05A9-855D-B5F2DB32BD4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1D3FD34C-CC58-E071-9C7E-949C1661A8C5}"/>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55314266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B6BE89-725C-7287-F96F-BE5358133A36}"/>
              </a:ext>
            </a:extLst>
          </p:cNvPr>
          <p:cNvSpPr>
            <a:spLocks noGrp="1"/>
          </p:cNvSpPr>
          <p:nvPr>
            <p:ph type="title"/>
          </p:nvPr>
        </p:nvSpPr>
        <p:spPr>
          <a:xfrm>
            <a:off x="685800" y="685800"/>
            <a:ext cx="7770813" cy="1065213"/>
          </a:xfrm>
        </p:spPr>
        <p:txBody>
          <a:bodyPr/>
          <a:lstStyle/>
          <a:p>
            <a:r>
              <a:rPr lang="en-US" dirty="0"/>
              <a:t>Motions</a:t>
            </a:r>
          </a:p>
        </p:txBody>
      </p:sp>
      <p:sp>
        <p:nvSpPr>
          <p:cNvPr id="3" name="Content Placeholder 2">
            <a:extLst>
              <a:ext uri="{FF2B5EF4-FFF2-40B4-BE49-F238E27FC236}">
                <a16:creationId xmlns:a16="http://schemas.microsoft.com/office/drawing/2014/main" id="{D1358E1A-E185-4489-03F1-1A1A550D7AE4}"/>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solidFill>
                  <a:srgbClr val="00B050"/>
                </a:solidFill>
                <a:hlinkClick r:id="rId2">
                  <a:extLst>
                    <a:ext uri="{A12FA001-AC4F-418D-AE19-62706E023703}">
                      <ahyp:hlinkClr xmlns:ahyp="http://schemas.microsoft.com/office/drawing/2018/hyperlinkcolor" val="tx"/>
                    </a:ext>
                  </a:extLst>
                </a:hlinkClick>
              </a:rPr>
              <a:t>24/171r7</a:t>
            </a:r>
            <a:r>
              <a:rPr lang="en-US" dirty="0">
                <a:solidFill>
                  <a:srgbClr val="00B050"/>
                </a:solidFill>
              </a:rPr>
              <a:t> TGbn Motions List Part 1 </a:t>
            </a:r>
          </a:p>
        </p:txBody>
      </p:sp>
      <p:sp>
        <p:nvSpPr>
          <p:cNvPr id="4" name="Slide Number Placeholder 3">
            <a:extLst>
              <a:ext uri="{FF2B5EF4-FFF2-40B4-BE49-F238E27FC236}">
                <a16:creationId xmlns:a16="http://schemas.microsoft.com/office/drawing/2014/main" id="{BCFFF57D-0E48-546B-59BA-5601D173EFEE}"/>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63AE84AE-D2E6-0A98-7574-B4E54BCA4CC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3F1B1-22CD-3B09-326F-EF9071A68CDB}"/>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268796722"/>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a:xfrm>
            <a:off x="685800" y="685800"/>
            <a:ext cx="7770813" cy="1065213"/>
          </a:xfrm>
        </p:spPr>
        <p:txBody>
          <a:bodyPr/>
          <a:lstStyle/>
          <a:p>
            <a:r>
              <a:rPr lang="en-US" dirty="0"/>
              <a:t>Teleconference Plan</a:t>
            </a:r>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600200"/>
            <a:ext cx="7770813" cy="4875213"/>
          </a:xfrm>
        </p:spPr>
        <p:txBody>
          <a:bodyPr/>
          <a:lstStyle/>
          <a:p>
            <a:pPr marL="342900" marR="0" lvl="0" indent="-342900">
              <a:spcBef>
                <a:spcPts val="0"/>
              </a:spcBef>
              <a:spcAft>
                <a:spcPts val="1200"/>
              </a:spcAft>
              <a:buFont typeface="Times New Roman" panose="02020603050405020304" pitchFamily="18" charset="0"/>
              <a:buChar char="-"/>
            </a:pP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May 27 			(Monday)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May 30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03 			(Monday)			– Joint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06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June</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10 			(Monday)			– MAC/PHY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13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17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20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 Joint</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June</a:t>
            </a:r>
            <a:r>
              <a:rPr lang="en-US" sz="1400" b="1" dirty="0">
                <a:solidFill>
                  <a:schemeClr val="tx1"/>
                </a:solidFill>
                <a:effectLst/>
                <a:latin typeface="Times New Roman" panose="02020603050405020304" pitchFamily="18" charset="0"/>
                <a:ea typeface="Times New Roman" panose="02020603050405020304" pitchFamily="18" charset="0"/>
              </a:rPr>
              <a:t> 24 			(Monday)			– MAC/PHY		19:00-21:00 ET</a:t>
            </a:r>
            <a:endParaRPr lang="en-US" sz="1400"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b="1" dirty="0">
                <a:solidFill>
                  <a:schemeClr val="tx1"/>
                </a:solidFill>
                <a:effectLst/>
                <a:latin typeface="Times New Roman" panose="02020603050405020304" pitchFamily="18" charset="0"/>
                <a:ea typeface="Times New Roman" panose="02020603050405020304" pitchFamily="18" charset="0"/>
              </a:rPr>
              <a:t>June 27			(Thursday) 		–</a:t>
            </a:r>
            <a:r>
              <a:rPr lang="en-US" sz="1400" dirty="0">
                <a:solidFill>
                  <a:schemeClr val="tx1"/>
                </a:solidFill>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MAC/PHY</a:t>
            </a:r>
            <a:r>
              <a:rPr lang="en-GB" sz="1400" b="1" dirty="0">
                <a:solidFill>
                  <a:schemeClr val="tx1"/>
                </a:solidFill>
                <a:effectLst/>
                <a:latin typeface="Times New Roman" panose="02020603050405020304" pitchFamily="18" charset="0"/>
                <a:ea typeface="Times New Roman" panose="02020603050405020304" pitchFamily="18" charset="0"/>
              </a:rPr>
              <a:t>		</a:t>
            </a:r>
            <a:r>
              <a:rPr lang="en-US" sz="1400" b="1" dirty="0">
                <a:solidFill>
                  <a:schemeClr val="tx1"/>
                </a:solidFill>
                <a:effectLst/>
                <a:latin typeface="Times New Roman" panose="02020603050405020304" pitchFamily="18" charset="0"/>
                <a:ea typeface="Times New Roman" panose="02020603050405020304" pitchFamily="18" charset="0"/>
              </a:rPr>
              <a:t>10:00-12:00 ET</a:t>
            </a:r>
          </a:p>
          <a:p>
            <a:pPr>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July</a:t>
            </a:r>
            <a:r>
              <a:rPr lang="en-US" sz="1400" b="1" dirty="0">
                <a:solidFill>
                  <a:schemeClr val="tx1"/>
                </a:solidFill>
                <a:effectLst/>
                <a:latin typeface="Times New Roman" panose="02020603050405020304" pitchFamily="18" charset="0"/>
                <a:ea typeface="Times New Roman" panose="02020603050405020304" pitchFamily="18" charset="0"/>
              </a:rPr>
              <a:t> 01 			(Monday)			–  Joint			19:00-21:00 ET</a:t>
            </a:r>
          </a:p>
          <a:p>
            <a:pPr>
              <a:spcBef>
                <a:spcPts val="0"/>
              </a:spcBef>
              <a:spcAft>
                <a:spcPts val="1200"/>
              </a:spcAft>
              <a:buFont typeface="Times New Roman" panose="02020603050405020304" pitchFamily="18" charset="0"/>
              <a:buChar char="-"/>
            </a:pPr>
            <a:r>
              <a:rPr lang="en-US" sz="1400" dirty="0">
                <a:solidFill>
                  <a:srgbClr val="FF0000"/>
                </a:solidFill>
                <a:highlight>
                  <a:srgbClr val="00FFFF"/>
                </a:highlight>
                <a:latin typeface="Times New Roman" panose="02020603050405020304" pitchFamily="18" charset="0"/>
                <a:ea typeface="Times New Roman" panose="02020603050405020304" pitchFamily="18" charset="0"/>
              </a:rPr>
              <a:t>July</a:t>
            </a:r>
            <a:r>
              <a:rPr lang="en-US" sz="1400" b="1" dirty="0">
                <a:solidFill>
                  <a:srgbClr val="FF0000"/>
                </a:solidFill>
                <a:effectLst/>
                <a:highlight>
                  <a:srgbClr val="00FFFF"/>
                </a:highlight>
                <a:latin typeface="Times New Roman" panose="02020603050405020304" pitchFamily="18" charset="0"/>
                <a:ea typeface="Times New Roman" panose="02020603050405020304" pitchFamily="18" charset="0"/>
              </a:rPr>
              <a:t> 04 			(Thursday) 						Holiday</a:t>
            </a:r>
            <a:endParaRPr lang="en-US" sz="1400" dirty="0">
              <a:solidFill>
                <a:srgbClr val="FF0000"/>
              </a:solidFill>
              <a:effectLst/>
              <a:highlight>
                <a:srgbClr val="00FFFF"/>
              </a:highligh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r>
              <a:rPr lang="en-US" sz="1400" dirty="0">
                <a:solidFill>
                  <a:schemeClr val="tx1"/>
                </a:solidFill>
                <a:latin typeface="Times New Roman" panose="02020603050405020304" pitchFamily="18" charset="0"/>
                <a:ea typeface="Times New Roman" panose="02020603050405020304" pitchFamily="18" charset="0"/>
              </a:rPr>
              <a:t>July</a:t>
            </a:r>
            <a:r>
              <a:rPr lang="en-US" sz="1400" b="1" dirty="0">
                <a:solidFill>
                  <a:schemeClr val="tx1"/>
                </a:solidFill>
                <a:effectLst/>
                <a:latin typeface="Times New Roman" panose="02020603050405020304" pitchFamily="18" charset="0"/>
                <a:ea typeface="Times New Roman" panose="02020603050405020304" pitchFamily="18" charset="0"/>
              </a:rPr>
              <a:t> 08 			(Monday)			– MAC/PHY		19:00-21:00 ET</a:t>
            </a: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a:p>
            <a:pPr marL="342900" marR="0" lvl="0" indent="-342900">
              <a:spcBef>
                <a:spcPts val="0"/>
              </a:spcBef>
              <a:spcAft>
                <a:spcPts val="1200"/>
              </a:spcAft>
              <a:buFont typeface="Times New Roman" panose="02020603050405020304" pitchFamily="18" charset="0"/>
              <a:buChar char="-"/>
            </a:pPr>
            <a:endParaRPr lang="en-US" sz="1400" b="1"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a:xfrm>
            <a:off x="5357818" y="6475413"/>
            <a:ext cx="3184520" cy="180975"/>
          </a:xfrm>
        </p:spPr>
        <p:txBody>
          <a:bodyPr/>
          <a:lstStyle/>
          <a:p>
            <a:r>
              <a:rPr lang="en-GB" dirty="0"/>
              <a:t>Alfred Asterjadhi, Qualcomm Inc.</a:t>
            </a:r>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14036469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a:xfrm>
            <a:off x="685800" y="685800"/>
            <a:ext cx="7770813" cy="1065213"/>
          </a:xfrm>
        </p:spPr>
        <p:txBody>
          <a:bodyPr/>
          <a:lstStyle/>
          <a:p>
            <a:r>
              <a:rPr lang="en-US" dirty="0"/>
              <a:t>Goals for July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dirty="0"/>
              <a:t>Discuss technical submissions</a:t>
            </a:r>
          </a:p>
          <a:p>
            <a:pPr>
              <a:buFont typeface="Arial" panose="020B0604020202020204" pitchFamily="34" charset="0"/>
              <a:buChar char="•"/>
            </a:pPr>
            <a:r>
              <a:rPr lang="en-US" dirty="0"/>
              <a:t>Continue populating </a:t>
            </a:r>
            <a:r>
              <a:rPr lang="en-US"/>
              <a:t>the TGbn SFD</a:t>
            </a:r>
            <a:endParaRPr lang="en-US" dirty="0"/>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D0357C-5349-AD40-1427-DDEE1C074C20}"/>
              </a:ext>
            </a:extLst>
          </p:cNvPr>
          <p:cNvSpPr>
            <a:spLocks noGrp="1"/>
          </p:cNvSpPr>
          <p:nvPr>
            <p:ph type="title"/>
          </p:nvPr>
        </p:nvSpPr>
        <p:spPr>
          <a:xfrm>
            <a:off x="685800" y="685800"/>
            <a:ext cx="7770813" cy="1065213"/>
          </a:xfrm>
        </p:spPr>
        <p:txBody>
          <a:bodyPr/>
          <a:lstStyle/>
          <a:p>
            <a:r>
              <a:rPr lang="en-US" dirty="0"/>
              <a:t>Any other business</a:t>
            </a:r>
          </a:p>
        </p:txBody>
      </p:sp>
      <p:sp>
        <p:nvSpPr>
          <p:cNvPr id="3" name="Content Placeholder 2">
            <a:extLst>
              <a:ext uri="{FF2B5EF4-FFF2-40B4-BE49-F238E27FC236}">
                <a16:creationId xmlns:a16="http://schemas.microsoft.com/office/drawing/2014/main" id="{32A82C14-015D-8818-0A3B-A5128A880F97}"/>
              </a:ext>
            </a:extLst>
          </p:cNvPr>
          <p:cNvSpPr>
            <a:spLocks noGrp="1"/>
          </p:cNvSpPr>
          <p:nvPr>
            <p:ph idx="1"/>
          </p:nvPr>
        </p:nvSpPr>
        <p:spPr>
          <a:xfrm>
            <a:off x="685800" y="1981200"/>
            <a:ext cx="7770813" cy="4113213"/>
          </a:xfrm>
        </p:spPr>
        <p:txBody>
          <a:bodyPr/>
          <a:lstStyle/>
          <a:p>
            <a:r>
              <a:rPr lang="en-US" sz="2000"/>
              <a:t>None</a:t>
            </a:r>
            <a:endParaRPr lang="en-US" sz="2000" dirty="0"/>
          </a:p>
        </p:txBody>
      </p:sp>
      <p:sp>
        <p:nvSpPr>
          <p:cNvPr id="4" name="Slide Number Placeholder 3">
            <a:extLst>
              <a:ext uri="{FF2B5EF4-FFF2-40B4-BE49-F238E27FC236}">
                <a16:creationId xmlns:a16="http://schemas.microsoft.com/office/drawing/2014/main" id="{3FA17E26-6C11-8EAD-8EAF-FA5A666E611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32A9649E-F81F-2F68-4850-9943ADECDAA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FAF1548-C7B4-5F83-BD76-F4E3BAAA36B8}"/>
              </a:ext>
            </a:extLst>
          </p:cNvPr>
          <p:cNvSpPr>
            <a:spLocks noGrp="1"/>
          </p:cNvSpPr>
          <p:nvPr>
            <p:ph type="dt" idx="15"/>
          </p:nvPr>
        </p:nvSpPr>
        <p:spPr>
          <a:xfrm>
            <a:off x="696912" y="333375"/>
            <a:ext cx="1874823" cy="273050"/>
          </a:xfrm>
        </p:spPr>
        <p:txBody>
          <a:bodyPr/>
          <a:lstStyle/>
          <a:p>
            <a:r>
              <a:rPr lang="en-US" dirty="0"/>
              <a:t>May 2024</a:t>
            </a:r>
            <a:endParaRPr lang="en-GB" dirty="0"/>
          </a:p>
        </p:txBody>
      </p:sp>
    </p:spTree>
    <p:extLst>
      <p:ext uri="{BB962C8B-B14F-4D97-AF65-F5344CB8AC3E}">
        <p14:creationId xmlns:p14="http://schemas.microsoft.com/office/powerpoint/2010/main" val="186529819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TGbn webpage</a:t>
            </a:r>
          </a:p>
          <a:p>
            <a:pPr marL="800100" lvl="1" indent="-342900">
              <a:buFont typeface="Arial" panose="020B0604020202020204" pitchFamily="34" charset="0"/>
              <a:buChar char="•"/>
            </a:pPr>
            <a:r>
              <a:rPr lang="en-US" sz="1800" dirty="0">
                <a:hlinkClick r:id="rId2"/>
              </a:rPr>
              <a:t>https://www.ieee802.org/11/Reports/tgbn_update.htm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P802.11bn PAR</a:t>
            </a:r>
          </a:p>
          <a:p>
            <a:pPr marL="800100" lvl="1" indent="-342900">
              <a:buFont typeface="Arial" panose="020B0604020202020204" pitchFamily="34" charset="0"/>
              <a:buChar char="•"/>
            </a:pPr>
            <a:r>
              <a:rPr lang="en-US" sz="1800" dirty="0">
                <a:solidFill>
                  <a:srgbClr val="FF0000"/>
                </a:solidFill>
                <a:hlinkClick r:id="rId3"/>
              </a:rPr>
              <a:t>https://development.standards.ieee.org/myproject-web/app#viewpar/14476/10639</a:t>
            </a:r>
            <a:endParaRPr lang="en-US" sz="1800" dirty="0"/>
          </a:p>
          <a:p>
            <a:pPr>
              <a:buFont typeface="Arial" panose="020B0604020202020204" pitchFamily="34" charset="0"/>
              <a:buChar char="•"/>
            </a:pPr>
            <a:r>
              <a:rPr lang="en-US" sz="2000" dirty="0"/>
              <a:t>Approved P802.11bn CSD</a:t>
            </a:r>
          </a:p>
          <a:p>
            <a:pPr marL="800100" lvl="1" indent="-342900">
              <a:buFont typeface="Arial" panose="020B0604020202020204" pitchFamily="34" charset="0"/>
              <a:buChar char="•"/>
            </a:pPr>
            <a:r>
              <a:rPr lang="en-US" sz="1800" u="sng" dirty="0">
                <a:solidFill>
                  <a:srgbClr val="0000FF"/>
                </a:solidFill>
                <a:effectLst/>
                <a:ea typeface="Calibri" panose="020F0502020204030204" pitchFamily="34" charset="0"/>
                <a:hlinkClick r:id="rId4"/>
              </a:rPr>
              <a:t>https://mentor.ieee.org/802-ec/dcn/24/ec-24-0039-00-ACSD-p802-11bn.docx</a:t>
            </a:r>
            <a:endParaRPr lang="en-US" sz="1600" dirty="0">
              <a:solidFill>
                <a:srgbClr val="FF0000"/>
              </a:solidFill>
            </a:endParaRPr>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the “TGbn” meeting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400" b="1" dirty="0"/>
              <a:t>Joint: </a:t>
            </a:r>
            <a:r>
              <a:rPr lang="en-GB" sz="1400" dirty="0">
                <a:solidFill>
                  <a:schemeClr val="tx1"/>
                </a:solidFill>
              </a:rPr>
              <a:t>Yusuke Asai (</a:t>
            </a:r>
            <a:r>
              <a:rPr lang="fi-FI" sz="1400" dirty="0">
                <a:solidFill>
                  <a:schemeClr val="tx1"/>
                </a:solidFill>
                <a:hlinkClick r:id="rId4"/>
              </a:rPr>
              <a:t>yusuke.asai@ntt.com</a:t>
            </a:r>
            <a:r>
              <a:rPr lang="en-GB" sz="1400" dirty="0">
                <a:solidFill>
                  <a:schemeClr val="tx1"/>
                </a:solidFill>
              </a:rPr>
              <a:t>) &amp;</a:t>
            </a:r>
            <a:r>
              <a:rPr lang="en-GB" sz="1400" dirty="0"/>
              <a:t> Alfred Asterjadhi (</a:t>
            </a:r>
            <a:r>
              <a:rPr lang="en-GB" sz="1400" dirty="0">
                <a:hlinkClick r:id="rId5"/>
              </a:rPr>
              <a:t>aasterja@qti.qualcomm.com</a:t>
            </a:r>
            <a:r>
              <a:rPr lang="en-GB" sz="1400" dirty="0"/>
              <a:t>)</a:t>
            </a:r>
          </a:p>
          <a:p>
            <a:pPr marL="800100" lvl="1">
              <a:buFont typeface="Arial" panose="020B0604020202020204" pitchFamily="34" charset="0"/>
              <a:buChar char="•"/>
            </a:pPr>
            <a:r>
              <a:rPr lang="en-GB" sz="1400" b="1" dirty="0"/>
              <a:t>PHY:</a:t>
            </a:r>
            <a:r>
              <a:rPr lang="en-GB" sz="1400" dirty="0"/>
              <a:t> Sigurd Schelstraete (</a:t>
            </a:r>
            <a:r>
              <a:rPr lang="en-GB" sz="1400" dirty="0">
                <a:hlinkClick r:id="rId6"/>
              </a:rPr>
              <a:t>sschelstraete@maxlinear.com</a:t>
            </a:r>
            <a:r>
              <a:rPr lang="en-GB" sz="1400" dirty="0"/>
              <a:t>), Tianyu Wu (</a:t>
            </a:r>
            <a:r>
              <a:rPr lang="en-GB" sz="1400" dirty="0">
                <a:hlinkClick r:id="rId7"/>
              </a:rPr>
              <a:t>tianyu@apple.com</a:t>
            </a:r>
            <a:r>
              <a:rPr lang="en-GB" sz="1400" dirty="0"/>
              <a:t>), and Dongguk Lim (</a:t>
            </a:r>
            <a:r>
              <a:rPr lang="en-GB" sz="1400" dirty="0">
                <a:hlinkClick r:id="rId8"/>
              </a:rPr>
              <a:t>dongguk.lim@lge.com</a:t>
            </a:r>
            <a:r>
              <a:rPr lang="en-GB" sz="1400" dirty="0"/>
              <a:t>)</a:t>
            </a:r>
          </a:p>
          <a:p>
            <a:pPr marL="800100" lvl="1">
              <a:buFont typeface="Arial" panose="020B0604020202020204" pitchFamily="34" charset="0"/>
              <a:buChar char="•"/>
            </a:pPr>
            <a:r>
              <a:rPr lang="en-GB" sz="1400" b="1" dirty="0"/>
              <a:t>MAC:</a:t>
            </a:r>
            <a:r>
              <a:rPr lang="en-GB" sz="1400" dirty="0"/>
              <a:t> Xiaofei Wang (</a:t>
            </a:r>
            <a:r>
              <a:rPr lang="en-GB" sz="1400" dirty="0">
                <a:hlinkClick r:id="rId9"/>
              </a:rPr>
              <a:t>xiaofei.wang@interdigital.com</a:t>
            </a:r>
            <a:r>
              <a:rPr lang="en-GB" sz="1400" dirty="0"/>
              <a:t>), and Srinivas Kandala (</a:t>
            </a:r>
            <a:r>
              <a:rPr lang="en-GB" sz="1400" dirty="0">
                <a:hlinkClick r:id="rId10"/>
              </a:rPr>
              <a:t>srini.k1@samsung.com</a:t>
            </a:r>
            <a:r>
              <a:rPr lang="en-GB" sz="1400" dirty="0"/>
              <a:t>), Jeongki Kim (</a:t>
            </a:r>
            <a:r>
              <a:rPr lang="en-GB" sz="1400" dirty="0">
                <a:hlinkClick r:id="rId11"/>
              </a:rPr>
              <a:t>jeongki.kim.ieee@gmail.com</a:t>
            </a:r>
            <a:r>
              <a:rPr lang="en-GB" sz="1400" dirty="0"/>
              <a:t>)</a:t>
            </a:r>
            <a:endParaRPr lang="en-US" sz="1400" dirty="0"/>
          </a:p>
          <a:p>
            <a:pPr marL="800100" lvl="1">
              <a:buFont typeface="Arial" panose="020B0604020202020204" pitchFamily="34" charset="0"/>
              <a:buChar char="•"/>
            </a:pPr>
            <a:endParaRPr lang="en-GB"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May 2024</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205528</TotalTime>
  <Words>8600</Words>
  <Application>Microsoft Office PowerPoint</Application>
  <PresentationFormat>On-screen Show (4:3)</PresentationFormat>
  <Paragraphs>1884</Paragraphs>
  <Slides>67</Slides>
  <Notes>4</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7" baseType="lpstr">
      <vt:lpstr>MS Gothic</vt:lpstr>
      <vt:lpstr>Arial</vt:lpstr>
      <vt:lpstr>Arial Black</vt:lpstr>
      <vt:lpstr>Arial Unicode MS</vt:lpstr>
      <vt:lpstr>Calibri</vt:lpstr>
      <vt:lpstr>Monotype Sorts</vt:lpstr>
      <vt:lpstr>Times New Roman</vt:lpstr>
      <vt:lpstr>Wingdings</vt:lpstr>
      <vt:lpstr>Office Theme</vt:lpstr>
      <vt:lpstr>Document</vt:lpstr>
      <vt:lpstr>TGbn May 2024 Meeting Agenda</vt:lpstr>
      <vt:lpstr>IEEE 802.11 TGbn: Enhancements for Ultra High Reliability (UHR)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TGbn Agenda</vt:lpstr>
      <vt:lpstr>TGbn Schedule</vt:lpstr>
      <vt:lpstr>Submissions List 1</vt:lpstr>
      <vt:lpstr>Submissions List 2</vt:lpstr>
      <vt:lpstr>Submissions List 3</vt:lpstr>
      <vt:lpstr>Submissions List 4</vt:lpstr>
      <vt:lpstr>Submissions List 5</vt:lpstr>
      <vt:lpstr>Submissions List 6</vt:lpstr>
      <vt:lpstr>Submissions List 7</vt:lpstr>
      <vt:lpstr>Submissions List 8</vt:lpstr>
      <vt:lpstr>Submissions List 9</vt:lpstr>
      <vt:lpstr>Submissions List 10</vt:lpstr>
      <vt:lpstr>Submissions List 11</vt:lpstr>
      <vt:lpstr>Submissions List 12</vt:lpstr>
      <vt:lpstr>Submissions List – Pending SPs</vt:lpstr>
      <vt:lpstr>Monday Joint Agenda-PM1</vt:lpstr>
      <vt:lpstr>Summary from March 2024 meeting</vt:lpstr>
      <vt:lpstr>Approve TG Minutes</vt:lpstr>
      <vt:lpstr>Vice Chair Election &amp; Secretary/Editor Confirmation</vt:lpstr>
      <vt:lpstr>Submissions (MAP Part 1)</vt:lpstr>
      <vt:lpstr>Straw Polls</vt:lpstr>
      <vt:lpstr>Monday Joint Agenda-PM2</vt:lpstr>
      <vt:lpstr>Submissions (MAP Part 2+Misc.)</vt:lpstr>
      <vt:lpstr>Straw Polls</vt:lpstr>
      <vt:lpstr>Tuesday PHY Agenda–AM2</vt:lpstr>
      <vt:lpstr>Tuesday MAC Agenda–AM2</vt:lpstr>
      <vt:lpstr>Straw Polls</vt:lpstr>
      <vt:lpstr>Tuesday PHY Agenda–PM1</vt:lpstr>
      <vt:lpstr>Tuesday MAC Agenda–PM1</vt:lpstr>
      <vt:lpstr>Straw Polls</vt:lpstr>
      <vt:lpstr>Wednesday PHY Agenda–AM1</vt:lpstr>
      <vt:lpstr>Wednesday MAC Agenda–AM1</vt:lpstr>
      <vt:lpstr>Straw Polls</vt:lpstr>
      <vt:lpstr>Wednesday PHY Agenda–AM2</vt:lpstr>
      <vt:lpstr>Wednesday MAC Agenda–AM2</vt:lpstr>
      <vt:lpstr>Straw Polls</vt:lpstr>
      <vt:lpstr>Thursday PHY Agenda–AM1</vt:lpstr>
      <vt:lpstr>Thursday MAC Agenda–AM1</vt:lpstr>
      <vt:lpstr>Straw Polls</vt:lpstr>
      <vt:lpstr>Thursday PHY Agenda–AM2</vt:lpstr>
      <vt:lpstr>Thursday MAC Agenda–AM2</vt:lpstr>
      <vt:lpstr>Straw Polls</vt:lpstr>
      <vt:lpstr>Thursday Joint Agenda-PM2</vt:lpstr>
      <vt:lpstr>Submissions</vt:lpstr>
      <vt:lpstr>Straw Polls</vt:lpstr>
      <vt:lpstr>Motions</vt:lpstr>
      <vt:lpstr>Teleconference Plan</vt:lpstr>
      <vt:lpstr>Goals for July 2024</vt:lpstr>
      <vt:lpstr>Any other business</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TGbn Meeting Agenda</dc:title>
  <dc:creator>Alfred Asterjadhi</dc:creator>
  <cp:lastModifiedBy>Alfred Aster</cp:lastModifiedBy>
  <cp:revision>1436</cp:revision>
  <cp:lastPrinted>1601-01-01T00:00:00Z</cp:lastPrinted>
  <dcterms:created xsi:type="dcterms:W3CDTF">2017-01-26T15:28:16Z</dcterms:created>
  <dcterms:modified xsi:type="dcterms:W3CDTF">2024-05-17T07:32:34Z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