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7"/>
  </p:notesMasterIdLst>
  <p:handoutMasterIdLst>
    <p:handoutMasterId r:id="rId68"/>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93" r:id="rId21"/>
    <p:sldId id="1129" r:id="rId22"/>
    <p:sldId id="1130" r:id="rId23"/>
    <p:sldId id="1131" r:id="rId24"/>
    <p:sldId id="1132" r:id="rId25"/>
    <p:sldId id="1133" r:id="rId26"/>
    <p:sldId id="1134" r:id="rId27"/>
    <p:sldId id="1135" r:id="rId28"/>
    <p:sldId id="1152" r:id="rId29"/>
    <p:sldId id="1136" r:id="rId30"/>
    <p:sldId id="1141" r:id="rId31"/>
    <p:sldId id="1139" r:id="rId32"/>
    <p:sldId id="1150" r:id="rId33"/>
    <p:sldId id="1151" r:id="rId34"/>
    <p:sldId id="1137" r:id="rId35"/>
    <p:sldId id="1006" r:id="rId36"/>
    <p:sldId id="1023" r:id="rId37"/>
    <p:sldId id="1024" r:id="rId38"/>
    <p:sldId id="1142" r:id="rId39"/>
    <p:sldId id="1028" r:id="rId40"/>
    <p:sldId id="1143" r:id="rId41"/>
    <p:sldId id="1127" r:id="rId42"/>
    <p:sldId id="1128" r:id="rId43"/>
    <p:sldId id="1144" r:id="rId44"/>
    <p:sldId id="1081" r:id="rId45"/>
    <p:sldId id="1082" r:id="rId46"/>
    <p:sldId id="1145" r:id="rId47"/>
    <p:sldId id="1119" r:id="rId48"/>
    <p:sldId id="1120" r:id="rId49"/>
    <p:sldId id="1146" r:id="rId50"/>
    <p:sldId id="1121" r:id="rId51"/>
    <p:sldId id="1122" r:id="rId52"/>
    <p:sldId id="1147" r:id="rId53"/>
    <p:sldId id="1123" r:id="rId54"/>
    <p:sldId id="1124" r:id="rId55"/>
    <p:sldId id="1148" r:id="rId56"/>
    <p:sldId id="1125" r:id="rId57"/>
    <p:sldId id="1126" r:id="rId58"/>
    <p:sldId id="1149" r:id="rId59"/>
    <p:sldId id="356" r:id="rId60"/>
    <p:sldId id="1039" r:id="rId61"/>
    <p:sldId id="1069" r:id="rId62"/>
    <p:sldId id="997" r:id="rId63"/>
    <p:sldId id="362" r:id="rId64"/>
    <p:sldId id="1034" r:id="rId65"/>
    <p:sldId id="323" r:id="rId6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D86C3AA-724F-47E4-A1B1-D2C1BA05633B}" v="219" dt="2024-05-13T06:51:27.76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11" d="100"/>
          <a:sy n="111" d="100"/>
        </p:scale>
        <p:origin x="1788" y="96"/>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microsoft.com/office/2015/10/relationships/revisionInfo" Target="revisionInfo.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48"/>
        </pc:sldMasterMkLst>
        <pc:spChg chg="mod">
          <ac:chgData name="Alfred Asterjadhi" userId="39de57b9-85c0-4fd1-aaac-8ca2b6560ad0" providerId="ADAL" clId="{57A0B4EB-0EC4-490D-92F6-3DB921CD1864}" dt="2023-07-13T14:13:14.906" v="2247" actId="6549"/>
          <ac:spMkLst>
            <pc:docMk/>
            <pc:sldMasterMk cId="0" sldId="2147483648"/>
            <ac:spMk id="10" creationId="{00000000-0000-0000-0000-000000000000}"/>
          </ac:spMkLst>
        </pc:spChg>
      </pc:sldMaster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pChg chg="mod">
          <ac:chgData name="Alfred Asterjadhi" userId="39de57b9-85c0-4fd1-aaac-8ca2b6560ad0" providerId="ADAL" clId="{918B2327-9F33-46AD-AA35-EEDF1DECFFAE}" dt="2024-01-04T00:27:32.868" v="1424" actId="20577"/>
          <ac:spMkLst>
            <pc:docMk/>
            <pc:sldMk cId="0" sldId="256"/>
            <ac:spMk id="6" creationId="{00000000-0000-0000-0000-000000000000}"/>
          </ac:spMkLst>
        </pc:spChg>
        <pc:spChg chg="mod">
          <ac:chgData name="Alfred Asterjadhi" userId="39de57b9-85c0-4fd1-aaac-8ca2b6560ad0" providerId="ADAL" clId="{918B2327-9F33-46AD-AA35-EEDF1DECFFAE}" dt="2023-12-07T23:28:56.828" v="50" actId="20577"/>
          <ac:spMkLst>
            <pc:docMk/>
            <pc:sldMk cId="0" sldId="256"/>
            <ac:spMk id="3073" creationId="{00000000-0000-0000-0000-000000000000}"/>
          </ac:spMkLst>
        </pc:spChg>
        <pc:spChg chg="mod">
          <ac:chgData name="Alfred Asterjadhi" userId="39de57b9-85c0-4fd1-aaac-8ca2b6560ad0" providerId="ADAL" clId="{918B2327-9F33-46AD-AA35-EEDF1DECFFAE}" dt="2024-01-04T00:27:38.414" v="1428" actId="20577"/>
          <ac:spMkLst>
            <pc:docMk/>
            <pc:sldMk cId="0" sldId="256"/>
            <ac:spMk id="3074" creationId="{00000000-0000-0000-0000-000000000000}"/>
          </ac:spMkLst>
        </pc:spChg>
      </pc:sldChg>
      <pc:sldChg chg="modSp mod">
        <pc:chgData name="Alfred Asterjadhi" userId="39de57b9-85c0-4fd1-aaac-8ca2b6560ad0" providerId="ADAL" clId="{918B2327-9F33-46AD-AA35-EEDF1DECFFAE}" dt="2024-01-04T00:27:49.148" v="1429"/>
        <pc:sldMkLst>
          <pc:docMk/>
          <pc:sldMk cId="0" sldId="257"/>
        </pc:sldMkLst>
        <pc:spChg chg="mod">
          <ac:chgData name="Alfred Asterjadhi" userId="39de57b9-85c0-4fd1-aaac-8ca2b6560ad0" providerId="ADAL" clId="{918B2327-9F33-46AD-AA35-EEDF1DECFFAE}" dt="2024-01-04T00:27:49.148" v="1429"/>
          <ac:spMkLst>
            <pc:docMk/>
            <pc:sldMk cId="0" sldId="257"/>
            <ac:spMk id="7" creationId="{4565958B-DD30-4EE7-AF20-DC550898176B}"/>
          </ac:spMkLst>
        </pc:spChg>
        <pc:spChg chg="mod">
          <ac:chgData name="Alfred Asterjadhi" userId="39de57b9-85c0-4fd1-aaac-8ca2b6560ad0" providerId="ADAL" clId="{918B2327-9F33-46AD-AA35-EEDF1DECFFAE}" dt="2023-12-08T01:53:06.700" v="1252" actId="20577"/>
          <ac:spMkLst>
            <pc:docMk/>
            <pc:sldMk cId="0" sldId="257"/>
            <ac:spMk id="4098" creationId="{00000000-0000-0000-0000-000000000000}"/>
          </ac:spMkLst>
        </pc:spChg>
      </pc:sldChg>
      <pc:sldChg chg="modSp mod">
        <pc:chgData name="Alfred Asterjadhi" userId="39de57b9-85c0-4fd1-aaac-8ca2b6560ad0" providerId="ADAL" clId="{918B2327-9F33-46AD-AA35-EEDF1DECFFAE}" dt="2024-01-04T00:27:52.754" v="1431"/>
        <pc:sldMkLst>
          <pc:docMk/>
          <pc:sldMk cId="3254182675" sldId="258"/>
        </pc:sldMkLst>
        <pc:spChg chg="mod">
          <ac:chgData name="Alfred Asterjadhi" userId="39de57b9-85c0-4fd1-aaac-8ca2b6560ad0" providerId="ADAL" clId="{918B2327-9F33-46AD-AA35-EEDF1DECFFAE}" dt="2024-01-04T00:27:52.754" v="1431"/>
          <ac:spMkLst>
            <pc:docMk/>
            <pc:sldMk cId="3254182675" sldId="258"/>
            <ac:spMk id="7" creationId="{4F62ADF5-BC8B-4EF4-B4E8-C355611EECFF}"/>
          </ac:spMkLst>
        </pc:spChg>
      </pc:sldChg>
      <pc:sldChg chg="modSp mod">
        <pc:chgData name="Alfred Asterjadhi" userId="39de57b9-85c0-4fd1-aaac-8ca2b6560ad0" providerId="ADAL" clId="{918B2327-9F33-46AD-AA35-EEDF1DECFFAE}" dt="2024-01-04T00:27:55.734" v="1433"/>
        <pc:sldMkLst>
          <pc:docMk/>
          <pc:sldMk cId="3136880362" sldId="260"/>
        </pc:sldMkLst>
        <pc:spChg chg="mod">
          <ac:chgData name="Alfred Asterjadhi" userId="39de57b9-85c0-4fd1-aaac-8ca2b6560ad0" providerId="ADAL" clId="{918B2327-9F33-46AD-AA35-EEDF1DECFFAE}" dt="2024-01-04T00:27:55.734" v="1433"/>
          <ac:spMkLst>
            <pc:docMk/>
            <pc:sldMk cId="3136880362" sldId="260"/>
            <ac:spMk id="7" creationId="{733EE7F5-4D25-4915-8021-FD9EE23E2C32}"/>
          </ac:spMkLst>
        </pc:spChg>
      </pc:sldChg>
      <pc:sldChg chg="modSp mod">
        <pc:chgData name="Alfred Asterjadhi" userId="39de57b9-85c0-4fd1-aaac-8ca2b6560ad0" providerId="ADAL" clId="{918B2327-9F33-46AD-AA35-EEDF1DECFFAE}" dt="2024-01-04T00:28:00.500" v="1437"/>
        <pc:sldMkLst>
          <pc:docMk/>
          <pc:sldMk cId="1676196551" sldId="261"/>
        </pc:sldMkLst>
        <pc:spChg chg="mod">
          <ac:chgData name="Alfred Asterjadhi" userId="39de57b9-85c0-4fd1-aaac-8ca2b6560ad0" providerId="ADAL" clId="{918B2327-9F33-46AD-AA35-EEDF1DECFFAE}" dt="2024-01-04T00:28:00.500" v="1437"/>
          <ac:spMkLst>
            <pc:docMk/>
            <pc:sldMk cId="1676196551" sldId="261"/>
            <ac:spMk id="7" creationId="{0A0F1EBF-63A8-4C75-8DB7-0D8CD44D0896}"/>
          </ac:spMkLst>
        </pc:spChg>
      </pc:sldChg>
      <pc:sldChg chg="modSp mod">
        <pc:chgData name="Alfred Asterjadhi" userId="39de57b9-85c0-4fd1-aaac-8ca2b6560ad0" providerId="ADAL" clId="{918B2327-9F33-46AD-AA35-EEDF1DECFFAE}" dt="2024-01-04T00:28:01.702" v="1438"/>
        <pc:sldMkLst>
          <pc:docMk/>
          <pc:sldMk cId="2927177891" sldId="263"/>
        </pc:sldMkLst>
        <pc:spChg chg="mod">
          <ac:chgData name="Alfred Asterjadhi" userId="39de57b9-85c0-4fd1-aaac-8ca2b6560ad0" providerId="ADAL" clId="{918B2327-9F33-46AD-AA35-EEDF1DECFFAE}" dt="2024-01-04T00:28:01.702" v="1438"/>
          <ac:spMkLst>
            <pc:docMk/>
            <pc:sldMk cId="2927177891" sldId="263"/>
            <ac:spMk id="9" creationId="{4BB4CFD1-21C6-467E-AB6E-3577A473F86D}"/>
          </ac:spMkLst>
        </pc:spChg>
      </pc:sldChg>
      <pc:sldChg chg="modSp mod">
        <pc:chgData name="Alfred Asterjadhi" userId="39de57b9-85c0-4fd1-aaac-8ca2b6560ad0" providerId="ADAL" clId="{918B2327-9F33-46AD-AA35-EEDF1DECFFAE}" dt="2024-01-04T00:28:02.936" v="1439"/>
        <pc:sldMkLst>
          <pc:docMk/>
          <pc:sldMk cId="4277600907" sldId="264"/>
        </pc:sldMkLst>
        <pc:spChg chg="mod">
          <ac:chgData name="Alfred Asterjadhi" userId="39de57b9-85c0-4fd1-aaac-8ca2b6560ad0" providerId="ADAL" clId="{918B2327-9F33-46AD-AA35-EEDF1DECFFAE}" dt="2024-01-04T00:28:02.936" v="1439"/>
          <ac:spMkLst>
            <pc:docMk/>
            <pc:sldMk cId="4277600907" sldId="264"/>
            <ac:spMk id="8" creationId="{B2C4C695-AFB3-4956-B721-DB0805BA0685}"/>
          </ac:spMkLst>
        </pc:spChg>
      </pc:sldChg>
      <pc:sldChg chg="modSp mod">
        <pc:chgData name="Alfred Asterjadhi" userId="39de57b9-85c0-4fd1-aaac-8ca2b6560ad0" providerId="ADAL" clId="{918B2327-9F33-46AD-AA35-EEDF1DECFFAE}" dt="2024-01-04T00:28:04.172" v="1440"/>
        <pc:sldMkLst>
          <pc:docMk/>
          <pc:sldMk cId="2436815634" sldId="265"/>
        </pc:sldMkLst>
        <pc:spChg chg="mod">
          <ac:chgData name="Alfred Asterjadhi" userId="39de57b9-85c0-4fd1-aaac-8ca2b6560ad0" providerId="ADAL" clId="{918B2327-9F33-46AD-AA35-EEDF1DECFFAE}" dt="2024-01-04T00:28:04.172" v="1440"/>
          <ac:spMkLst>
            <pc:docMk/>
            <pc:sldMk cId="2436815634" sldId="265"/>
            <ac:spMk id="9" creationId="{535943CE-0A57-43F4-9844-46B4091CBC16}"/>
          </ac:spMkLst>
        </pc:spChg>
      </pc:sldChg>
      <pc:sldChg chg="modSp mod">
        <pc:chgData name="Alfred Asterjadhi" userId="39de57b9-85c0-4fd1-aaac-8ca2b6560ad0" providerId="ADAL" clId="{918B2327-9F33-46AD-AA35-EEDF1DECFFAE}" dt="2024-01-04T00:28:05.551" v="1441"/>
        <pc:sldMkLst>
          <pc:docMk/>
          <pc:sldMk cId="2400177835" sldId="266"/>
        </pc:sldMkLst>
        <pc:spChg chg="mod">
          <ac:chgData name="Alfred Asterjadhi" userId="39de57b9-85c0-4fd1-aaac-8ca2b6560ad0" providerId="ADAL" clId="{918B2327-9F33-46AD-AA35-EEDF1DECFFAE}" dt="2024-01-04T00:28:05.551" v="1441"/>
          <ac:spMkLst>
            <pc:docMk/>
            <pc:sldMk cId="2400177835" sldId="266"/>
            <ac:spMk id="8" creationId="{C5505616-1CE2-43B4-878B-31634EEB6CA7}"/>
          </ac:spMkLst>
        </pc:spChg>
      </pc:sldChg>
      <pc:sldChg chg="modSp mod">
        <pc:chgData name="Alfred Asterjadhi" userId="39de57b9-85c0-4fd1-aaac-8ca2b6560ad0" providerId="ADAL" clId="{918B2327-9F33-46AD-AA35-EEDF1DECFFAE}" dt="2024-01-04T00:28:11.791" v="1446"/>
        <pc:sldMkLst>
          <pc:docMk/>
          <pc:sldMk cId="132832093" sldId="267"/>
        </pc:sldMkLst>
        <pc:spChg chg="mod">
          <ac:chgData name="Alfred Asterjadhi" userId="39de57b9-85c0-4fd1-aaac-8ca2b6560ad0" providerId="ADAL" clId="{918B2327-9F33-46AD-AA35-EEDF1DECFFAE}" dt="2023-12-08T01:54:31.996" v="1268" actId="20577"/>
          <ac:spMkLst>
            <pc:docMk/>
            <pc:sldMk cId="132832093" sldId="267"/>
            <ac:spMk id="3" creationId="{00000000-0000-0000-0000-000000000000}"/>
          </ac:spMkLst>
        </pc:spChg>
        <pc:spChg chg="mod">
          <ac:chgData name="Alfred Asterjadhi" userId="39de57b9-85c0-4fd1-aaac-8ca2b6560ad0" providerId="ADAL" clId="{918B2327-9F33-46AD-AA35-EEDF1DECFFAE}" dt="2024-01-04T00:28:11.791" v="1446"/>
          <ac:spMkLst>
            <pc:docMk/>
            <pc:sldMk cId="132832093" sldId="267"/>
            <ac:spMk id="7" creationId="{C00CAC69-BF6D-4936-9CE0-D96F88ACD748}"/>
          </ac:spMkLst>
        </pc:spChg>
      </pc:sldChg>
      <pc:sldChg chg="modSp mod">
        <pc:chgData name="Alfred Asterjadhi" userId="39de57b9-85c0-4fd1-aaac-8ca2b6560ad0" providerId="ADAL" clId="{918B2327-9F33-46AD-AA35-EEDF1DECFFAE}" dt="2024-01-04T00:28:16.742" v="1448"/>
        <pc:sldMkLst>
          <pc:docMk/>
          <pc:sldMk cId="3976818858" sldId="269"/>
        </pc:sldMkLst>
        <pc:spChg chg="mod">
          <ac:chgData name="Alfred Asterjadhi" userId="39de57b9-85c0-4fd1-aaac-8ca2b6560ad0" providerId="ADAL" clId="{918B2327-9F33-46AD-AA35-EEDF1DECFFAE}" dt="2024-01-04T00:28:16.742" v="1448"/>
          <ac:spMkLst>
            <pc:docMk/>
            <pc:sldMk cId="3976818858" sldId="269"/>
            <ac:spMk id="6" creationId="{00000000-0000-0000-0000-000000000000}"/>
          </ac:spMkLst>
        </pc:spChg>
        <pc:graphicFrameChg chg="mod modGraphic">
          <ac:chgData name="Alfred Asterjadhi" userId="39de57b9-85c0-4fd1-aaac-8ca2b6560ad0" providerId="ADAL" clId="{918B2327-9F33-46AD-AA35-EEDF1DECFFAE}" dt="2023-12-07T23:56:40.301" v="39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918B2327-9F33-46AD-AA35-EEDF1DECFFAE}" dt="2024-01-04T00:28:06.794" v="1442"/>
        <pc:sldMkLst>
          <pc:docMk/>
          <pc:sldMk cId="3387863760" sldId="270"/>
        </pc:sldMkLst>
        <pc:spChg chg="mod">
          <ac:chgData name="Alfred Asterjadhi" userId="39de57b9-85c0-4fd1-aaac-8ca2b6560ad0" providerId="ADAL" clId="{918B2327-9F33-46AD-AA35-EEDF1DECFFAE}" dt="2024-01-04T00:28:06.794" v="1442"/>
          <ac:spMkLst>
            <pc:docMk/>
            <pc:sldMk cId="3387863760" sldId="270"/>
            <ac:spMk id="8" creationId="{B1C9D975-9B89-429E-A2AD-175C2CE0D83A}"/>
          </ac:spMkLst>
        </pc:spChg>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pChg chg="mod">
          <ac:chgData name="Alfred Asterjadhi" userId="39de57b9-85c0-4fd1-aaac-8ca2b6560ad0" providerId="ADAL" clId="{918B2327-9F33-46AD-AA35-EEDF1DECFFAE}" dt="2023-12-07T23:50:55.278" v="337" actId="20577"/>
          <ac:spMkLst>
            <pc:docMk/>
            <pc:sldMk cId="2243228416" sldId="299"/>
            <ac:spMk id="3" creationId="{3857177C-4F12-41D1-AB93-6925069E5DB9}"/>
          </ac:spMkLst>
        </pc:spChg>
        <pc:spChg chg="mod">
          <ac:chgData name="Alfred Asterjadhi" userId="39de57b9-85c0-4fd1-aaac-8ca2b6560ad0" providerId="ADAL" clId="{918B2327-9F33-46AD-AA35-EEDF1DECFFAE}" dt="2024-01-04T00:28:15.292" v="1447"/>
          <ac:spMkLst>
            <pc:docMk/>
            <pc:sldMk cId="2243228416" sldId="299"/>
            <ac:spMk id="8" creationId="{ADA0A8BA-AA59-4AB6-9BD0-89E3B2E275F5}"/>
          </ac:spMkLst>
        </pc:spChg>
        <pc:spChg chg="mod">
          <ac:chgData name="Alfred Asterjadhi" userId="39de57b9-85c0-4fd1-aaac-8ca2b6560ad0" providerId="ADAL" clId="{918B2327-9F33-46AD-AA35-EEDF1DECFFAE}" dt="2023-12-07T23:55:03.018" v="371" actId="20577"/>
          <ac:spMkLst>
            <pc:docMk/>
            <pc:sldMk cId="2243228416" sldId="299"/>
            <ac:spMk id="17" creationId="{442A1050-6527-4B2E-A943-E125D6B48B52}"/>
          </ac:spMkLst>
        </pc:spChg>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pChg chg="mod">
          <ac:chgData name="Alfred Asterjadhi" userId="39de57b9-85c0-4fd1-aaac-8ca2b6560ad0" providerId="ADAL" clId="{918B2327-9F33-46AD-AA35-EEDF1DECFFAE}" dt="2023-12-08T00:32:08.294" v="899" actId="20577"/>
          <ac:spMkLst>
            <pc:docMk/>
            <pc:sldMk cId="2980831737" sldId="319"/>
            <ac:spMk id="2" creationId="{EE525AF4-37DB-4E29-AD72-7631882AA2E6}"/>
          </ac:spMkLst>
        </pc:spChg>
        <pc:spChg chg="mod">
          <ac:chgData name="Alfred Asterjadhi" userId="39de57b9-85c0-4fd1-aaac-8ca2b6560ad0" providerId="ADAL" clId="{918B2327-9F33-46AD-AA35-EEDF1DECFFAE}" dt="2023-12-08T00:40:39.500" v="943" actId="20577"/>
          <ac:spMkLst>
            <pc:docMk/>
            <pc:sldMk cId="2980831737" sldId="319"/>
            <ac:spMk id="3" creationId="{6AF5FB04-E4D8-4FCF-BED4-5561E8929E9D}"/>
          </ac:spMkLst>
        </pc:spChg>
        <pc:spChg chg="mod">
          <ac:chgData name="Alfred Asterjadhi" userId="39de57b9-85c0-4fd1-aaac-8ca2b6560ad0" providerId="ADAL" clId="{918B2327-9F33-46AD-AA35-EEDF1DECFFAE}" dt="2024-01-04T00:28:38.805" v="1465"/>
          <ac:spMkLst>
            <pc:docMk/>
            <pc:sldMk cId="2980831737" sldId="319"/>
            <ac:spMk id="6" creationId="{71FA71E5-6162-469C-B001-42737D5D1DD6}"/>
          </ac:spMkLst>
        </pc:spChg>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pChg chg="mod ord">
          <ac:chgData name="Alfred Asterjadhi" userId="39de57b9-85c0-4fd1-aaac-8ca2b6560ad0" providerId="ADAL" clId="{918B2327-9F33-46AD-AA35-EEDF1DECFFAE}" dt="2023-12-08T00:31:47.182" v="865" actId="20577"/>
          <ac:spMkLst>
            <pc:docMk/>
            <pc:sldMk cId="782085236" sldId="322"/>
            <ac:spMk id="2" creationId="{EE525AF4-37DB-4E29-AD72-7631882AA2E6}"/>
          </ac:spMkLst>
        </pc:spChg>
        <pc:spChg chg="mod ord">
          <ac:chgData name="Alfred Asterjadhi" userId="39de57b9-85c0-4fd1-aaac-8ca2b6560ad0" providerId="ADAL" clId="{918B2327-9F33-46AD-AA35-EEDF1DECFFAE}" dt="2023-12-08T00:31:34.914" v="846" actId="14"/>
          <ac:spMkLst>
            <pc:docMk/>
            <pc:sldMk cId="782085236" sldId="322"/>
            <ac:spMk id="3" creationId="{6AF5FB04-E4D8-4FCF-BED4-5561E8929E9D}"/>
          </ac:spMkLst>
        </pc:spChg>
        <pc:spChg chg="mod ord">
          <ac:chgData name="Alfred Asterjadhi" userId="39de57b9-85c0-4fd1-aaac-8ca2b6560ad0" providerId="ADAL" clId="{918B2327-9F33-46AD-AA35-EEDF1DECFFAE}" dt="2023-12-08T00:31:31.751" v="843" actId="6264"/>
          <ac:spMkLst>
            <pc:docMk/>
            <pc:sldMk cId="782085236" sldId="322"/>
            <ac:spMk id="4" creationId="{0477C608-959A-4343-A862-7F0AE3E7DC50}"/>
          </ac:spMkLst>
        </pc:spChg>
        <pc:spChg chg="mod ord">
          <ac:chgData name="Alfred Asterjadhi" userId="39de57b9-85c0-4fd1-aaac-8ca2b6560ad0" providerId="ADAL" clId="{918B2327-9F33-46AD-AA35-EEDF1DECFFAE}" dt="2023-12-08T00:31:31.751" v="843" actId="6264"/>
          <ac:spMkLst>
            <pc:docMk/>
            <pc:sldMk cId="782085236" sldId="322"/>
            <ac:spMk id="5" creationId="{85245317-723B-42B2-A794-968C592B5BBB}"/>
          </ac:spMkLst>
        </pc:spChg>
        <pc:spChg chg="mod ord">
          <ac:chgData name="Alfred Asterjadhi" userId="39de57b9-85c0-4fd1-aaac-8ca2b6560ad0" providerId="ADAL" clId="{918B2327-9F33-46AD-AA35-EEDF1DECFFAE}" dt="2024-01-04T00:28:37.433" v="1464"/>
          <ac:spMkLst>
            <pc:docMk/>
            <pc:sldMk cId="782085236" sldId="322"/>
            <ac:spMk id="6" creationId="{71FA71E5-6162-469C-B001-42737D5D1DD6}"/>
          </ac:spMkLst>
        </pc:spChg>
        <pc:spChg chg="add del mod">
          <ac:chgData name="Alfred Asterjadhi" userId="39de57b9-85c0-4fd1-aaac-8ca2b6560ad0" providerId="ADAL" clId="{918B2327-9F33-46AD-AA35-EEDF1DECFFAE}" dt="2023-12-08T00:31:31.751" v="843" actId="6264"/>
          <ac:spMkLst>
            <pc:docMk/>
            <pc:sldMk cId="782085236" sldId="322"/>
            <ac:spMk id="7" creationId="{51B86843-64A3-E984-6A5F-70874BAC1B91}"/>
          </ac:spMkLst>
        </pc:spChg>
        <pc:spChg chg="add del mod">
          <ac:chgData name="Alfred Asterjadhi" userId="39de57b9-85c0-4fd1-aaac-8ca2b6560ad0" providerId="ADAL" clId="{918B2327-9F33-46AD-AA35-EEDF1DECFFAE}" dt="2023-12-08T00:31:31.751" v="843" actId="6264"/>
          <ac:spMkLst>
            <pc:docMk/>
            <pc:sldMk cId="782085236" sldId="322"/>
            <ac:spMk id="8" creationId="{FE21743A-AE8F-3EC9-D54A-299A744EC78D}"/>
          </ac:spMkLst>
        </pc:spChg>
        <pc:spChg chg="add del mod">
          <ac:chgData name="Alfred Asterjadhi" userId="39de57b9-85c0-4fd1-aaac-8ca2b6560ad0" providerId="ADAL" clId="{918B2327-9F33-46AD-AA35-EEDF1DECFFAE}" dt="2023-12-08T00:31:31.751" v="843" actId="6264"/>
          <ac:spMkLst>
            <pc:docMk/>
            <pc:sldMk cId="782085236" sldId="322"/>
            <ac:spMk id="9" creationId="{BAF2BB68-113D-8BE2-3CF2-B321419E890A}"/>
          </ac:spMkLst>
        </pc:spChg>
        <pc:spChg chg="add del mod">
          <ac:chgData name="Alfred Asterjadhi" userId="39de57b9-85c0-4fd1-aaac-8ca2b6560ad0" providerId="ADAL" clId="{918B2327-9F33-46AD-AA35-EEDF1DECFFAE}" dt="2023-12-08T00:31:31.751" v="843" actId="6264"/>
          <ac:spMkLst>
            <pc:docMk/>
            <pc:sldMk cId="782085236" sldId="322"/>
            <ac:spMk id="10" creationId="{AF047BBD-E45A-79CC-232F-6C17CC2D0CFA}"/>
          </ac:spMkLst>
        </pc:spChg>
        <pc:spChg chg="add del mod">
          <ac:chgData name="Alfred Asterjadhi" userId="39de57b9-85c0-4fd1-aaac-8ca2b6560ad0" providerId="ADAL" clId="{918B2327-9F33-46AD-AA35-EEDF1DECFFAE}" dt="2023-12-08T00:31:31.751" v="843" actId="6264"/>
          <ac:spMkLst>
            <pc:docMk/>
            <pc:sldMk cId="782085236" sldId="322"/>
            <ac:spMk id="11" creationId="{78B6E6B3-6969-E8F1-5203-BC28DC7C6390}"/>
          </ac:spMkLst>
        </pc:spChg>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pChg chg="mod">
          <ac:chgData name="Alfred Asterjadhi" userId="39de57b9-85c0-4fd1-aaac-8ca2b6560ad0" providerId="ADAL" clId="{918B2327-9F33-46AD-AA35-EEDF1DECFFAE}" dt="2024-01-04T00:29:06.964" v="1486"/>
          <ac:spMkLst>
            <pc:docMk/>
            <pc:sldMk cId="1677969607" sldId="323"/>
            <ac:spMk id="7" creationId="{247ADCDE-7164-400D-8B27-4BAED4FE7810}"/>
          </ac:spMkLst>
        </pc:spChg>
      </pc:sldChg>
      <pc:sldChg chg="modSp mod">
        <pc:chgData name="Alfred Asterjadhi" userId="39de57b9-85c0-4fd1-aaac-8ca2b6560ad0" providerId="ADAL" clId="{918B2327-9F33-46AD-AA35-EEDF1DECFFAE}" dt="2024-01-04T00:27:59.086" v="1436"/>
        <pc:sldMkLst>
          <pc:docMk/>
          <pc:sldMk cId="1908471061" sldId="328"/>
        </pc:sldMkLst>
        <pc:spChg chg="mod">
          <ac:chgData name="Alfred Asterjadhi" userId="39de57b9-85c0-4fd1-aaac-8ca2b6560ad0" providerId="ADAL" clId="{918B2327-9F33-46AD-AA35-EEDF1DECFFAE}" dt="2023-12-08T01:41:31.425" v="1142" actId="6549"/>
          <ac:spMkLst>
            <pc:docMk/>
            <pc:sldMk cId="1908471061" sldId="328"/>
            <ac:spMk id="3" creationId="{3EF9BE80-D462-4B64-8448-3B553445EDCF}"/>
          </ac:spMkLst>
        </pc:spChg>
        <pc:spChg chg="mod">
          <ac:chgData name="Alfred Asterjadhi" userId="39de57b9-85c0-4fd1-aaac-8ca2b6560ad0" providerId="ADAL" clId="{918B2327-9F33-46AD-AA35-EEDF1DECFFAE}" dt="2024-01-04T00:27:59.086" v="1436"/>
          <ac:spMkLst>
            <pc:docMk/>
            <pc:sldMk cId="1908471061" sldId="328"/>
            <ac:spMk id="6" creationId="{FCA6EDD1-4720-45B9-8B18-08C7AF47C492}"/>
          </ac:spMkLst>
        </pc:spChg>
      </pc:sldChg>
      <pc:sldChg chg="modSp mod">
        <pc:chgData name="Alfred Asterjadhi" userId="39de57b9-85c0-4fd1-aaac-8ca2b6560ad0" providerId="ADAL" clId="{918B2327-9F33-46AD-AA35-EEDF1DECFFAE}" dt="2024-01-04T00:28:08.019" v="1443"/>
        <pc:sldMkLst>
          <pc:docMk/>
          <pc:sldMk cId="15571502" sldId="330"/>
        </pc:sldMkLst>
        <pc:spChg chg="mod">
          <ac:chgData name="Alfred Asterjadhi" userId="39de57b9-85c0-4fd1-aaac-8ca2b6560ad0" providerId="ADAL" clId="{918B2327-9F33-46AD-AA35-EEDF1DECFFAE}" dt="2024-01-04T00:28:08.019" v="1443"/>
          <ac:spMkLst>
            <pc:docMk/>
            <pc:sldMk cId="15571502" sldId="330"/>
            <ac:spMk id="6" creationId="{5C48BDE3-7807-417F-A4F1-5356D38590CA}"/>
          </ac:spMkLst>
        </pc:spChg>
      </pc:sldChg>
      <pc:sldChg chg="modSp mod">
        <pc:chgData name="Alfred Asterjadhi" userId="39de57b9-85c0-4fd1-aaac-8ca2b6560ad0" providerId="ADAL" clId="{918B2327-9F33-46AD-AA35-EEDF1DECFFAE}" dt="2024-01-04T00:28:09.300" v="1444"/>
        <pc:sldMkLst>
          <pc:docMk/>
          <pc:sldMk cId="3200711991" sldId="331"/>
        </pc:sldMkLst>
        <pc:spChg chg="mod">
          <ac:chgData name="Alfred Asterjadhi" userId="39de57b9-85c0-4fd1-aaac-8ca2b6560ad0" providerId="ADAL" clId="{918B2327-9F33-46AD-AA35-EEDF1DECFFAE}" dt="2024-01-04T00:28:09.300" v="1444"/>
          <ac:spMkLst>
            <pc:docMk/>
            <pc:sldMk cId="3200711991" sldId="331"/>
            <ac:spMk id="6" creationId="{C3BF5992-FFFD-4B64-900D-0590BA3C03CE}"/>
          </ac:spMkLst>
        </pc:spChg>
      </pc:sldChg>
      <pc:sldChg chg="modSp mod">
        <pc:chgData name="Alfred Asterjadhi" userId="39de57b9-85c0-4fd1-aaac-8ca2b6560ad0" providerId="ADAL" clId="{918B2327-9F33-46AD-AA35-EEDF1DECFFAE}" dt="2024-01-04T00:28:10.498" v="1445"/>
        <pc:sldMkLst>
          <pc:docMk/>
          <pc:sldMk cId="2409609221" sldId="332"/>
        </pc:sldMkLst>
        <pc:spChg chg="mod">
          <ac:chgData name="Alfred Asterjadhi" userId="39de57b9-85c0-4fd1-aaac-8ca2b6560ad0" providerId="ADAL" clId="{918B2327-9F33-46AD-AA35-EEDF1DECFFAE}" dt="2024-01-04T00:28:10.498" v="1445"/>
          <ac:spMkLst>
            <pc:docMk/>
            <pc:sldMk cId="2409609221" sldId="332"/>
            <ac:spMk id="6" creationId="{2B4D6F20-084B-4EE9-AD6D-290838010348}"/>
          </ac:spMkLst>
        </pc:spChg>
      </pc:sldChg>
      <pc:sldChg chg="modSp mod">
        <pc:chgData name="Alfred Asterjadhi" userId="39de57b9-85c0-4fd1-aaac-8ca2b6560ad0" providerId="ADAL" clId="{918B2327-9F33-46AD-AA35-EEDF1DECFFAE}" dt="2024-01-04T00:27:51.238" v="1430"/>
        <pc:sldMkLst>
          <pc:docMk/>
          <pc:sldMk cId="3843208451" sldId="333"/>
        </pc:sldMkLst>
        <pc:spChg chg="mod">
          <ac:chgData name="Alfred Asterjadhi" userId="39de57b9-85c0-4fd1-aaac-8ca2b6560ad0" providerId="ADAL" clId="{918B2327-9F33-46AD-AA35-EEDF1DECFFAE}" dt="2023-12-11T17:41:38.538" v="1269"/>
          <ac:spMkLst>
            <pc:docMk/>
            <pc:sldMk cId="3843208451" sldId="333"/>
            <ac:spMk id="3" creationId="{918D7AE7-F661-4AD4-9210-88B6E5699ED9}"/>
          </ac:spMkLst>
        </pc:spChg>
        <pc:spChg chg="mod">
          <ac:chgData name="Alfred Asterjadhi" userId="39de57b9-85c0-4fd1-aaac-8ca2b6560ad0" providerId="ADAL" clId="{918B2327-9F33-46AD-AA35-EEDF1DECFFAE}" dt="2024-01-04T00:27:51.238" v="1430"/>
          <ac:spMkLst>
            <pc:docMk/>
            <pc:sldMk cId="3843208451" sldId="333"/>
            <ac:spMk id="6" creationId="{A8221584-6364-48AC-B1C3-833137C81726}"/>
          </ac:spMkLst>
        </pc:spChg>
      </pc:sldChg>
      <pc:sldChg chg="modSp mod">
        <pc:chgData name="Alfred Asterjadhi" userId="39de57b9-85c0-4fd1-aaac-8ca2b6560ad0" providerId="ADAL" clId="{918B2327-9F33-46AD-AA35-EEDF1DECFFAE}" dt="2024-01-04T00:27:54.246" v="1432"/>
        <pc:sldMkLst>
          <pc:docMk/>
          <pc:sldMk cId="3977221359" sldId="340"/>
        </pc:sldMkLst>
        <pc:spChg chg="mod">
          <ac:chgData name="Alfred Asterjadhi" userId="39de57b9-85c0-4fd1-aaac-8ca2b6560ad0" providerId="ADAL" clId="{918B2327-9F33-46AD-AA35-EEDF1DECFFAE}" dt="2024-01-04T00:27:54.246" v="1432"/>
          <ac:spMkLst>
            <pc:docMk/>
            <pc:sldMk cId="3977221359" sldId="340"/>
            <ac:spMk id="6" creationId="{BC264D22-EE96-4B0F-90AA-B4358FF19246}"/>
          </ac:spMkLst>
        </pc:spChg>
      </pc:sldChg>
      <pc:sldChg chg="modSp mod">
        <pc:chgData name="Alfred Asterjadhi" userId="39de57b9-85c0-4fd1-aaac-8ca2b6560ad0" providerId="ADAL" clId="{918B2327-9F33-46AD-AA35-EEDF1DECFFAE}" dt="2024-01-04T00:28:58.941" v="1480"/>
        <pc:sldMkLst>
          <pc:docMk/>
          <pc:sldMk cId="3930036297" sldId="356"/>
        </pc:sldMkLst>
        <pc:spChg chg="mod">
          <ac:chgData name="Alfred Asterjadhi" userId="39de57b9-85c0-4fd1-aaac-8ca2b6560ad0" providerId="ADAL" clId="{918B2327-9F33-46AD-AA35-EEDF1DECFFAE}" dt="2023-12-08T00:28:38.873" v="788" actId="13926"/>
          <ac:spMkLst>
            <pc:docMk/>
            <pc:sldMk cId="3930036297" sldId="356"/>
            <ac:spMk id="2" creationId="{4B5F0D0E-8BB7-48AB-9160-728B8B3399A2}"/>
          </ac:spMkLst>
        </pc:spChg>
        <pc:spChg chg="mod">
          <ac:chgData name="Alfred Asterjadhi" userId="39de57b9-85c0-4fd1-aaac-8ca2b6560ad0" providerId="ADAL" clId="{918B2327-9F33-46AD-AA35-EEDF1DECFFAE}" dt="2023-12-08T00:28:52.999" v="804" actId="6549"/>
          <ac:spMkLst>
            <pc:docMk/>
            <pc:sldMk cId="3930036297" sldId="356"/>
            <ac:spMk id="3" creationId="{DFB0BA47-D7B6-4F95-932E-A7AA615BC440}"/>
          </ac:spMkLst>
        </pc:spChg>
        <pc:spChg chg="mod">
          <ac:chgData name="Alfred Asterjadhi" userId="39de57b9-85c0-4fd1-aaac-8ca2b6560ad0" providerId="ADAL" clId="{918B2327-9F33-46AD-AA35-EEDF1DECFFAE}" dt="2024-01-04T00:28:58.941" v="1480"/>
          <ac:spMkLst>
            <pc:docMk/>
            <pc:sldMk cId="3930036297" sldId="356"/>
            <ac:spMk id="6" creationId="{974B2026-97FB-40D2-8F22-7E6D319B4EA2}"/>
          </ac:spMkLst>
        </pc:spChg>
      </pc:sldChg>
      <pc:sldChg chg="modSp mod">
        <pc:chgData name="Alfred Asterjadhi" userId="39de57b9-85c0-4fd1-aaac-8ca2b6560ad0" providerId="ADAL" clId="{918B2327-9F33-46AD-AA35-EEDF1DECFFAE}" dt="2024-01-04T00:29:04.341" v="1484"/>
        <pc:sldMkLst>
          <pc:docMk/>
          <pc:sldMk cId="3576977642" sldId="362"/>
        </pc:sldMkLst>
        <pc:spChg chg="mod">
          <ac:chgData name="Alfred Asterjadhi" userId="39de57b9-85c0-4fd1-aaac-8ca2b6560ad0" providerId="ADAL" clId="{918B2327-9F33-46AD-AA35-EEDF1DECFFAE}" dt="2023-12-08T00:47:08.383" v="1122" actId="20577"/>
          <ac:spMkLst>
            <pc:docMk/>
            <pc:sldMk cId="3576977642" sldId="362"/>
            <ac:spMk id="2" creationId="{0EAF4D72-7EB5-22A3-403A-E095C87E6E26}"/>
          </ac:spMkLst>
        </pc:spChg>
        <pc:spChg chg="mod">
          <ac:chgData name="Alfred Asterjadhi" userId="39de57b9-85c0-4fd1-aaac-8ca2b6560ad0" providerId="ADAL" clId="{918B2327-9F33-46AD-AA35-EEDF1DECFFAE}" dt="2024-01-04T00:29:04.341" v="1484"/>
          <ac:spMkLst>
            <pc:docMk/>
            <pc:sldMk cId="3576977642" sldId="362"/>
            <ac:spMk id="6" creationId="{3DD21102-AAEB-13F6-15EC-3CBBC04B5637}"/>
          </ac:spMkLst>
        </pc:spChg>
        <pc:spChg chg="mod">
          <ac:chgData name="Alfred Asterjadhi" userId="39de57b9-85c0-4fd1-aaac-8ca2b6560ad0" providerId="ADAL" clId="{918B2327-9F33-46AD-AA35-EEDF1DECFFAE}" dt="2023-12-08T00:29:40.229" v="816" actId="20577"/>
          <ac:spMkLst>
            <pc:docMk/>
            <pc:sldMk cId="3576977642" sldId="362"/>
            <ac:spMk id="16" creationId="{CA1A1623-65F8-E7F3-860B-98677C489FFA}"/>
          </ac:spMkLst>
        </pc:spChg>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pChg chg="mod ord">
          <ac:chgData name="Alfred Asterjadhi" userId="39de57b9-85c0-4fd1-aaac-8ca2b6560ad0" providerId="ADAL" clId="{918B2327-9F33-46AD-AA35-EEDF1DECFFAE}" dt="2023-12-08T00:41:51.051" v="1047" actId="6264"/>
          <ac:spMkLst>
            <pc:docMk/>
            <pc:sldMk cId="3831805578" sldId="365"/>
            <ac:spMk id="2" creationId="{2D01035B-7F3B-4566-8DC8-16409D4449B5}"/>
          </ac:spMkLst>
        </pc:spChg>
        <pc:spChg chg="mod ord">
          <ac:chgData name="Alfred Asterjadhi" userId="39de57b9-85c0-4fd1-aaac-8ca2b6560ad0" providerId="ADAL" clId="{918B2327-9F33-46AD-AA35-EEDF1DECFFAE}" dt="2023-12-08T00:41:59.884" v="1052" actId="404"/>
          <ac:spMkLst>
            <pc:docMk/>
            <pc:sldMk cId="3831805578" sldId="365"/>
            <ac:spMk id="3" creationId="{DBB0B390-25E0-4DCA-8553-05206AB88AA8}"/>
          </ac:spMkLst>
        </pc:spChg>
        <pc:spChg chg="mod ord">
          <ac:chgData name="Alfred Asterjadhi" userId="39de57b9-85c0-4fd1-aaac-8ca2b6560ad0" providerId="ADAL" clId="{918B2327-9F33-46AD-AA35-EEDF1DECFFAE}" dt="2023-12-08T00:41:51.051" v="1047" actId="6264"/>
          <ac:spMkLst>
            <pc:docMk/>
            <pc:sldMk cId="3831805578" sldId="365"/>
            <ac:spMk id="4" creationId="{AE25AF12-7E23-4C06-B788-EF3F8CEFB761}"/>
          </ac:spMkLst>
        </pc:spChg>
        <pc:spChg chg="mod ord">
          <ac:chgData name="Alfred Asterjadhi" userId="39de57b9-85c0-4fd1-aaac-8ca2b6560ad0" providerId="ADAL" clId="{918B2327-9F33-46AD-AA35-EEDF1DECFFAE}" dt="2023-12-08T00:41:51.051" v="1047" actId="6264"/>
          <ac:spMkLst>
            <pc:docMk/>
            <pc:sldMk cId="3831805578" sldId="365"/>
            <ac:spMk id="5" creationId="{062480CD-EF38-418E-AE64-63D71D96A830}"/>
          </ac:spMkLst>
        </pc:spChg>
        <pc:spChg chg="mod ord">
          <ac:chgData name="Alfred Asterjadhi" userId="39de57b9-85c0-4fd1-aaac-8ca2b6560ad0" providerId="ADAL" clId="{918B2327-9F33-46AD-AA35-EEDF1DECFFAE}" dt="2024-01-04T00:28:40.126" v="1466"/>
          <ac:spMkLst>
            <pc:docMk/>
            <pc:sldMk cId="3831805578" sldId="365"/>
            <ac:spMk id="6" creationId="{35F451C8-01D9-4EA1-9DC5-5D44A4E585A0}"/>
          </ac:spMkLst>
        </pc:spChg>
        <pc:spChg chg="add del mod">
          <ac:chgData name="Alfred Asterjadhi" userId="39de57b9-85c0-4fd1-aaac-8ca2b6560ad0" providerId="ADAL" clId="{918B2327-9F33-46AD-AA35-EEDF1DECFFAE}" dt="2023-12-08T00:41:51.051" v="1047" actId="6264"/>
          <ac:spMkLst>
            <pc:docMk/>
            <pc:sldMk cId="3831805578" sldId="365"/>
            <ac:spMk id="7" creationId="{738BB12C-9670-B9F0-2807-8752C8219DD7}"/>
          </ac:spMkLst>
        </pc:spChg>
        <pc:spChg chg="add del mod">
          <ac:chgData name="Alfred Asterjadhi" userId="39de57b9-85c0-4fd1-aaac-8ca2b6560ad0" providerId="ADAL" clId="{918B2327-9F33-46AD-AA35-EEDF1DECFFAE}" dt="2023-12-08T00:41:51.051" v="1047" actId="6264"/>
          <ac:spMkLst>
            <pc:docMk/>
            <pc:sldMk cId="3831805578" sldId="365"/>
            <ac:spMk id="8" creationId="{A17F7E47-7E6D-5299-D6CA-4ADC311AA55F}"/>
          </ac:spMkLst>
        </pc:spChg>
        <pc:spChg chg="add del mod">
          <ac:chgData name="Alfred Asterjadhi" userId="39de57b9-85c0-4fd1-aaac-8ca2b6560ad0" providerId="ADAL" clId="{918B2327-9F33-46AD-AA35-EEDF1DECFFAE}" dt="2023-12-08T00:41:51.051" v="1047" actId="6264"/>
          <ac:spMkLst>
            <pc:docMk/>
            <pc:sldMk cId="3831805578" sldId="365"/>
            <ac:spMk id="9" creationId="{D7B7A611-6FDA-3420-9607-3D91A1CEC534}"/>
          </ac:spMkLst>
        </pc:spChg>
        <pc:spChg chg="add del mod">
          <ac:chgData name="Alfred Asterjadhi" userId="39de57b9-85c0-4fd1-aaac-8ca2b6560ad0" providerId="ADAL" clId="{918B2327-9F33-46AD-AA35-EEDF1DECFFAE}" dt="2023-12-08T00:41:51.051" v="1047" actId="6264"/>
          <ac:spMkLst>
            <pc:docMk/>
            <pc:sldMk cId="3831805578" sldId="365"/>
            <ac:spMk id="10" creationId="{A7186B79-D55A-D835-603F-3D58B5F94AEC}"/>
          </ac:spMkLst>
        </pc:spChg>
        <pc:spChg chg="add del mod">
          <ac:chgData name="Alfred Asterjadhi" userId="39de57b9-85c0-4fd1-aaac-8ca2b6560ad0" providerId="ADAL" clId="{918B2327-9F33-46AD-AA35-EEDF1DECFFAE}" dt="2023-12-08T00:41:51.051" v="1047" actId="6264"/>
          <ac:spMkLst>
            <pc:docMk/>
            <pc:sldMk cId="3831805578" sldId="365"/>
            <ac:spMk id="11" creationId="{7D683F9D-4395-FC7E-0992-EE874433E49E}"/>
          </ac:spMkLst>
        </pc:spChg>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pChg chg="mod">
          <ac:chgData name="Alfred Asterjadhi" userId="39de57b9-85c0-4fd1-aaac-8ca2b6560ad0" providerId="ADAL" clId="{918B2327-9F33-46AD-AA35-EEDF1DECFFAE}" dt="2023-12-07T23:57:44.589" v="401" actId="6549"/>
          <ac:spMkLst>
            <pc:docMk/>
            <pc:sldMk cId="2696761607" sldId="393"/>
            <ac:spMk id="2" creationId="{F2762690-C15C-4839-B40F-0AF3A4D89457}"/>
          </ac:spMkLst>
        </pc:spChg>
        <pc:spChg chg="mod">
          <ac:chgData name="Alfred Asterjadhi" userId="39de57b9-85c0-4fd1-aaac-8ca2b6560ad0" providerId="ADAL" clId="{918B2327-9F33-46AD-AA35-EEDF1DECFFAE}" dt="2024-01-04T00:28:18.046" v="1449"/>
          <ac:spMkLst>
            <pc:docMk/>
            <pc:sldMk cId="2696761607" sldId="393"/>
            <ac:spMk id="3" creationId="{D20906E0-F900-4991-83B1-675F5B67FA2D}"/>
          </ac:spMkLst>
        </pc:spChg>
        <pc:spChg chg="del">
          <ac:chgData name="Alfred Asterjadhi" userId="39de57b9-85c0-4fd1-aaac-8ca2b6560ad0" providerId="ADAL" clId="{918B2327-9F33-46AD-AA35-EEDF1DECFFAE}" dt="2023-12-07T23:58:27.816" v="411" actId="478"/>
          <ac:spMkLst>
            <pc:docMk/>
            <pc:sldMk cId="2696761607" sldId="393"/>
            <ac:spMk id="8" creationId="{A29853BA-17EA-18F8-5B29-B09D9FC050C9}"/>
          </ac:spMkLst>
        </pc:spChg>
        <pc:graphicFrameChg chg="mod modGraphic">
          <ac:chgData name="Alfred Asterjadhi" userId="39de57b9-85c0-4fd1-aaac-8ca2b6560ad0" providerId="ADAL" clId="{918B2327-9F33-46AD-AA35-EEDF1DECFFAE}" dt="2024-01-09T19:29:45.885" v="1935"/>
          <ac:graphicFrameMkLst>
            <pc:docMk/>
            <pc:sldMk cId="2696761607" sldId="393"/>
            <ac:graphicFrameMk id="6" creationId="{5094FBC8-BB74-47F3-965D-16BC678F4D1D}"/>
          </ac:graphicFrameMkLst>
        </pc:graphicFrameChg>
      </pc:sldChg>
      <pc:sldChg chg="modSp add mod">
        <pc:chgData name="Alfred Asterjadhi" userId="39de57b9-85c0-4fd1-aaac-8ca2b6560ad0" providerId="ADAL" clId="{918B2327-9F33-46AD-AA35-EEDF1DECFFAE}" dt="2024-01-12T19:37:42.962" v="2439" actId="20577"/>
        <pc:sldMkLst>
          <pc:docMk/>
          <pc:sldMk cId="3140364693" sldId="997"/>
        </pc:sldMkLst>
        <pc:spChg chg="mod">
          <ac:chgData name="Alfred Asterjadhi" userId="39de57b9-85c0-4fd1-aaac-8ca2b6560ad0" providerId="ADAL" clId="{918B2327-9F33-46AD-AA35-EEDF1DECFFAE}" dt="2024-01-12T19:37:42.962" v="2439" actId="20577"/>
          <ac:spMkLst>
            <pc:docMk/>
            <pc:sldMk cId="3140364693" sldId="997"/>
            <ac:spMk id="7" creationId="{0310814A-1E2F-57F2-C9EF-3805BE6E5DAB}"/>
          </ac:spMkLst>
        </pc:spChg>
      </pc:sldChg>
      <pc:sldChg chg="modSp mod">
        <pc:chgData name="Alfred Asterjadhi" userId="39de57b9-85c0-4fd1-aaac-8ca2b6560ad0" providerId="ADAL" clId="{918B2327-9F33-46AD-AA35-EEDF1DECFFAE}" dt="2024-01-04T00:28:29.108" v="1458"/>
        <pc:sldMkLst>
          <pc:docMk/>
          <pc:sldMk cId="3233208257" sldId="1006"/>
        </pc:sldMkLst>
        <pc:spChg chg="mod">
          <ac:chgData name="Alfred Asterjadhi" userId="39de57b9-85c0-4fd1-aaac-8ca2b6560ad0" providerId="ADAL" clId="{918B2327-9F33-46AD-AA35-EEDF1DECFFAE}" dt="2023-12-08T00:22:58.281" v="718" actId="20577"/>
          <ac:spMkLst>
            <pc:docMk/>
            <pc:sldMk cId="3233208257" sldId="1006"/>
            <ac:spMk id="2" creationId="{4B5F0D0E-8BB7-48AB-9160-728B8B3399A2}"/>
          </ac:spMkLst>
        </pc:spChg>
        <pc:spChg chg="mod">
          <ac:chgData name="Alfred Asterjadhi" userId="39de57b9-85c0-4fd1-aaac-8ca2b6560ad0" providerId="ADAL" clId="{918B2327-9F33-46AD-AA35-EEDF1DECFFAE}" dt="2023-12-08T00:04:44.278" v="506" actId="20577"/>
          <ac:spMkLst>
            <pc:docMk/>
            <pc:sldMk cId="3233208257" sldId="1006"/>
            <ac:spMk id="3" creationId="{DFB0BA47-D7B6-4F95-932E-A7AA615BC440}"/>
          </ac:spMkLst>
        </pc:spChg>
        <pc:spChg chg="mod">
          <ac:chgData name="Alfred Asterjadhi" userId="39de57b9-85c0-4fd1-aaac-8ca2b6560ad0" providerId="ADAL" clId="{918B2327-9F33-46AD-AA35-EEDF1DECFFAE}" dt="2024-01-04T00:28:29.108" v="1458"/>
          <ac:spMkLst>
            <pc:docMk/>
            <pc:sldMk cId="3233208257" sldId="1006"/>
            <ac:spMk id="6" creationId="{974B2026-97FB-40D2-8F22-7E6D319B4EA2}"/>
          </ac:spMkLst>
        </pc:spChg>
      </pc:sldChg>
      <pc:sldChg chg="modSp mod">
        <pc:chgData name="Alfred Asterjadhi" userId="39de57b9-85c0-4fd1-aaac-8ca2b6560ad0" providerId="ADAL" clId="{918B2327-9F33-46AD-AA35-EEDF1DECFFAE}" dt="2024-01-09T19:37:27.523" v="2066" actId="20577"/>
        <pc:sldMkLst>
          <pc:docMk/>
          <pc:sldMk cId="3869410219" sldId="1021"/>
        </pc:sldMkLst>
        <pc:spChg chg="mod">
          <ac:chgData name="Alfred Asterjadhi" userId="39de57b9-85c0-4fd1-aaac-8ca2b6560ad0" providerId="ADAL" clId="{918B2327-9F33-46AD-AA35-EEDF1DECFFAE}" dt="2023-12-08T00:11:57.360" v="709" actId="13926"/>
          <ac:spMkLst>
            <pc:docMk/>
            <pc:sldMk cId="3869410219" sldId="1021"/>
            <ac:spMk id="2" creationId="{4B5F0D0E-8BB7-48AB-9160-728B8B3399A2}"/>
          </ac:spMkLst>
        </pc:spChg>
        <pc:spChg chg="mod">
          <ac:chgData name="Alfred Asterjadhi" userId="39de57b9-85c0-4fd1-aaac-8ca2b6560ad0" providerId="ADAL" clId="{918B2327-9F33-46AD-AA35-EEDF1DECFFAE}" dt="2024-01-09T19:37:27.523" v="2066" actId="20577"/>
          <ac:spMkLst>
            <pc:docMk/>
            <pc:sldMk cId="3869410219" sldId="1021"/>
            <ac:spMk id="3" creationId="{DFB0BA47-D7B6-4F95-932E-A7AA615BC440}"/>
          </ac:spMkLst>
        </pc:spChg>
        <pc:spChg chg="mod">
          <ac:chgData name="Alfred Asterjadhi" userId="39de57b9-85c0-4fd1-aaac-8ca2b6560ad0" providerId="ADAL" clId="{918B2327-9F33-46AD-AA35-EEDF1DECFFAE}" dt="2024-01-04T00:28:36.098" v="1463"/>
          <ac:spMkLst>
            <pc:docMk/>
            <pc:sldMk cId="3869410219" sldId="1021"/>
            <ac:spMk id="6" creationId="{974B2026-97FB-40D2-8F22-7E6D319B4EA2}"/>
          </ac:spMkLst>
        </pc:spChg>
      </pc:sldChg>
      <pc:sldChg chg="modSp del mod">
        <pc:chgData name="Alfred Asterjadhi" userId="39de57b9-85c0-4fd1-aaac-8ca2b6560ad0" providerId="ADAL" clId="{918B2327-9F33-46AD-AA35-EEDF1DECFFAE}" dt="2023-12-07T23:57:21.057" v="392" actId="2696"/>
        <pc:sldMkLst>
          <pc:docMk/>
          <pc:sldMk cId="2511602690" sldId="1022"/>
        </pc:sldMkLst>
        <pc:spChg chg="mod">
          <ac:chgData name="Alfred Asterjadhi" userId="39de57b9-85c0-4fd1-aaac-8ca2b6560ad0" providerId="ADAL" clId="{918B2327-9F33-46AD-AA35-EEDF1DECFFAE}" dt="2023-12-07T23:29:46.359" v="77"/>
          <ac:spMkLst>
            <pc:docMk/>
            <pc:sldMk cId="2511602690" sldId="1022"/>
            <ac:spMk id="3" creationId="{D20906E0-F900-4991-83B1-675F5B67FA2D}"/>
          </ac:spMkLst>
        </pc:spChg>
      </pc:sldChg>
      <pc:sldChg chg="modSp mod">
        <pc:chgData name="Alfred Asterjadhi" userId="39de57b9-85c0-4fd1-aaac-8ca2b6560ad0" providerId="ADAL" clId="{918B2327-9F33-46AD-AA35-EEDF1DECFFAE}" dt="2024-01-09T19:35:51.869" v="2040" actId="20577"/>
        <pc:sldMkLst>
          <pc:docMk/>
          <pc:sldMk cId="4200130042" sldId="1023"/>
        </pc:sldMkLst>
        <pc:spChg chg="mod">
          <ac:chgData name="Alfred Asterjadhi" userId="39de57b9-85c0-4fd1-aaac-8ca2b6560ad0" providerId="ADAL" clId="{918B2327-9F33-46AD-AA35-EEDF1DECFFAE}" dt="2023-12-08T00:05:54.697" v="514" actId="20577"/>
          <ac:spMkLst>
            <pc:docMk/>
            <pc:sldMk cId="4200130042" sldId="1023"/>
            <ac:spMk id="2" creationId="{E693238A-5516-3253-124C-DCED3A7D9AE2}"/>
          </ac:spMkLst>
        </pc:spChg>
        <pc:spChg chg="mod">
          <ac:chgData name="Alfred Asterjadhi" userId="39de57b9-85c0-4fd1-aaac-8ca2b6560ad0" providerId="ADAL" clId="{918B2327-9F33-46AD-AA35-EEDF1DECFFAE}" dt="2024-01-09T19:35:51.869" v="2040" actId="20577"/>
          <ac:spMkLst>
            <pc:docMk/>
            <pc:sldMk cId="4200130042" sldId="1023"/>
            <ac:spMk id="3" creationId="{2682080F-BC47-47A6-E6F4-7C70F67F48F8}"/>
          </ac:spMkLst>
        </pc:spChg>
        <pc:spChg chg="mod">
          <ac:chgData name="Alfred Asterjadhi" userId="39de57b9-85c0-4fd1-aaac-8ca2b6560ad0" providerId="ADAL" clId="{918B2327-9F33-46AD-AA35-EEDF1DECFFAE}" dt="2024-01-04T00:28:30.327" v="1459"/>
          <ac:spMkLst>
            <pc:docMk/>
            <pc:sldMk cId="4200130042" sldId="1023"/>
            <ac:spMk id="6" creationId="{C0CB183D-A74D-271D-9F71-7510119753C6}"/>
          </ac:spMkLst>
        </pc:spChg>
      </pc:sldChg>
      <pc:sldChg chg="modSp mod">
        <pc:chgData name="Alfred Asterjadhi" userId="39de57b9-85c0-4fd1-aaac-8ca2b6560ad0" providerId="ADAL" clId="{918B2327-9F33-46AD-AA35-EEDF1DECFFAE}" dt="2024-01-11T19:30:31.072" v="2249" actId="6549"/>
        <pc:sldMkLst>
          <pc:docMk/>
          <pc:sldMk cId="991138630" sldId="1024"/>
        </pc:sldMkLst>
        <pc:spChg chg="mod">
          <ac:chgData name="Alfred Asterjadhi" userId="39de57b9-85c0-4fd1-aaac-8ca2b6560ad0" providerId="ADAL" clId="{918B2327-9F33-46AD-AA35-EEDF1DECFFAE}" dt="2023-12-08T00:07:20.334" v="531"/>
          <ac:spMkLst>
            <pc:docMk/>
            <pc:sldMk cId="991138630" sldId="1024"/>
            <ac:spMk id="2" creationId="{EB71C910-A4C8-4536-303B-D3915A777CB1}"/>
          </ac:spMkLst>
        </pc:spChg>
        <pc:spChg chg="mod">
          <ac:chgData name="Alfred Asterjadhi" userId="39de57b9-85c0-4fd1-aaac-8ca2b6560ad0" providerId="ADAL" clId="{918B2327-9F33-46AD-AA35-EEDF1DECFFAE}" dt="2024-01-11T19:30:31.072" v="2249" actId="6549"/>
          <ac:spMkLst>
            <pc:docMk/>
            <pc:sldMk cId="991138630" sldId="1024"/>
            <ac:spMk id="3" creationId="{E24D4002-4764-1FA7-1147-DE995417131A}"/>
          </ac:spMkLst>
        </pc:spChg>
        <pc:spChg chg="mod">
          <ac:chgData name="Alfred Asterjadhi" userId="39de57b9-85c0-4fd1-aaac-8ca2b6560ad0" providerId="ADAL" clId="{918B2327-9F33-46AD-AA35-EEDF1DECFFAE}" dt="2024-01-04T00:28:31.601" v="1460"/>
          <ac:spMkLst>
            <pc:docMk/>
            <pc:sldMk cId="991138630" sldId="1024"/>
            <ac:spMk id="6" creationId="{5B92EE59-C061-D8AD-02BE-EB12A707ABF5}"/>
          </ac:spMkLst>
        </pc:spChg>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pChg chg="mod ord">
          <ac:chgData name="Alfred Asterjadhi" userId="39de57b9-85c0-4fd1-aaac-8ca2b6560ad0" providerId="ADAL" clId="{918B2327-9F33-46AD-AA35-EEDF1DECFFAE}" dt="2023-12-08T00:09:48.162" v="687" actId="6264"/>
          <ac:spMkLst>
            <pc:docMk/>
            <pc:sldMk cId="1404386273" sldId="1025"/>
            <ac:spMk id="2" creationId="{FA6ADC85-E89F-5B65-0CA2-A439946F2818}"/>
          </ac:spMkLst>
        </pc:spChg>
        <pc:spChg chg="mod ord">
          <ac:chgData name="Alfred Asterjadhi" userId="39de57b9-85c0-4fd1-aaac-8ca2b6560ad0" providerId="ADAL" clId="{918B2327-9F33-46AD-AA35-EEDF1DECFFAE}" dt="2024-01-09T00:16:42.140" v="1698" actId="20577"/>
          <ac:spMkLst>
            <pc:docMk/>
            <pc:sldMk cId="1404386273" sldId="1025"/>
            <ac:spMk id="3" creationId="{09FACBBB-F323-999C-C847-ACC3CF5DD8C6}"/>
          </ac:spMkLst>
        </pc:spChg>
        <pc:spChg chg="mod ord">
          <ac:chgData name="Alfred Asterjadhi" userId="39de57b9-85c0-4fd1-aaac-8ca2b6560ad0" providerId="ADAL" clId="{918B2327-9F33-46AD-AA35-EEDF1DECFFAE}" dt="2023-12-08T00:09:48.162" v="687" actId="6264"/>
          <ac:spMkLst>
            <pc:docMk/>
            <pc:sldMk cId="1404386273" sldId="1025"/>
            <ac:spMk id="4" creationId="{D8063087-CD16-A696-4806-62D2F03B1C60}"/>
          </ac:spMkLst>
        </pc:spChg>
        <pc:spChg chg="mod ord">
          <ac:chgData name="Alfred Asterjadhi" userId="39de57b9-85c0-4fd1-aaac-8ca2b6560ad0" providerId="ADAL" clId="{918B2327-9F33-46AD-AA35-EEDF1DECFFAE}" dt="2023-12-08T00:09:48.162" v="687" actId="6264"/>
          <ac:spMkLst>
            <pc:docMk/>
            <pc:sldMk cId="1404386273" sldId="1025"/>
            <ac:spMk id="5" creationId="{7B9A38CC-CEC3-ED0D-8969-A004F5709D42}"/>
          </ac:spMkLst>
        </pc:spChg>
        <pc:spChg chg="mod ord">
          <ac:chgData name="Alfred Asterjadhi" userId="39de57b9-85c0-4fd1-aaac-8ca2b6560ad0" providerId="ADAL" clId="{918B2327-9F33-46AD-AA35-EEDF1DECFFAE}" dt="2024-01-04T00:28:33.121" v="1461"/>
          <ac:spMkLst>
            <pc:docMk/>
            <pc:sldMk cId="1404386273" sldId="1025"/>
            <ac:spMk id="6" creationId="{F687DD8A-3727-344A-FF12-9DB780057CBA}"/>
          </ac:spMkLst>
        </pc:spChg>
        <pc:spChg chg="add del mod">
          <ac:chgData name="Alfred Asterjadhi" userId="39de57b9-85c0-4fd1-aaac-8ca2b6560ad0" providerId="ADAL" clId="{918B2327-9F33-46AD-AA35-EEDF1DECFFAE}" dt="2023-12-08T00:09:48.162" v="687" actId="6264"/>
          <ac:spMkLst>
            <pc:docMk/>
            <pc:sldMk cId="1404386273" sldId="1025"/>
            <ac:spMk id="7" creationId="{16B1D023-B1E6-FA3D-4A1F-7DBC7682AC20}"/>
          </ac:spMkLst>
        </pc:spChg>
        <pc:spChg chg="add del mod">
          <ac:chgData name="Alfred Asterjadhi" userId="39de57b9-85c0-4fd1-aaac-8ca2b6560ad0" providerId="ADAL" clId="{918B2327-9F33-46AD-AA35-EEDF1DECFFAE}" dt="2023-12-08T00:09:48.162" v="687" actId="6264"/>
          <ac:spMkLst>
            <pc:docMk/>
            <pc:sldMk cId="1404386273" sldId="1025"/>
            <ac:spMk id="8" creationId="{55892878-AB5C-18D6-0FF3-1BC5C4C36934}"/>
          </ac:spMkLst>
        </pc:spChg>
        <pc:spChg chg="add del mod">
          <ac:chgData name="Alfred Asterjadhi" userId="39de57b9-85c0-4fd1-aaac-8ca2b6560ad0" providerId="ADAL" clId="{918B2327-9F33-46AD-AA35-EEDF1DECFFAE}" dt="2023-12-08T00:09:48.162" v="687" actId="6264"/>
          <ac:spMkLst>
            <pc:docMk/>
            <pc:sldMk cId="1404386273" sldId="1025"/>
            <ac:spMk id="9" creationId="{03A33BB5-10DE-2DD2-C049-5F62C5B997DA}"/>
          </ac:spMkLst>
        </pc:spChg>
        <pc:spChg chg="add del mod">
          <ac:chgData name="Alfred Asterjadhi" userId="39de57b9-85c0-4fd1-aaac-8ca2b6560ad0" providerId="ADAL" clId="{918B2327-9F33-46AD-AA35-EEDF1DECFFAE}" dt="2023-12-08T00:09:48.162" v="687" actId="6264"/>
          <ac:spMkLst>
            <pc:docMk/>
            <pc:sldMk cId="1404386273" sldId="1025"/>
            <ac:spMk id="10" creationId="{34784B1B-1475-09C9-2084-2DF7C86CD116}"/>
          </ac:spMkLst>
        </pc:spChg>
        <pc:spChg chg="add del mod">
          <ac:chgData name="Alfred Asterjadhi" userId="39de57b9-85c0-4fd1-aaac-8ca2b6560ad0" providerId="ADAL" clId="{918B2327-9F33-46AD-AA35-EEDF1DECFFAE}" dt="2023-12-08T00:09:48.162" v="687" actId="6264"/>
          <ac:spMkLst>
            <pc:docMk/>
            <pc:sldMk cId="1404386273" sldId="1025"/>
            <ac:spMk id="11" creationId="{E859D014-B4EA-0DF5-3B3E-97BAC8D9FB08}"/>
          </ac:spMkLst>
        </pc:spChg>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pChg chg="mod ord">
          <ac:chgData name="Alfred Asterjadhi" userId="39de57b9-85c0-4fd1-aaac-8ca2b6560ad0" providerId="ADAL" clId="{918B2327-9F33-46AD-AA35-EEDF1DECFFAE}" dt="2023-12-08T00:10:35.487" v="692" actId="6264"/>
          <ac:spMkLst>
            <pc:docMk/>
            <pc:sldMk cId="3287547131" sldId="1028"/>
            <ac:spMk id="2" creationId="{9EF97F5A-CE7F-7BBA-0DB4-CF87B031E7D4}"/>
          </ac:spMkLst>
        </pc:spChg>
        <pc:spChg chg="del mod">
          <ac:chgData name="Alfred Asterjadhi" userId="39de57b9-85c0-4fd1-aaac-8ca2b6560ad0" providerId="ADAL" clId="{918B2327-9F33-46AD-AA35-EEDF1DECFFAE}" dt="2023-12-08T00:10:35.487" v="692" actId="6264"/>
          <ac:spMkLst>
            <pc:docMk/>
            <pc:sldMk cId="3287547131" sldId="1028"/>
            <ac:spMk id="3" creationId="{2C08B101-42DC-1716-269A-5A07B06D62DE}"/>
          </ac:spMkLst>
        </pc:spChg>
        <pc:spChg chg="mod ord">
          <ac:chgData name="Alfred Asterjadhi" userId="39de57b9-85c0-4fd1-aaac-8ca2b6560ad0" providerId="ADAL" clId="{918B2327-9F33-46AD-AA35-EEDF1DECFFAE}" dt="2023-12-08T00:10:35.487" v="692" actId="6264"/>
          <ac:spMkLst>
            <pc:docMk/>
            <pc:sldMk cId="3287547131" sldId="1028"/>
            <ac:spMk id="4" creationId="{8B684BB7-2D5A-055E-0295-767A7870AB10}"/>
          </ac:spMkLst>
        </pc:spChg>
        <pc:spChg chg="mod ord">
          <ac:chgData name="Alfred Asterjadhi" userId="39de57b9-85c0-4fd1-aaac-8ca2b6560ad0" providerId="ADAL" clId="{918B2327-9F33-46AD-AA35-EEDF1DECFFAE}" dt="2023-12-08T00:10:35.487" v="692" actId="6264"/>
          <ac:spMkLst>
            <pc:docMk/>
            <pc:sldMk cId="3287547131" sldId="1028"/>
            <ac:spMk id="5" creationId="{D3F03832-0357-D3F4-5D78-9AEED64EAC6F}"/>
          </ac:spMkLst>
        </pc:spChg>
        <pc:spChg chg="mod ord">
          <ac:chgData name="Alfred Asterjadhi" userId="39de57b9-85c0-4fd1-aaac-8ca2b6560ad0" providerId="ADAL" clId="{918B2327-9F33-46AD-AA35-EEDF1DECFFAE}" dt="2024-01-04T00:28:34.494" v="1462"/>
          <ac:spMkLst>
            <pc:docMk/>
            <pc:sldMk cId="3287547131" sldId="1028"/>
            <ac:spMk id="6" creationId="{EC77C5EB-E20F-F01E-703C-08282E47E7DA}"/>
          </ac:spMkLst>
        </pc:spChg>
        <pc:spChg chg="add del mod">
          <ac:chgData name="Alfred Asterjadhi" userId="39de57b9-85c0-4fd1-aaac-8ca2b6560ad0" providerId="ADAL" clId="{918B2327-9F33-46AD-AA35-EEDF1DECFFAE}" dt="2023-12-08T00:10:35.487" v="692" actId="6264"/>
          <ac:spMkLst>
            <pc:docMk/>
            <pc:sldMk cId="3287547131" sldId="1028"/>
            <ac:spMk id="7" creationId="{B027083A-2BEA-6251-F70D-737A64FC01D1}"/>
          </ac:spMkLst>
        </pc:spChg>
        <pc:spChg chg="add del mod">
          <ac:chgData name="Alfred Asterjadhi" userId="39de57b9-85c0-4fd1-aaac-8ca2b6560ad0" providerId="ADAL" clId="{918B2327-9F33-46AD-AA35-EEDF1DECFFAE}" dt="2023-12-08T00:10:35.487" v="692" actId="6264"/>
          <ac:spMkLst>
            <pc:docMk/>
            <pc:sldMk cId="3287547131" sldId="1028"/>
            <ac:spMk id="8" creationId="{12A24BD2-083B-F473-9C02-C88C53E45785}"/>
          </ac:spMkLst>
        </pc:spChg>
        <pc:spChg chg="add del mod">
          <ac:chgData name="Alfred Asterjadhi" userId="39de57b9-85c0-4fd1-aaac-8ca2b6560ad0" providerId="ADAL" clId="{918B2327-9F33-46AD-AA35-EEDF1DECFFAE}" dt="2023-12-08T00:10:35.487" v="692" actId="6264"/>
          <ac:spMkLst>
            <pc:docMk/>
            <pc:sldMk cId="3287547131" sldId="1028"/>
            <ac:spMk id="9" creationId="{C79BD4DB-D5F8-C91E-2DBA-CD3CEA21DF1C}"/>
          </ac:spMkLst>
        </pc:spChg>
        <pc:spChg chg="add del mod">
          <ac:chgData name="Alfred Asterjadhi" userId="39de57b9-85c0-4fd1-aaac-8ca2b6560ad0" providerId="ADAL" clId="{918B2327-9F33-46AD-AA35-EEDF1DECFFAE}" dt="2023-12-08T00:10:35.487" v="692" actId="6264"/>
          <ac:spMkLst>
            <pc:docMk/>
            <pc:sldMk cId="3287547131" sldId="1028"/>
            <ac:spMk id="10" creationId="{76AF0C1C-55C8-38A3-F77A-C8AAEF0400DF}"/>
          </ac:spMkLst>
        </pc:spChg>
        <pc:spChg chg="add mod ord">
          <ac:chgData name="Alfred Asterjadhi" userId="39de57b9-85c0-4fd1-aaac-8ca2b6560ad0" providerId="ADAL" clId="{918B2327-9F33-46AD-AA35-EEDF1DECFFAE}" dt="2023-12-08T00:10:38.233" v="693" actId="12"/>
          <ac:spMkLst>
            <pc:docMk/>
            <pc:sldMk cId="3287547131" sldId="1028"/>
            <ac:spMk id="11" creationId="{3F0830D3-DB20-4EBA-DF7C-EE156DB7215D}"/>
          </ac:spMkLst>
        </pc:spChg>
      </pc:sldChg>
      <pc:sldChg chg="modSp mod">
        <pc:chgData name="Alfred Asterjadhi" userId="39de57b9-85c0-4fd1-aaac-8ca2b6560ad0" providerId="ADAL" clId="{918B2327-9F33-46AD-AA35-EEDF1DECFFAE}" dt="2024-01-04T00:28:56.272" v="1478"/>
        <pc:sldMkLst>
          <pc:docMk/>
          <pc:sldMk cId="3095361314" sldId="1029"/>
        </pc:sldMkLst>
        <pc:spChg chg="mod">
          <ac:chgData name="Alfred Asterjadhi" userId="39de57b9-85c0-4fd1-aaac-8ca2b6560ad0" providerId="ADAL" clId="{918B2327-9F33-46AD-AA35-EEDF1DECFFAE}" dt="2023-12-08T00:26:20.946" v="773" actId="13926"/>
          <ac:spMkLst>
            <pc:docMk/>
            <pc:sldMk cId="3095361314" sldId="1029"/>
            <ac:spMk id="2" creationId="{4B5F0D0E-8BB7-48AB-9160-728B8B3399A2}"/>
          </ac:spMkLst>
        </pc:spChg>
        <pc:spChg chg="mod">
          <ac:chgData name="Alfred Asterjadhi" userId="39de57b9-85c0-4fd1-aaac-8ca2b6560ad0" providerId="ADAL" clId="{918B2327-9F33-46AD-AA35-EEDF1DECFFAE}" dt="2023-12-08T00:26:38.690" v="775" actId="20577"/>
          <ac:spMkLst>
            <pc:docMk/>
            <pc:sldMk cId="3095361314" sldId="1029"/>
            <ac:spMk id="3" creationId="{DFB0BA47-D7B6-4F95-932E-A7AA615BC440}"/>
          </ac:spMkLst>
        </pc:spChg>
        <pc:spChg chg="mod">
          <ac:chgData name="Alfred Asterjadhi" userId="39de57b9-85c0-4fd1-aaac-8ca2b6560ad0" providerId="ADAL" clId="{918B2327-9F33-46AD-AA35-EEDF1DECFFAE}" dt="2024-01-04T00:28:56.272" v="1478"/>
          <ac:spMkLst>
            <pc:docMk/>
            <pc:sldMk cId="3095361314" sldId="1029"/>
            <ac:spMk id="6" creationId="{974B2026-97FB-40D2-8F22-7E6D319B4EA2}"/>
          </ac:spMkLst>
        </pc:spChg>
      </pc:sldChg>
      <pc:sldChg chg="modSp mod">
        <pc:chgData name="Alfred Asterjadhi" userId="39de57b9-85c0-4fd1-aaac-8ca2b6560ad0" providerId="ADAL" clId="{918B2327-9F33-46AD-AA35-EEDF1DECFFAE}" dt="2024-01-04T00:28:46.708" v="1471"/>
        <pc:sldMkLst>
          <pc:docMk/>
          <pc:sldMk cId="3959530559" sldId="1030"/>
        </pc:sldMkLst>
        <pc:spChg chg="mod">
          <ac:chgData name="Alfred Asterjadhi" userId="39de57b9-85c0-4fd1-aaac-8ca2b6560ad0" providerId="ADAL" clId="{918B2327-9F33-46AD-AA35-EEDF1DECFFAE}" dt="2023-12-08T00:24:34.882" v="741"/>
          <ac:spMkLst>
            <pc:docMk/>
            <pc:sldMk cId="3959530559" sldId="1030"/>
            <ac:spMk id="2" creationId="{4B5F0D0E-8BB7-48AB-9160-728B8B3399A2}"/>
          </ac:spMkLst>
        </pc:spChg>
        <pc:spChg chg="mod">
          <ac:chgData name="Alfred Asterjadhi" userId="39de57b9-85c0-4fd1-aaac-8ca2b6560ad0" providerId="ADAL" clId="{918B2327-9F33-46AD-AA35-EEDF1DECFFAE}" dt="2023-12-08T00:23:25.988" v="725" actId="20577"/>
          <ac:spMkLst>
            <pc:docMk/>
            <pc:sldMk cId="3959530559" sldId="1030"/>
            <ac:spMk id="3" creationId="{DFB0BA47-D7B6-4F95-932E-A7AA615BC440}"/>
          </ac:spMkLst>
        </pc:spChg>
        <pc:spChg chg="mod">
          <ac:chgData name="Alfred Asterjadhi" userId="39de57b9-85c0-4fd1-aaac-8ca2b6560ad0" providerId="ADAL" clId="{918B2327-9F33-46AD-AA35-EEDF1DECFFAE}" dt="2024-01-04T00:28:46.708" v="1471"/>
          <ac:spMkLst>
            <pc:docMk/>
            <pc:sldMk cId="3959530559" sldId="1030"/>
            <ac:spMk id="6" creationId="{974B2026-97FB-40D2-8F22-7E6D319B4EA2}"/>
          </ac:spMkLst>
        </pc:spChg>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pChg chg="mod">
          <ac:chgData name="Alfred Asterjadhi" userId="39de57b9-85c0-4fd1-aaac-8ca2b6560ad0" providerId="ADAL" clId="{918B2327-9F33-46AD-AA35-EEDF1DECFFAE}" dt="2023-12-08T00:29:34.092" v="815" actId="20577"/>
          <ac:spMkLst>
            <pc:docMk/>
            <pc:sldMk cId="3264548205" sldId="1033"/>
            <ac:spMk id="3" creationId="{DCC8388E-FE00-2A65-26D0-2EB1B9882D2C}"/>
          </ac:spMkLst>
        </pc:spChg>
        <pc:spChg chg="mod">
          <ac:chgData name="Alfred Asterjadhi" userId="39de57b9-85c0-4fd1-aaac-8ca2b6560ad0" providerId="ADAL" clId="{918B2327-9F33-46AD-AA35-EEDF1DECFFAE}" dt="2024-01-04T00:29:03.075" v="1483"/>
          <ac:spMkLst>
            <pc:docMk/>
            <pc:sldMk cId="3264548205" sldId="1033"/>
            <ac:spMk id="6" creationId="{DF5AF29D-AB4E-9F81-4744-1A4F81FFC3F8}"/>
          </ac:spMkLst>
        </pc:spChg>
      </pc:sldChg>
      <pc:sldChg chg="modSp mod">
        <pc:chgData name="Alfred Asterjadhi" userId="39de57b9-85c0-4fd1-aaac-8ca2b6560ad0" providerId="ADAL" clId="{918B2327-9F33-46AD-AA35-EEDF1DECFFAE}" dt="2024-01-04T00:29:05.682" v="1485"/>
        <pc:sldMkLst>
          <pc:docMk/>
          <pc:sldMk cId="1865298196" sldId="1034"/>
        </pc:sldMkLst>
        <pc:spChg chg="mod">
          <ac:chgData name="Alfred Asterjadhi" userId="39de57b9-85c0-4fd1-aaac-8ca2b6560ad0" providerId="ADAL" clId="{918B2327-9F33-46AD-AA35-EEDF1DECFFAE}" dt="2023-12-08T00:29:45.817" v="817" actId="20577"/>
          <ac:spMkLst>
            <pc:docMk/>
            <pc:sldMk cId="1865298196" sldId="1034"/>
            <ac:spMk id="3" creationId="{32A82C14-015D-8818-0A3B-A5128A880F97}"/>
          </ac:spMkLst>
        </pc:spChg>
        <pc:spChg chg="mod">
          <ac:chgData name="Alfred Asterjadhi" userId="39de57b9-85c0-4fd1-aaac-8ca2b6560ad0" providerId="ADAL" clId="{918B2327-9F33-46AD-AA35-EEDF1DECFFAE}" dt="2024-01-04T00:29:05.682" v="1485"/>
          <ac:spMkLst>
            <pc:docMk/>
            <pc:sldMk cId="1865298196" sldId="1034"/>
            <ac:spMk id="6" creationId="{BFAF1548-C7B4-5F83-BD76-F4E3BAAA36B8}"/>
          </ac:spMkLst>
        </pc:spChg>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pChg chg="mod ord">
          <ac:chgData name="Alfred Asterjadhi" userId="39de57b9-85c0-4fd1-aaac-8ca2b6560ad0" providerId="ADAL" clId="{918B2327-9F33-46AD-AA35-EEDF1DECFFAE}" dt="2023-12-08T00:12:35.497" v="711" actId="6264"/>
          <ac:spMkLst>
            <pc:docMk/>
            <pc:sldMk cId="603264867" sldId="1036"/>
            <ac:spMk id="2" creationId="{9EF97F5A-CE7F-7BBA-0DB4-CF87B031E7D4}"/>
          </ac:spMkLst>
        </pc:spChg>
        <pc:spChg chg="del mod">
          <ac:chgData name="Alfred Asterjadhi" userId="39de57b9-85c0-4fd1-aaac-8ca2b6560ad0" providerId="ADAL" clId="{918B2327-9F33-46AD-AA35-EEDF1DECFFAE}" dt="2023-12-08T00:12:35.497" v="711" actId="6264"/>
          <ac:spMkLst>
            <pc:docMk/>
            <pc:sldMk cId="603264867" sldId="1036"/>
            <ac:spMk id="3" creationId="{2C08B101-42DC-1716-269A-5A07B06D62DE}"/>
          </ac:spMkLst>
        </pc:spChg>
        <pc:spChg chg="mod ord">
          <ac:chgData name="Alfred Asterjadhi" userId="39de57b9-85c0-4fd1-aaac-8ca2b6560ad0" providerId="ADAL" clId="{918B2327-9F33-46AD-AA35-EEDF1DECFFAE}" dt="2023-12-08T00:12:35.497" v="711" actId="6264"/>
          <ac:spMkLst>
            <pc:docMk/>
            <pc:sldMk cId="603264867" sldId="1036"/>
            <ac:spMk id="4" creationId="{8B684BB7-2D5A-055E-0295-767A7870AB10}"/>
          </ac:spMkLst>
        </pc:spChg>
        <pc:spChg chg="mod ord">
          <ac:chgData name="Alfred Asterjadhi" userId="39de57b9-85c0-4fd1-aaac-8ca2b6560ad0" providerId="ADAL" clId="{918B2327-9F33-46AD-AA35-EEDF1DECFFAE}" dt="2023-12-08T00:12:35.497" v="711" actId="6264"/>
          <ac:spMkLst>
            <pc:docMk/>
            <pc:sldMk cId="603264867" sldId="1036"/>
            <ac:spMk id="5" creationId="{D3F03832-0357-D3F4-5D78-9AEED64EAC6F}"/>
          </ac:spMkLst>
        </pc:spChg>
        <pc:spChg chg="mod ord">
          <ac:chgData name="Alfred Asterjadhi" userId="39de57b9-85c0-4fd1-aaac-8ca2b6560ad0" providerId="ADAL" clId="{918B2327-9F33-46AD-AA35-EEDF1DECFFAE}" dt="2024-01-04T00:28:41.529" v="1467"/>
          <ac:spMkLst>
            <pc:docMk/>
            <pc:sldMk cId="603264867" sldId="1036"/>
            <ac:spMk id="6" creationId="{EC77C5EB-E20F-F01E-703C-08282E47E7DA}"/>
          </ac:spMkLst>
        </pc:spChg>
        <pc:spChg chg="add del mod">
          <ac:chgData name="Alfred Asterjadhi" userId="39de57b9-85c0-4fd1-aaac-8ca2b6560ad0" providerId="ADAL" clId="{918B2327-9F33-46AD-AA35-EEDF1DECFFAE}" dt="2023-12-08T00:12:35.497" v="711" actId="6264"/>
          <ac:spMkLst>
            <pc:docMk/>
            <pc:sldMk cId="603264867" sldId="1036"/>
            <ac:spMk id="7" creationId="{D1D3390B-5A0A-7B68-311C-35846ADDB2A0}"/>
          </ac:spMkLst>
        </pc:spChg>
        <pc:spChg chg="add del mod">
          <ac:chgData name="Alfred Asterjadhi" userId="39de57b9-85c0-4fd1-aaac-8ca2b6560ad0" providerId="ADAL" clId="{918B2327-9F33-46AD-AA35-EEDF1DECFFAE}" dt="2023-12-08T00:12:35.497" v="711" actId="6264"/>
          <ac:spMkLst>
            <pc:docMk/>
            <pc:sldMk cId="603264867" sldId="1036"/>
            <ac:spMk id="8" creationId="{B56D0634-8D72-210D-AE5C-CDA3187F67F4}"/>
          </ac:spMkLst>
        </pc:spChg>
        <pc:spChg chg="add del mod">
          <ac:chgData name="Alfred Asterjadhi" userId="39de57b9-85c0-4fd1-aaac-8ca2b6560ad0" providerId="ADAL" clId="{918B2327-9F33-46AD-AA35-EEDF1DECFFAE}" dt="2023-12-08T00:12:35.497" v="711" actId="6264"/>
          <ac:spMkLst>
            <pc:docMk/>
            <pc:sldMk cId="603264867" sldId="1036"/>
            <ac:spMk id="9" creationId="{924BA3CD-2B96-2835-E961-165A75F1E3F7}"/>
          </ac:spMkLst>
        </pc:spChg>
        <pc:spChg chg="add del mod">
          <ac:chgData name="Alfred Asterjadhi" userId="39de57b9-85c0-4fd1-aaac-8ca2b6560ad0" providerId="ADAL" clId="{918B2327-9F33-46AD-AA35-EEDF1DECFFAE}" dt="2023-12-08T00:12:35.497" v="711" actId="6264"/>
          <ac:spMkLst>
            <pc:docMk/>
            <pc:sldMk cId="603264867" sldId="1036"/>
            <ac:spMk id="10" creationId="{24A22DEB-BFB8-661C-DB94-FEDB8239B8A0}"/>
          </ac:spMkLst>
        </pc:spChg>
        <pc:spChg chg="add mod ord">
          <ac:chgData name="Alfred Asterjadhi" userId="39de57b9-85c0-4fd1-aaac-8ca2b6560ad0" providerId="ADAL" clId="{918B2327-9F33-46AD-AA35-EEDF1DECFFAE}" dt="2023-12-08T00:12:38.124" v="712" actId="12"/>
          <ac:spMkLst>
            <pc:docMk/>
            <pc:sldMk cId="603264867" sldId="1036"/>
            <ac:spMk id="11" creationId="{802B8475-AE74-75A8-8302-13C07F9648AE}"/>
          </ac:spMkLst>
        </pc:spChg>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pChg chg="mod ord">
          <ac:chgData name="Alfred Asterjadhi" userId="39de57b9-85c0-4fd1-aaac-8ca2b6560ad0" providerId="ADAL" clId="{918B2327-9F33-46AD-AA35-EEDF1DECFFAE}" dt="2023-12-08T00:28:30.284" v="787" actId="6264"/>
          <ac:spMkLst>
            <pc:docMk/>
            <pc:sldMk cId="1819786892" sldId="1038"/>
            <ac:spMk id="2" creationId="{9EF97F5A-CE7F-7BBA-0DB4-CF87B031E7D4}"/>
          </ac:spMkLst>
        </pc:spChg>
        <pc:spChg chg="del mod">
          <ac:chgData name="Alfred Asterjadhi" userId="39de57b9-85c0-4fd1-aaac-8ca2b6560ad0" providerId="ADAL" clId="{918B2327-9F33-46AD-AA35-EEDF1DECFFAE}" dt="2023-12-08T00:28:30.284" v="787" actId="6264"/>
          <ac:spMkLst>
            <pc:docMk/>
            <pc:sldMk cId="1819786892" sldId="1038"/>
            <ac:spMk id="3" creationId="{2C08B101-42DC-1716-269A-5A07B06D62DE}"/>
          </ac:spMkLst>
        </pc:spChg>
        <pc:spChg chg="mod ord">
          <ac:chgData name="Alfred Asterjadhi" userId="39de57b9-85c0-4fd1-aaac-8ca2b6560ad0" providerId="ADAL" clId="{918B2327-9F33-46AD-AA35-EEDF1DECFFAE}" dt="2023-12-08T00:28:30.284" v="787" actId="6264"/>
          <ac:spMkLst>
            <pc:docMk/>
            <pc:sldMk cId="1819786892" sldId="1038"/>
            <ac:spMk id="4" creationId="{8B684BB7-2D5A-055E-0295-767A7870AB10}"/>
          </ac:spMkLst>
        </pc:spChg>
        <pc:spChg chg="mod ord">
          <ac:chgData name="Alfred Asterjadhi" userId="39de57b9-85c0-4fd1-aaac-8ca2b6560ad0" providerId="ADAL" clId="{918B2327-9F33-46AD-AA35-EEDF1DECFFAE}" dt="2023-12-08T00:28:30.284" v="787" actId="6264"/>
          <ac:spMkLst>
            <pc:docMk/>
            <pc:sldMk cId="1819786892" sldId="1038"/>
            <ac:spMk id="5" creationId="{D3F03832-0357-D3F4-5D78-9AEED64EAC6F}"/>
          </ac:spMkLst>
        </pc:spChg>
        <pc:spChg chg="mod ord">
          <ac:chgData name="Alfred Asterjadhi" userId="39de57b9-85c0-4fd1-aaac-8ca2b6560ad0" providerId="ADAL" clId="{918B2327-9F33-46AD-AA35-EEDF1DECFFAE}" dt="2024-01-04T00:28:57.638" v="1479"/>
          <ac:spMkLst>
            <pc:docMk/>
            <pc:sldMk cId="1819786892" sldId="1038"/>
            <ac:spMk id="6" creationId="{EC77C5EB-E20F-F01E-703C-08282E47E7DA}"/>
          </ac:spMkLst>
        </pc:spChg>
        <pc:spChg chg="add del mod">
          <ac:chgData name="Alfred Asterjadhi" userId="39de57b9-85c0-4fd1-aaac-8ca2b6560ad0" providerId="ADAL" clId="{918B2327-9F33-46AD-AA35-EEDF1DECFFAE}" dt="2023-12-08T00:28:30.284" v="787" actId="6264"/>
          <ac:spMkLst>
            <pc:docMk/>
            <pc:sldMk cId="1819786892" sldId="1038"/>
            <ac:spMk id="7" creationId="{BF8847DD-B507-8EE0-3682-56DC1BD1696F}"/>
          </ac:spMkLst>
        </pc:spChg>
        <pc:spChg chg="add del mod">
          <ac:chgData name="Alfred Asterjadhi" userId="39de57b9-85c0-4fd1-aaac-8ca2b6560ad0" providerId="ADAL" clId="{918B2327-9F33-46AD-AA35-EEDF1DECFFAE}" dt="2023-12-08T00:28:30.284" v="787" actId="6264"/>
          <ac:spMkLst>
            <pc:docMk/>
            <pc:sldMk cId="1819786892" sldId="1038"/>
            <ac:spMk id="8" creationId="{B61042B4-3CF9-BAB6-745E-441C1DC29E5F}"/>
          </ac:spMkLst>
        </pc:spChg>
        <pc:spChg chg="add del mod">
          <ac:chgData name="Alfred Asterjadhi" userId="39de57b9-85c0-4fd1-aaac-8ca2b6560ad0" providerId="ADAL" clId="{918B2327-9F33-46AD-AA35-EEDF1DECFFAE}" dt="2023-12-08T00:28:30.284" v="787" actId="6264"/>
          <ac:spMkLst>
            <pc:docMk/>
            <pc:sldMk cId="1819786892" sldId="1038"/>
            <ac:spMk id="9" creationId="{BF501DD0-FA5C-3B3C-FF2C-58485C39FAD8}"/>
          </ac:spMkLst>
        </pc:spChg>
        <pc:spChg chg="add del mod">
          <ac:chgData name="Alfred Asterjadhi" userId="39de57b9-85c0-4fd1-aaac-8ca2b6560ad0" providerId="ADAL" clId="{918B2327-9F33-46AD-AA35-EEDF1DECFFAE}" dt="2023-12-08T00:28:30.284" v="787" actId="6264"/>
          <ac:spMkLst>
            <pc:docMk/>
            <pc:sldMk cId="1819786892" sldId="1038"/>
            <ac:spMk id="10" creationId="{BF682461-EE5A-5B62-7F5F-04394DEB3838}"/>
          </ac:spMkLst>
        </pc:spChg>
        <pc:spChg chg="add mod ord">
          <ac:chgData name="Alfred Asterjadhi" userId="39de57b9-85c0-4fd1-aaac-8ca2b6560ad0" providerId="ADAL" clId="{918B2327-9F33-46AD-AA35-EEDF1DECFFAE}" dt="2023-12-08T00:28:30.284" v="787" actId="6264"/>
          <ac:spMkLst>
            <pc:docMk/>
            <pc:sldMk cId="1819786892" sldId="1038"/>
            <ac:spMk id="11" creationId="{10369809-8F14-3F63-B0ED-FF21BCF3B086}"/>
          </ac:spMkLst>
        </pc:spChg>
      </pc:sldChg>
      <pc:sldChg chg="addSp delSp modSp mod chgLayout">
        <pc:chgData name="Alfred Asterjadhi" userId="39de57b9-85c0-4fd1-aaac-8ca2b6560ad0" providerId="ADAL" clId="{918B2327-9F33-46AD-AA35-EEDF1DECFFAE}" dt="2024-01-04T00:29:00.367" v="1481"/>
        <pc:sldMkLst>
          <pc:docMk/>
          <pc:sldMk cId="3814028870" sldId="1039"/>
        </pc:sldMkLst>
        <pc:spChg chg="mod ord">
          <ac:chgData name="Alfred Asterjadhi" userId="39de57b9-85c0-4fd1-aaac-8ca2b6560ad0" providerId="ADAL" clId="{918B2327-9F33-46AD-AA35-EEDF1DECFFAE}" dt="2023-12-08T00:29:14.412" v="806" actId="6264"/>
          <ac:spMkLst>
            <pc:docMk/>
            <pc:sldMk cId="3814028870" sldId="1039"/>
            <ac:spMk id="2" creationId="{9EF97F5A-CE7F-7BBA-0DB4-CF87B031E7D4}"/>
          </ac:spMkLst>
        </pc:spChg>
        <pc:spChg chg="mod ord">
          <ac:chgData name="Alfred Asterjadhi" userId="39de57b9-85c0-4fd1-aaac-8ca2b6560ad0" providerId="ADAL" clId="{918B2327-9F33-46AD-AA35-EEDF1DECFFAE}" dt="2023-12-08T00:29:14.412" v="806" actId="6264"/>
          <ac:spMkLst>
            <pc:docMk/>
            <pc:sldMk cId="3814028870" sldId="1039"/>
            <ac:spMk id="3" creationId="{2C08B101-42DC-1716-269A-5A07B06D62DE}"/>
          </ac:spMkLst>
        </pc:spChg>
        <pc:spChg chg="mod ord">
          <ac:chgData name="Alfred Asterjadhi" userId="39de57b9-85c0-4fd1-aaac-8ca2b6560ad0" providerId="ADAL" clId="{918B2327-9F33-46AD-AA35-EEDF1DECFFAE}" dt="2023-12-08T00:29:14.412" v="806" actId="6264"/>
          <ac:spMkLst>
            <pc:docMk/>
            <pc:sldMk cId="3814028870" sldId="1039"/>
            <ac:spMk id="4" creationId="{8B684BB7-2D5A-055E-0295-767A7870AB10}"/>
          </ac:spMkLst>
        </pc:spChg>
        <pc:spChg chg="mod ord">
          <ac:chgData name="Alfred Asterjadhi" userId="39de57b9-85c0-4fd1-aaac-8ca2b6560ad0" providerId="ADAL" clId="{918B2327-9F33-46AD-AA35-EEDF1DECFFAE}" dt="2023-12-08T00:29:14.412" v="806" actId="6264"/>
          <ac:spMkLst>
            <pc:docMk/>
            <pc:sldMk cId="3814028870" sldId="1039"/>
            <ac:spMk id="5" creationId="{D3F03832-0357-D3F4-5D78-9AEED64EAC6F}"/>
          </ac:spMkLst>
        </pc:spChg>
        <pc:spChg chg="mod ord">
          <ac:chgData name="Alfred Asterjadhi" userId="39de57b9-85c0-4fd1-aaac-8ca2b6560ad0" providerId="ADAL" clId="{918B2327-9F33-46AD-AA35-EEDF1DECFFAE}" dt="2024-01-04T00:29:00.367" v="1481"/>
          <ac:spMkLst>
            <pc:docMk/>
            <pc:sldMk cId="3814028870" sldId="1039"/>
            <ac:spMk id="6" creationId="{EC77C5EB-E20F-F01E-703C-08282E47E7DA}"/>
          </ac:spMkLst>
        </pc:spChg>
        <pc:spChg chg="add del mod">
          <ac:chgData name="Alfred Asterjadhi" userId="39de57b9-85c0-4fd1-aaac-8ca2b6560ad0" providerId="ADAL" clId="{918B2327-9F33-46AD-AA35-EEDF1DECFFAE}" dt="2023-12-08T00:29:14.412" v="806" actId="6264"/>
          <ac:spMkLst>
            <pc:docMk/>
            <pc:sldMk cId="3814028870" sldId="1039"/>
            <ac:spMk id="7" creationId="{D7AD6041-3916-C4A6-85AE-22ACFAE7F0D4}"/>
          </ac:spMkLst>
        </pc:spChg>
        <pc:spChg chg="add del mod">
          <ac:chgData name="Alfred Asterjadhi" userId="39de57b9-85c0-4fd1-aaac-8ca2b6560ad0" providerId="ADAL" clId="{918B2327-9F33-46AD-AA35-EEDF1DECFFAE}" dt="2023-12-08T00:29:14.412" v="806" actId="6264"/>
          <ac:spMkLst>
            <pc:docMk/>
            <pc:sldMk cId="3814028870" sldId="1039"/>
            <ac:spMk id="8" creationId="{EDBC946C-58CC-6DE2-9468-7CA9ACB0F3C2}"/>
          </ac:spMkLst>
        </pc:spChg>
        <pc:spChg chg="add del mod">
          <ac:chgData name="Alfred Asterjadhi" userId="39de57b9-85c0-4fd1-aaac-8ca2b6560ad0" providerId="ADAL" clId="{918B2327-9F33-46AD-AA35-EEDF1DECFFAE}" dt="2023-12-08T00:29:14.412" v="806" actId="6264"/>
          <ac:spMkLst>
            <pc:docMk/>
            <pc:sldMk cId="3814028870" sldId="1039"/>
            <ac:spMk id="9" creationId="{5D719891-C135-C7D3-8731-EF2AFEF5686C}"/>
          </ac:spMkLst>
        </pc:spChg>
        <pc:spChg chg="add del mod">
          <ac:chgData name="Alfred Asterjadhi" userId="39de57b9-85c0-4fd1-aaac-8ca2b6560ad0" providerId="ADAL" clId="{918B2327-9F33-46AD-AA35-EEDF1DECFFAE}" dt="2023-12-08T00:29:14.412" v="806" actId="6264"/>
          <ac:spMkLst>
            <pc:docMk/>
            <pc:sldMk cId="3814028870" sldId="1039"/>
            <ac:spMk id="10" creationId="{2C7C4937-A89C-8468-A07D-EE72B06FD240}"/>
          </ac:spMkLst>
        </pc:spChg>
        <pc:spChg chg="add del mod">
          <ac:chgData name="Alfred Asterjadhi" userId="39de57b9-85c0-4fd1-aaac-8ca2b6560ad0" providerId="ADAL" clId="{918B2327-9F33-46AD-AA35-EEDF1DECFFAE}" dt="2023-12-08T00:29:14.412" v="806" actId="6264"/>
          <ac:spMkLst>
            <pc:docMk/>
            <pc:sldMk cId="3814028870" sldId="1039"/>
            <ac:spMk id="11" creationId="{ED8D3242-362D-912F-FA3E-26DA1BC280A9}"/>
          </ac:spMkLst>
        </pc:spChg>
      </pc:sldChg>
      <pc:sldChg chg="modSp del mod">
        <pc:chgData name="Alfred Asterjadhi" userId="39de57b9-85c0-4fd1-aaac-8ca2b6560ad0" providerId="ADAL" clId="{918B2327-9F33-46AD-AA35-EEDF1DECFFAE}" dt="2023-12-07T23:57:23.279" v="393" actId="2696"/>
        <pc:sldMkLst>
          <pc:docMk/>
          <pc:sldMk cId="853388523" sldId="1040"/>
        </pc:sldMkLst>
        <pc:spChg chg="mod">
          <ac:chgData name="Alfred Asterjadhi" userId="39de57b9-85c0-4fd1-aaac-8ca2b6560ad0" providerId="ADAL" clId="{918B2327-9F33-46AD-AA35-EEDF1DECFFAE}" dt="2023-12-07T23:29:48.174" v="78"/>
          <ac:spMkLst>
            <pc:docMk/>
            <pc:sldMk cId="853388523" sldId="1040"/>
            <ac:spMk id="3" creationId="{D20906E0-F900-4991-83B1-675F5B67FA2D}"/>
          </ac:spMkLst>
        </pc:spChg>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pChg chg="mod">
          <ac:chgData name="Alfred Asterjadhi" userId="39de57b9-85c0-4fd1-aaac-8ca2b6560ad0" providerId="ADAL" clId="{918B2327-9F33-46AD-AA35-EEDF1DECFFAE}" dt="2023-12-08T00:32:52.905" v="907" actId="20577"/>
          <ac:spMkLst>
            <pc:docMk/>
            <pc:sldMk cId="1481931929" sldId="1053"/>
            <ac:spMk id="2" creationId="{D8211976-0E93-4B96-A3B8-D81447BF9548}"/>
          </ac:spMkLst>
        </pc:spChg>
        <pc:spChg chg="mod">
          <ac:chgData name="Alfred Asterjadhi" userId="39de57b9-85c0-4fd1-aaac-8ca2b6560ad0" providerId="ADAL" clId="{918B2327-9F33-46AD-AA35-EEDF1DECFFAE}" dt="2023-12-08T00:32:56.547" v="908" actId="20577"/>
          <ac:spMkLst>
            <pc:docMk/>
            <pc:sldMk cId="1481931929" sldId="1053"/>
            <ac:spMk id="39" creationId="{BE561A9E-344D-44FE-8BB1-F9B2F731BCAA}"/>
          </ac:spMkLst>
        </pc:spChg>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pChg chg="mod">
          <ac:chgData name="Alfred Asterjadhi" userId="39de57b9-85c0-4fd1-aaac-8ca2b6560ad0" providerId="ADAL" clId="{918B2327-9F33-46AD-AA35-EEDF1DECFFAE}" dt="2023-12-08T00:01:20.564" v="421" actId="20577"/>
          <ac:spMkLst>
            <pc:docMk/>
            <pc:sldMk cId="3828928684" sldId="1058"/>
            <ac:spMk id="2" creationId="{F2762690-C15C-4839-B40F-0AF3A4D89457}"/>
          </ac:spMkLst>
        </pc:spChg>
        <pc:spChg chg="mod">
          <ac:chgData name="Alfred Asterjadhi" userId="39de57b9-85c0-4fd1-aaac-8ca2b6560ad0" providerId="ADAL" clId="{918B2327-9F33-46AD-AA35-EEDF1DECFFAE}" dt="2024-01-04T00:28:19.249" v="1450"/>
          <ac:spMkLst>
            <pc:docMk/>
            <pc:sldMk cId="3828928684" sldId="1058"/>
            <ac:spMk id="3" creationId="{D20906E0-F900-4991-83B1-675F5B67FA2D}"/>
          </ac:spMkLst>
        </pc:spChg>
        <pc:graphicFrameChg chg="mod modGraphic">
          <ac:chgData name="Alfred Asterjadhi" userId="39de57b9-85c0-4fd1-aaac-8ca2b6560ad0" providerId="ADAL" clId="{918B2327-9F33-46AD-AA35-EEDF1DECFFAE}" dt="2024-01-09T19:30:24.520" v="1950"/>
          <ac:graphicFrameMkLst>
            <pc:docMk/>
            <pc:sldMk cId="3828928684" sldId="1058"/>
            <ac:graphicFrameMk id="6" creationId="{5094FBC8-BB74-47F3-965D-16BC678F4D1D}"/>
          </ac:graphicFrameMkLst>
        </pc:graphicFrameChg>
      </pc:sldChg>
      <pc:sldChg chg="modSp add mod">
        <pc:chgData name="Alfred Asterjadhi" userId="39de57b9-85c0-4fd1-aaac-8ca2b6560ad0" providerId="ADAL" clId="{918B2327-9F33-46AD-AA35-EEDF1DECFFAE}" dt="2024-01-09T19:30:52.098" v="1963"/>
        <pc:sldMkLst>
          <pc:docMk/>
          <pc:sldMk cId="1089014833" sldId="1059"/>
        </pc:sldMkLst>
        <pc:spChg chg="mod">
          <ac:chgData name="Alfred Asterjadhi" userId="39de57b9-85c0-4fd1-aaac-8ca2b6560ad0" providerId="ADAL" clId="{918B2327-9F33-46AD-AA35-EEDF1DECFFAE}" dt="2023-12-08T00:01:23.663" v="422" actId="20577"/>
          <ac:spMkLst>
            <pc:docMk/>
            <pc:sldMk cId="1089014833" sldId="1059"/>
            <ac:spMk id="2" creationId="{F2762690-C15C-4839-B40F-0AF3A4D89457}"/>
          </ac:spMkLst>
        </pc:spChg>
        <pc:spChg chg="mod">
          <ac:chgData name="Alfred Asterjadhi" userId="39de57b9-85c0-4fd1-aaac-8ca2b6560ad0" providerId="ADAL" clId="{918B2327-9F33-46AD-AA35-EEDF1DECFFAE}" dt="2024-01-04T00:28:20.498" v="1451"/>
          <ac:spMkLst>
            <pc:docMk/>
            <pc:sldMk cId="1089014833" sldId="1059"/>
            <ac:spMk id="3" creationId="{D20906E0-F900-4991-83B1-675F5B67FA2D}"/>
          </ac:spMkLst>
        </pc:spChg>
        <pc:graphicFrameChg chg="mod modGraphic">
          <ac:chgData name="Alfred Asterjadhi" userId="39de57b9-85c0-4fd1-aaac-8ca2b6560ad0" providerId="ADAL" clId="{918B2327-9F33-46AD-AA35-EEDF1DECFFAE}" dt="2024-01-09T19:30:52.098" v="1963"/>
          <ac:graphicFrameMkLst>
            <pc:docMk/>
            <pc:sldMk cId="1089014833" sldId="1059"/>
            <ac:graphicFrameMk id="6" creationId="{5094FBC8-BB74-47F3-965D-16BC678F4D1D}"/>
          </ac:graphicFrameMkLst>
        </pc:graphicFrameChg>
      </pc:sldChg>
      <pc:sldChg chg="modSp add mod">
        <pc:chgData name="Alfred Asterjadhi" userId="39de57b9-85c0-4fd1-aaac-8ca2b6560ad0" providerId="ADAL" clId="{918B2327-9F33-46AD-AA35-EEDF1DECFFAE}" dt="2024-01-12T19:30:38.413" v="2359" actId="20577"/>
        <pc:sldMkLst>
          <pc:docMk/>
          <pc:sldMk cId="3832852367" sldId="1060"/>
        </pc:sldMkLst>
        <pc:spChg chg="mod">
          <ac:chgData name="Alfred Asterjadhi" userId="39de57b9-85c0-4fd1-aaac-8ca2b6560ad0" providerId="ADAL" clId="{918B2327-9F33-46AD-AA35-EEDF1DECFFAE}" dt="2023-12-08T00:01:27.334" v="423" actId="20577"/>
          <ac:spMkLst>
            <pc:docMk/>
            <pc:sldMk cId="3832852367" sldId="1060"/>
            <ac:spMk id="2" creationId="{F2762690-C15C-4839-B40F-0AF3A4D89457}"/>
          </ac:spMkLst>
        </pc:spChg>
        <pc:spChg chg="mod">
          <ac:chgData name="Alfred Asterjadhi" userId="39de57b9-85c0-4fd1-aaac-8ca2b6560ad0" providerId="ADAL" clId="{918B2327-9F33-46AD-AA35-EEDF1DECFFAE}" dt="2024-01-04T00:28:21.718" v="1452"/>
          <ac:spMkLst>
            <pc:docMk/>
            <pc:sldMk cId="3832852367" sldId="1060"/>
            <ac:spMk id="3" creationId="{D20906E0-F900-4991-83B1-675F5B67FA2D}"/>
          </ac:spMkLst>
        </pc:spChg>
        <pc:graphicFrameChg chg="mod modGraphic">
          <ac:chgData name="Alfred Asterjadhi" userId="39de57b9-85c0-4fd1-aaac-8ca2b6560ad0" providerId="ADAL" clId="{918B2327-9F33-46AD-AA35-EEDF1DECFFAE}" dt="2024-01-12T19:30:38.413" v="2359" actId="20577"/>
          <ac:graphicFrameMkLst>
            <pc:docMk/>
            <pc:sldMk cId="3832852367" sldId="1060"/>
            <ac:graphicFrameMk id="6" creationId="{5094FBC8-BB74-47F3-965D-16BC678F4D1D}"/>
          </ac:graphicFrameMkLst>
        </pc:graphicFrameChg>
      </pc:sldChg>
      <pc:sldChg chg="modSp add mod">
        <pc:chgData name="Alfred Asterjadhi" userId="39de57b9-85c0-4fd1-aaac-8ca2b6560ad0" providerId="ADAL" clId="{918B2327-9F33-46AD-AA35-EEDF1DECFFAE}" dt="2024-01-09T19:32:10.500" v="1993"/>
        <pc:sldMkLst>
          <pc:docMk/>
          <pc:sldMk cId="2528763118" sldId="1061"/>
        </pc:sldMkLst>
        <pc:spChg chg="mod">
          <ac:chgData name="Alfred Asterjadhi" userId="39de57b9-85c0-4fd1-aaac-8ca2b6560ad0" providerId="ADAL" clId="{918B2327-9F33-46AD-AA35-EEDF1DECFFAE}" dt="2023-12-08T00:01:35.577" v="425" actId="20577"/>
          <ac:spMkLst>
            <pc:docMk/>
            <pc:sldMk cId="2528763118" sldId="1061"/>
            <ac:spMk id="2" creationId="{F2762690-C15C-4839-B40F-0AF3A4D89457}"/>
          </ac:spMkLst>
        </pc:spChg>
        <pc:spChg chg="mod">
          <ac:chgData name="Alfred Asterjadhi" userId="39de57b9-85c0-4fd1-aaac-8ca2b6560ad0" providerId="ADAL" clId="{918B2327-9F33-46AD-AA35-EEDF1DECFFAE}" dt="2024-01-04T00:28:23.005" v="1453"/>
          <ac:spMkLst>
            <pc:docMk/>
            <pc:sldMk cId="2528763118" sldId="1061"/>
            <ac:spMk id="3" creationId="{D20906E0-F900-4991-83B1-675F5B67FA2D}"/>
          </ac:spMkLst>
        </pc:spChg>
        <pc:graphicFrameChg chg="mod modGraphic">
          <ac:chgData name="Alfred Asterjadhi" userId="39de57b9-85c0-4fd1-aaac-8ca2b6560ad0" providerId="ADAL" clId="{918B2327-9F33-46AD-AA35-EEDF1DECFFAE}" dt="2024-01-09T19:32:10.500" v="1993"/>
          <ac:graphicFrameMkLst>
            <pc:docMk/>
            <pc:sldMk cId="2528763118" sldId="1061"/>
            <ac:graphicFrameMk id="6" creationId="{5094FBC8-BB74-47F3-965D-16BC678F4D1D}"/>
          </ac:graphicFrameMkLst>
        </pc:graphicFrameChg>
      </pc:sldChg>
      <pc:sldChg chg="modSp add mod ord">
        <pc:chgData name="Alfred Asterjadhi" userId="39de57b9-85c0-4fd1-aaac-8ca2b6560ad0" providerId="ADAL" clId="{918B2327-9F33-46AD-AA35-EEDF1DECFFAE}" dt="2024-01-04T00:28:44.988" v="1470"/>
        <pc:sldMkLst>
          <pc:docMk/>
          <pc:sldMk cId="420957283" sldId="1062"/>
        </pc:sldMkLst>
        <pc:spChg chg="mod">
          <ac:chgData name="Alfred Asterjadhi" userId="39de57b9-85c0-4fd1-aaac-8ca2b6560ad0" providerId="ADAL" clId="{918B2327-9F33-46AD-AA35-EEDF1DECFFAE}" dt="2023-12-08T00:24:23.192" v="740" actId="20577"/>
          <ac:spMkLst>
            <pc:docMk/>
            <pc:sldMk cId="420957283" sldId="1062"/>
            <ac:spMk id="2" creationId="{4B5F0D0E-8BB7-48AB-9160-728B8B3399A2}"/>
          </ac:spMkLst>
        </pc:spChg>
        <pc:spChg chg="mod">
          <ac:chgData name="Alfred Asterjadhi" userId="39de57b9-85c0-4fd1-aaac-8ca2b6560ad0" providerId="ADAL" clId="{918B2327-9F33-46AD-AA35-EEDF1DECFFAE}" dt="2024-01-04T00:28:44.988" v="1470"/>
          <ac:spMkLst>
            <pc:docMk/>
            <pc:sldMk cId="420957283" sldId="1062"/>
            <ac:spMk id="6" creationId="{974B2026-97FB-40D2-8F22-7E6D319B4EA2}"/>
          </ac:spMkLst>
        </pc:spChg>
      </pc:sldChg>
      <pc:sldChg chg="modSp add mod">
        <pc:chgData name="Alfred Asterjadhi" userId="39de57b9-85c0-4fd1-aaac-8ca2b6560ad0" providerId="ADAL" clId="{918B2327-9F33-46AD-AA35-EEDF1DECFFAE}" dt="2024-01-04T00:28:48.034" v="1472"/>
        <pc:sldMkLst>
          <pc:docMk/>
          <pc:sldMk cId="4237730190" sldId="1063"/>
        </pc:sldMkLst>
        <pc:spChg chg="mod">
          <ac:chgData name="Alfred Asterjadhi" userId="39de57b9-85c0-4fd1-aaac-8ca2b6560ad0" providerId="ADAL" clId="{918B2327-9F33-46AD-AA35-EEDF1DECFFAE}" dt="2023-12-08T00:24:46.399" v="742" actId="20577"/>
          <ac:spMkLst>
            <pc:docMk/>
            <pc:sldMk cId="4237730190" sldId="1063"/>
            <ac:spMk id="2" creationId="{4B5F0D0E-8BB7-48AB-9160-728B8B3399A2}"/>
          </ac:spMkLst>
        </pc:spChg>
        <pc:spChg chg="mod">
          <ac:chgData name="Alfred Asterjadhi" userId="39de57b9-85c0-4fd1-aaac-8ca2b6560ad0" providerId="ADAL" clId="{918B2327-9F33-46AD-AA35-EEDF1DECFFAE}" dt="2024-01-04T00:28:48.034" v="1472"/>
          <ac:spMkLst>
            <pc:docMk/>
            <pc:sldMk cId="4237730190" sldId="1063"/>
            <ac:spMk id="6" creationId="{974B2026-97FB-40D2-8F22-7E6D319B4EA2}"/>
          </ac:spMkLst>
        </pc:spChg>
      </pc:sldChg>
      <pc:sldChg chg="modSp add mod">
        <pc:chgData name="Alfred Asterjadhi" userId="39de57b9-85c0-4fd1-aaac-8ca2b6560ad0" providerId="ADAL" clId="{918B2327-9F33-46AD-AA35-EEDF1DECFFAE}" dt="2024-01-04T00:28:49.301" v="1473"/>
        <pc:sldMkLst>
          <pc:docMk/>
          <pc:sldMk cId="755068326" sldId="1064"/>
        </pc:sldMkLst>
        <pc:spChg chg="mod">
          <ac:chgData name="Alfred Asterjadhi" userId="39de57b9-85c0-4fd1-aaac-8ca2b6560ad0" providerId="ADAL" clId="{918B2327-9F33-46AD-AA35-EEDF1DECFFAE}" dt="2023-12-08T00:24:49.061" v="743" actId="20577"/>
          <ac:spMkLst>
            <pc:docMk/>
            <pc:sldMk cId="755068326" sldId="1064"/>
            <ac:spMk id="2" creationId="{4B5F0D0E-8BB7-48AB-9160-728B8B3399A2}"/>
          </ac:spMkLst>
        </pc:spChg>
        <pc:spChg chg="mod">
          <ac:chgData name="Alfred Asterjadhi" userId="39de57b9-85c0-4fd1-aaac-8ca2b6560ad0" providerId="ADAL" clId="{918B2327-9F33-46AD-AA35-EEDF1DECFFAE}" dt="2024-01-04T00:28:49.301" v="1473"/>
          <ac:spMkLst>
            <pc:docMk/>
            <pc:sldMk cId="755068326" sldId="1064"/>
            <ac:spMk id="6" creationId="{974B2026-97FB-40D2-8F22-7E6D319B4EA2}"/>
          </ac:spMkLst>
        </pc:spChg>
      </pc:sldChg>
      <pc:sldChg chg="modSp add mod">
        <pc:chgData name="Alfred Asterjadhi" userId="39de57b9-85c0-4fd1-aaac-8ca2b6560ad0" providerId="ADAL" clId="{918B2327-9F33-46AD-AA35-EEDF1DECFFAE}" dt="2024-01-04T00:28:50.642" v="1474"/>
        <pc:sldMkLst>
          <pc:docMk/>
          <pc:sldMk cId="3310225282" sldId="1065"/>
        </pc:sldMkLst>
        <pc:spChg chg="mod">
          <ac:chgData name="Alfred Asterjadhi" userId="39de57b9-85c0-4fd1-aaac-8ca2b6560ad0" providerId="ADAL" clId="{918B2327-9F33-46AD-AA35-EEDF1DECFFAE}" dt="2023-12-08T00:25:08.515" v="746" actId="6549"/>
          <ac:spMkLst>
            <pc:docMk/>
            <pc:sldMk cId="3310225282" sldId="1065"/>
            <ac:spMk id="2" creationId="{4B5F0D0E-8BB7-48AB-9160-728B8B3399A2}"/>
          </ac:spMkLst>
        </pc:spChg>
        <pc:spChg chg="mod">
          <ac:chgData name="Alfred Asterjadhi" userId="39de57b9-85c0-4fd1-aaac-8ca2b6560ad0" providerId="ADAL" clId="{918B2327-9F33-46AD-AA35-EEDF1DECFFAE}" dt="2024-01-04T00:28:50.642" v="1474"/>
          <ac:spMkLst>
            <pc:docMk/>
            <pc:sldMk cId="3310225282" sldId="1065"/>
            <ac:spMk id="6" creationId="{974B2026-97FB-40D2-8F22-7E6D319B4EA2}"/>
          </ac:spMkLst>
        </pc:spChg>
      </pc:sldChg>
      <pc:sldChg chg="modSp add mod">
        <pc:chgData name="Alfred Asterjadhi" userId="39de57b9-85c0-4fd1-aaac-8ca2b6560ad0" providerId="ADAL" clId="{918B2327-9F33-46AD-AA35-EEDF1DECFFAE}" dt="2024-01-04T00:28:51.946" v="1475"/>
        <pc:sldMkLst>
          <pc:docMk/>
          <pc:sldMk cId="3289567463" sldId="1066"/>
        </pc:sldMkLst>
        <pc:spChg chg="mod">
          <ac:chgData name="Alfred Asterjadhi" userId="39de57b9-85c0-4fd1-aaac-8ca2b6560ad0" providerId="ADAL" clId="{918B2327-9F33-46AD-AA35-EEDF1DECFFAE}" dt="2023-12-08T00:25:13.271" v="748" actId="6549"/>
          <ac:spMkLst>
            <pc:docMk/>
            <pc:sldMk cId="3289567463" sldId="1066"/>
            <ac:spMk id="2" creationId="{4B5F0D0E-8BB7-48AB-9160-728B8B3399A2}"/>
          </ac:spMkLst>
        </pc:spChg>
        <pc:spChg chg="mod">
          <ac:chgData name="Alfred Asterjadhi" userId="39de57b9-85c0-4fd1-aaac-8ca2b6560ad0" providerId="ADAL" clId="{918B2327-9F33-46AD-AA35-EEDF1DECFFAE}" dt="2024-01-04T00:28:51.946" v="1475"/>
          <ac:spMkLst>
            <pc:docMk/>
            <pc:sldMk cId="3289567463" sldId="1066"/>
            <ac:spMk id="6" creationId="{974B2026-97FB-40D2-8F22-7E6D319B4EA2}"/>
          </ac:spMkLst>
        </pc:spChg>
      </pc:sldChg>
      <pc:sldChg chg="modSp add mod">
        <pc:chgData name="Alfred Asterjadhi" userId="39de57b9-85c0-4fd1-aaac-8ca2b6560ad0" providerId="ADAL" clId="{918B2327-9F33-46AD-AA35-EEDF1DECFFAE}" dt="2024-01-04T00:28:53.324" v="1476"/>
        <pc:sldMkLst>
          <pc:docMk/>
          <pc:sldMk cId="856501673" sldId="1067"/>
        </pc:sldMkLst>
        <pc:spChg chg="mod">
          <ac:chgData name="Alfred Asterjadhi" userId="39de57b9-85c0-4fd1-aaac-8ca2b6560ad0" providerId="ADAL" clId="{918B2327-9F33-46AD-AA35-EEDF1DECFFAE}" dt="2023-12-08T00:25:33.730" v="755" actId="20577"/>
          <ac:spMkLst>
            <pc:docMk/>
            <pc:sldMk cId="856501673" sldId="1067"/>
            <ac:spMk id="2" creationId="{4B5F0D0E-8BB7-48AB-9160-728B8B3399A2}"/>
          </ac:spMkLst>
        </pc:spChg>
        <pc:spChg chg="mod">
          <ac:chgData name="Alfred Asterjadhi" userId="39de57b9-85c0-4fd1-aaac-8ca2b6560ad0" providerId="ADAL" clId="{918B2327-9F33-46AD-AA35-EEDF1DECFFAE}" dt="2023-12-08T00:25:47.559" v="763" actId="20577"/>
          <ac:spMkLst>
            <pc:docMk/>
            <pc:sldMk cId="856501673" sldId="1067"/>
            <ac:spMk id="3" creationId="{DFB0BA47-D7B6-4F95-932E-A7AA615BC440}"/>
          </ac:spMkLst>
        </pc:spChg>
        <pc:spChg chg="mod">
          <ac:chgData name="Alfred Asterjadhi" userId="39de57b9-85c0-4fd1-aaac-8ca2b6560ad0" providerId="ADAL" clId="{918B2327-9F33-46AD-AA35-EEDF1DECFFAE}" dt="2024-01-04T00:28:53.324" v="1476"/>
          <ac:spMkLst>
            <pc:docMk/>
            <pc:sldMk cId="856501673" sldId="1067"/>
            <ac:spMk id="6" creationId="{974B2026-97FB-40D2-8F22-7E6D319B4EA2}"/>
          </ac:spMkLst>
        </pc:spChg>
      </pc:sldChg>
      <pc:sldChg chg="modSp add mod">
        <pc:chgData name="Alfred Asterjadhi" userId="39de57b9-85c0-4fd1-aaac-8ca2b6560ad0" providerId="ADAL" clId="{918B2327-9F33-46AD-AA35-EEDF1DECFFAE}" dt="2024-01-04T00:28:54.692" v="1477"/>
        <pc:sldMkLst>
          <pc:docMk/>
          <pc:sldMk cId="3051592254" sldId="1068"/>
        </pc:sldMkLst>
        <pc:spChg chg="mod">
          <ac:chgData name="Alfred Asterjadhi" userId="39de57b9-85c0-4fd1-aaac-8ca2b6560ad0" providerId="ADAL" clId="{918B2327-9F33-46AD-AA35-EEDF1DECFFAE}" dt="2023-12-08T00:25:41.784" v="756"/>
          <ac:spMkLst>
            <pc:docMk/>
            <pc:sldMk cId="3051592254" sldId="1068"/>
            <ac:spMk id="2" creationId="{4B5F0D0E-8BB7-48AB-9160-728B8B3399A2}"/>
          </ac:spMkLst>
        </pc:spChg>
        <pc:spChg chg="mod">
          <ac:chgData name="Alfred Asterjadhi" userId="39de57b9-85c0-4fd1-aaac-8ca2b6560ad0" providerId="ADAL" clId="{918B2327-9F33-46AD-AA35-EEDF1DECFFAE}" dt="2023-12-08T00:25:51.720" v="770" actId="20577"/>
          <ac:spMkLst>
            <pc:docMk/>
            <pc:sldMk cId="3051592254" sldId="1068"/>
            <ac:spMk id="3" creationId="{DFB0BA47-D7B6-4F95-932E-A7AA615BC440}"/>
          </ac:spMkLst>
        </pc:spChg>
        <pc:spChg chg="mod">
          <ac:chgData name="Alfred Asterjadhi" userId="39de57b9-85c0-4fd1-aaac-8ca2b6560ad0" providerId="ADAL" clId="{918B2327-9F33-46AD-AA35-EEDF1DECFFAE}" dt="2024-01-04T00:28:54.692" v="1477"/>
          <ac:spMkLst>
            <pc:docMk/>
            <pc:sldMk cId="3051592254" sldId="1068"/>
            <ac:spMk id="6" creationId="{974B2026-97FB-40D2-8F22-7E6D319B4EA2}"/>
          </ac:spMkLst>
        </pc:spChg>
      </pc:sldChg>
      <pc:sldChg chg="modSp new mod">
        <pc:chgData name="Alfred Asterjadhi" userId="39de57b9-85c0-4fd1-aaac-8ca2b6560ad0" providerId="ADAL" clId="{918B2327-9F33-46AD-AA35-EEDF1DECFFAE}" dt="2024-01-04T00:29:01.632" v="1482"/>
        <pc:sldMkLst>
          <pc:docMk/>
          <pc:sldMk cId="1268796722" sldId="1069"/>
        </pc:sldMkLst>
        <pc:spChg chg="mod">
          <ac:chgData name="Alfred Asterjadhi" userId="39de57b9-85c0-4fd1-aaac-8ca2b6560ad0" providerId="ADAL" clId="{918B2327-9F33-46AD-AA35-EEDF1DECFFAE}" dt="2023-12-08T00:29:29.270" v="814" actId="20577"/>
          <ac:spMkLst>
            <pc:docMk/>
            <pc:sldMk cId="1268796722" sldId="1069"/>
            <ac:spMk id="2" creationId="{CBB6BE89-725C-7287-F96F-BE5358133A36}"/>
          </ac:spMkLst>
        </pc:spChg>
        <pc:spChg chg="mod">
          <ac:chgData name="Alfred Asterjadhi" userId="39de57b9-85c0-4fd1-aaac-8ca2b6560ad0" providerId="ADAL" clId="{918B2327-9F33-46AD-AA35-EEDF1DECFFAE}" dt="2024-01-04T00:29:01.632" v="1482"/>
          <ac:spMkLst>
            <pc:docMk/>
            <pc:sldMk cId="1268796722" sldId="1069"/>
            <ac:spMk id="6" creationId="{A843F1B1-22CD-3B09-326F-EF9071A68CDB}"/>
          </ac:spMkLst>
        </pc:spChg>
      </pc:sldChg>
      <pc:sldChg chg="modSp add mod">
        <pc:chgData name="Alfred Asterjadhi" userId="39de57b9-85c0-4fd1-aaac-8ca2b6560ad0" providerId="ADAL" clId="{918B2327-9F33-46AD-AA35-EEDF1DECFFAE}" dt="2024-01-12T19:29:06.987" v="2353"/>
        <pc:sldMkLst>
          <pc:docMk/>
          <pc:sldMk cId="1911178581" sldId="1070"/>
        </pc:sldMkLst>
        <pc:spChg chg="mod">
          <ac:chgData name="Alfred Asterjadhi" userId="39de57b9-85c0-4fd1-aaac-8ca2b6560ad0" providerId="ADAL" clId="{918B2327-9F33-46AD-AA35-EEDF1DECFFAE}" dt="2023-12-20T19:10:57.021" v="1383" actId="20577"/>
          <ac:spMkLst>
            <pc:docMk/>
            <pc:sldMk cId="1911178581" sldId="1070"/>
            <ac:spMk id="2" creationId="{F2762690-C15C-4839-B40F-0AF3A4D89457}"/>
          </ac:spMkLst>
        </pc:spChg>
        <pc:spChg chg="mod">
          <ac:chgData name="Alfred Asterjadhi" userId="39de57b9-85c0-4fd1-aaac-8ca2b6560ad0" providerId="ADAL" clId="{918B2327-9F33-46AD-AA35-EEDF1DECFFAE}" dt="2024-01-04T00:28:24.093" v="1454"/>
          <ac:spMkLst>
            <pc:docMk/>
            <pc:sldMk cId="1911178581" sldId="1070"/>
            <ac:spMk id="3" creationId="{D20906E0-F900-4991-83B1-675F5B67FA2D}"/>
          </ac:spMkLst>
        </pc:spChg>
        <pc:graphicFrameChg chg="mod modGraphic">
          <ac:chgData name="Alfred Asterjadhi" userId="39de57b9-85c0-4fd1-aaac-8ca2b6560ad0" providerId="ADAL" clId="{918B2327-9F33-46AD-AA35-EEDF1DECFFAE}" dt="2024-01-12T19:29:06.987" v="2353"/>
          <ac:graphicFrameMkLst>
            <pc:docMk/>
            <pc:sldMk cId="1911178581" sldId="1070"/>
            <ac:graphicFrameMk id="6" creationId="{5094FBC8-BB74-47F3-965D-16BC678F4D1D}"/>
          </ac:graphicFrameMkLst>
        </pc:graphicFrameChg>
      </pc:sldChg>
      <pc:sldChg chg="modSp add mod">
        <pc:chgData name="Alfred Asterjadhi" userId="39de57b9-85c0-4fd1-aaac-8ca2b6560ad0" providerId="ADAL" clId="{918B2327-9F33-46AD-AA35-EEDF1DECFFAE}" dt="2024-01-12T19:29:48.350" v="2356" actId="2164"/>
        <pc:sldMkLst>
          <pc:docMk/>
          <pc:sldMk cId="4040184548" sldId="1071"/>
        </pc:sldMkLst>
        <pc:spChg chg="mod">
          <ac:chgData name="Alfred Asterjadhi" userId="39de57b9-85c0-4fd1-aaac-8ca2b6560ad0" providerId="ADAL" clId="{918B2327-9F33-46AD-AA35-EEDF1DECFFAE}" dt="2023-12-20T19:10:59.936" v="1384" actId="20577"/>
          <ac:spMkLst>
            <pc:docMk/>
            <pc:sldMk cId="4040184548" sldId="1071"/>
            <ac:spMk id="2" creationId="{F2762690-C15C-4839-B40F-0AF3A4D89457}"/>
          </ac:spMkLst>
        </pc:spChg>
        <pc:spChg chg="mod">
          <ac:chgData name="Alfred Asterjadhi" userId="39de57b9-85c0-4fd1-aaac-8ca2b6560ad0" providerId="ADAL" clId="{918B2327-9F33-46AD-AA35-EEDF1DECFFAE}" dt="2024-01-04T00:28:25.259" v="1455"/>
          <ac:spMkLst>
            <pc:docMk/>
            <pc:sldMk cId="4040184548" sldId="1071"/>
            <ac:spMk id="3" creationId="{D20906E0-F900-4991-83B1-675F5B67FA2D}"/>
          </ac:spMkLst>
        </pc:spChg>
        <pc:graphicFrameChg chg="mod modGraphic">
          <ac:chgData name="Alfred Asterjadhi" userId="39de57b9-85c0-4fd1-aaac-8ca2b6560ad0" providerId="ADAL" clId="{918B2327-9F33-46AD-AA35-EEDF1DECFFAE}" dt="2024-01-12T19:29:48.350" v="2356" actId="2164"/>
          <ac:graphicFrameMkLst>
            <pc:docMk/>
            <pc:sldMk cId="4040184548" sldId="1071"/>
            <ac:graphicFrameMk id="6" creationId="{5094FBC8-BB74-47F3-965D-16BC678F4D1D}"/>
          </ac:graphicFrameMkLst>
        </pc:graphicFrameChg>
      </pc:sldChg>
      <pc:sldChg chg="modSp add mod">
        <pc:chgData name="Alfred Asterjadhi" userId="39de57b9-85c0-4fd1-aaac-8ca2b6560ad0" providerId="ADAL" clId="{918B2327-9F33-46AD-AA35-EEDF1DECFFAE}" dt="2024-01-12T19:27:44.166" v="2350" actId="207"/>
        <pc:sldMkLst>
          <pc:docMk/>
          <pc:sldMk cId="4205713527" sldId="1072"/>
        </pc:sldMkLst>
        <pc:spChg chg="mod">
          <ac:chgData name="Alfred Asterjadhi" userId="39de57b9-85c0-4fd1-aaac-8ca2b6560ad0" providerId="ADAL" clId="{918B2327-9F33-46AD-AA35-EEDF1DECFFAE}" dt="2023-12-20T19:11:02.320" v="1385" actId="20577"/>
          <ac:spMkLst>
            <pc:docMk/>
            <pc:sldMk cId="4205713527" sldId="1072"/>
            <ac:spMk id="2" creationId="{F2762690-C15C-4839-B40F-0AF3A4D89457}"/>
          </ac:spMkLst>
        </pc:spChg>
        <pc:spChg chg="mod">
          <ac:chgData name="Alfred Asterjadhi" userId="39de57b9-85c0-4fd1-aaac-8ca2b6560ad0" providerId="ADAL" clId="{918B2327-9F33-46AD-AA35-EEDF1DECFFAE}" dt="2024-01-04T00:28:26.618" v="1456"/>
          <ac:spMkLst>
            <pc:docMk/>
            <pc:sldMk cId="4205713527" sldId="1072"/>
            <ac:spMk id="3" creationId="{D20906E0-F900-4991-83B1-675F5B67FA2D}"/>
          </ac:spMkLst>
        </pc:spChg>
        <pc:graphicFrameChg chg="mod modGraphic">
          <ac:chgData name="Alfred Asterjadhi" userId="39de57b9-85c0-4fd1-aaac-8ca2b6560ad0" providerId="ADAL" clId="{918B2327-9F33-46AD-AA35-EEDF1DECFFAE}" dt="2024-01-12T19:27:44.166" v="2350" actId="207"/>
          <ac:graphicFrameMkLst>
            <pc:docMk/>
            <pc:sldMk cId="4205713527" sldId="1072"/>
            <ac:graphicFrameMk id="6" creationId="{5094FBC8-BB74-47F3-965D-16BC678F4D1D}"/>
          </ac:graphicFrameMkLst>
        </pc:graphicFrameChg>
      </pc:sldChg>
      <pc:sldChg chg="modSp add mod">
        <pc:chgData name="Alfred Asterjadhi" userId="39de57b9-85c0-4fd1-aaac-8ca2b6560ad0" providerId="ADAL" clId="{918B2327-9F33-46AD-AA35-EEDF1DECFFAE}" dt="2024-01-11T19:35:04.835" v="2286" actId="20577"/>
        <pc:sldMkLst>
          <pc:docMk/>
          <pc:sldMk cId="2732103386" sldId="1073"/>
        </pc:sldMkLst>
        <pc:spChg chg="mod">
          <ac:chgData name="Alfred Asterjadhi" userId="39de57b9-85c0-4fd1-aaac-8ca2b6560ad0" providerId="ADAL" clId="{918B2327-9F33-46AD-AA35-EEDF1DECFFAE}" dt="2023-12-20T19:11:13.311" v="1399" actId="20577"/>
          <ac:spMkLst>
            <pc:docMk/>
            <pc:sldMk cId="2732103386" sldId="1073"/>
            <ac:spMk id="2" creationId="{F2762690-C15C-4839-B40F-0AF3A4D89457}"/>
          </ac:spMkLst>
        </pc:spChg>
        <pc:spChg chg="mod">
          <ac:chgData name="Alfred Asterjadhi" userId="39de57b9-85c0-4fd1-aaac-8ca2b6560ad0" providerId="ADAL" clId="{918B2327-9F33-46AD-AA35-EEDF1DECFFAE}" dt="2024-01-04T00:28:27.774" v="1457"/>
          <ac:spMkLst>
            <pc:docMk/>
            <pc:sldMk cId="2732103386" sldId="1073"/>
            <ac:spMk id="3" creationId="{D20906E0-F900-4991-83B1-675F5B67FA2D}"/>
          </ac:spMkLst>
        </pc:spChg>
        <pc:graphicFrameChg chg="mod modGraphic">
          <ac:chgData name="Alfred Asterjadhi" userId="39de57b9-85c0-4fd1-aaac-8ca2b6560ad0" providerId="ADAL" clId="{918B2327-9F33-46AD-AA35-EEDF1DECFFAE}" dt="2024-01-11T19:35:04.835" v="2286" actId="20577"/>
          <ac:graphicFrameMkLst>
            <pc:docMk/>
            <pc:sldMk cId="2732103386" sldId="1073"/>
            <ac:graphicFrameMk id="6" creationId="{5094FBC8-BB74-47F3-965D-16BC678F4D1D}"/>
          </ac:graphicFrameMkLst>
        </pc:graphicFrameChg>
      </pc:sldChg>
      <pc:sldMasterChg chg="modSp mod modSldLayout">
        <pc:chgData name="Alfred Asterjadhi" userId="39de57b9-85c0-4fd1-aaac-8ca2b6560ad0" providerId="ADAL" clId="{918B2327-9F33-46AD-AA35-EEDF1DECFFAE}" dt="2023-12-11T17:41:48.734" v="1271" actId="6549"/>
        <pc:sldMasterMkLst>
          <pc:docMk/>
          <pc:sldMasterMk cId="0" sldId="2147483648"/>
        </pc:sldMasterMkLst>
        <pc:spChg chg="mod">
          <ac:chgData name="Alfred Asterjadhi" userId="39de57b9-85c0-4fd1-aaac-8ca2b6560ad0" providerId="ADAL" clId="{918B2327-9F33-46AD-AA35-EEDF1DECFFAE}" dt="2023-12-11T17:41:48.734" v="1271" actId="6549"/>
          <ac:spMkLst>
            <pc:docMk/>
            <pc:sldMasterMk cId="0" sldId="2147483648"/>
            <ac:spMk id="10" creationId="{00000000-0000-0000-0000-000000000000}"/>
          </ac:spMkLst>
        </pc:spChg>
        <pc:spChg chg="mod">
          <ac:chgData name="Alfred Asterjadhi" userId="39de57b9-85c0-4fd1-aaac-8ca2b6560ad0" providerId="ADAL" clId="{918B2327-9F33-46AD-AA35-EEDF1DECFFAE}" dt="2023-12-07T23:27:54.869" v="31"/>
          <ac:spMkLst>
            <pc:docMk/>
            <pc:sldMasterMk cId="0" sldId="2147483648"/>
            <ac:spMk id="1027" creationId="{00000000-0000-0000-0000-000000000000}"/>
          </ac:spMkLst>
        </pc:spChg>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pChg chg="mod">
            <ac:chgData name="Alfred Asterjadhi" userId="39de57b9-85c0-4fd1-aaac-8ca2b6560ad0" providerId="ADAL" clId="{918B2327-9F33-46AD-AA35-EEDF1DECFFAE}" dt="2023-12-07T23:27:57.103" v="32"/>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pChg chg="mod">
            <ac:chgData name="Alfred Asterjadhi" userId="39de57b9-85c0-4fd1-aaac-8ca2b6560ad0" providerId="ADAL" clId="{918B2327-9F33-46AD-AA35-EEDF1DECFFAE}" dt="2023-12-07T23:27:36.457" v="26" actId="20577"/>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pChg chg="mod">
            <ac:chgData name="Alfred Asterjadhi" userId="39de57b9-85c0-4fd1-aaac-8ca2b6560ad0" providerId="ADAL" clId="{918B2327-9F33-46AD-AA35-EEDF1DECFFAE}" dt="2023-12-07T23:27:42.668" v="2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pChg chg="mod">
            <ac:chgData name="Alfred Asterjadhi" userId="39de57b9-85c0-4fd1-aaac-8ca2b6560ad0" providerId="ADAL" clId="{918B2327-9F33-46AD-AA35-EEDF1DECFFAE}" dt="2023-12-07T23:27:44.399" v="28"/>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pChg chg="mod">
            <ac:chgData name="Alfred Asterjadhi" userId="39de57b9-85c0-4fd1-aaac-8ca2b6560ad0" providerId="ADAL" clId="{918B2327-9F33-46AD-AA35-EEDF1DECFFAE}" dt="2023-12-07T23:27:46.885" v="29"/>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pChg chg="mod">
            <ac:chgData name="Alfred Asterjadhi" userId="39de57b9-85c0-4fd1-aaac-8ca2b6560ad0" providerId="ADAL" clId="{918B2327-9F33-46AD-AA35-EEDF1DECFFAE}" dt="2023-12-07T23:27:48.833" v="30"/>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mod">
        <pc:chgData name="Alfred Asterjadhi" userId="39de57b9-85c0-4fd1-aaac-8ca2b6560ad0" providerId="ADAL" clId="{875D7F4B-4CFD-4D5A-A60B-02496C8C34BE}" dt="2024-02-02T18:23:08.574" v="32" actId="20577"/>
        <pc:sldMkLst>
          <pc:docMk/>
          <pc:sldMk cId="0" sldId="256"/>
        </pc:sldMkLst>
        <pc:spChg chg="mod">
          <ac:chgData name="Alfred Asterjadhi" userId="39de57b9-85c0-4fd1-aaac-8ca2b6560ad0" providerId="ADAL" clId="{875D7F4B-4CFD-4D5A-A60B-02496C8C34BE}" dt="2024-02-02T18:23:08.574" v="32" actId="20577"/>
          <ac:spMkLst>
            <pc:docMk/>
            <pc:sldMk cId="0" sldId="256"/>
            <ac:spMk id="6" creationId="{00000000-0000-0000-0000-000000000000}"/>
          </ac:spMkLst>
        </pc:spChg>
        <pc:spChg chg="mod">
          <ac:chgData name="Alfred Asterjadhi" userId="39de57b9-85c0-4fd1-aaac-8ca2b6560ad0" providerId="ADAL" clId="{875D7F4B-4CFD-4D5A-A60B-02496C8C34BE}" dt="2024-02-02T18:22:50.374" v="4" actId="20577"/>
          <ac:spMkLst>
            <pc:docMk/>
            <pc:sldMk cId="0" sldId="256"/>
            <ac:spMk id="3073" creationId="{00000000-0000-0000-0000-000000000000}"/>
          </ac:spMkLst>
        </pc:spChg>
        <pc:spChg chg="mod">
          <ac:chgData name="Alfred Asterjadhi" userId="39de57b9-85c0-4fd1-aaac-8ca2b6560ad0" providerId="ADAL" clId="{875D7F4B-4CFD-4D5A-A60B-02496C8C34BE}" dt="2024-02-02T18:23:01.160" v="7" actId="20577"/>
          <ac:spMkLst>
            <pc:docMk/>
            <pc:sldMk cId="0" sldId="256"/>
            <ac:spMk id="3074" creationId="{00000000-0000-0000-0000-000000000000}"/>
          </ac:spMkLst>
        </pc:spChg>
      </pc:sldChg>
      <pc:sldChg chg="modSp mod">
        <pc:chgData name="Alfred Asterjadhi" userId="39de57b9-85c0-4fd1-aaac-8ca2b6560ad0" providerId="ADAL" clId="{875D7F4B-4CFD-4D5A-A60B-02496C8C34BE}" dt="2024-02-02T18:25:24.154" v="138" actId="20577"/>
        <pc:sldMkLst>
          <pc:docMk/>
          <pc:sldMk cId="0" sldId="257"/>
        </pc:sldMkLst>
        <pc:spChg chg="mod">
          <ac:chgData name="Alfred Asterjadhi" userId="39de57b9-85c0-4fd1-aaac-8ca2b6560ad0" providerId="ADAL" clId="{875D7F4B-4CFD-4D5A-A60B-02496C8C34BE}" dt="2024-02-02T18:23:29.707" v="42"/>
          <ac:spMkLst>
            <pc:docMk/>
            <pc:sldMk cId="0" sldId="257"/>
            <ac:spMk id="7" creationId="{4565958B-DD30-4EE7-AF20-DC550898176B}"/>
          </ac:spMkLst>
        </pc:spChg>
        <pc:spChg chg="mod">
          <ac:chgData name="Alfred Asterjadhi" userId="39de57b9-85c0-4fd1-aaac-8ca2b6560ad0" providerId="ADAL" clId="{875D7F4B-4CFD-4D5A-A60B-02496C8C34BE}" dt="2024-02-02T18:25:24.154" v="138" actId="20577"/>
          <ac:spMkLst>
            <pc:docMk/>
            <pc:sldMk cId="0" sldId="257"/>
            <ac:spMk id="4098" creationId="{00000000-0000-0000-0000-000000000000}"/>
          </ac:spMkLst>
        </pc:spChg>
      </pc:sldChg>
      <pc:sldChg chg="modSp mod">
        <pc:chgData name="Alfred Asterjadhi" userId="39de57b9-85c0-4fd1-aaac-8ca2b6560ad0" providerId="ADAL" clId="{875D7F4B-4CFD-4D5A-A60B-02496C8C34BE}" dt="2024-02-02T18:23:32.255" v="44"/>
        <pc:sldMkLst>
          <pc:docMk/>
          <pc:sldMk cId="3254182675" sldId="258"/>
        </pc:sldMkLst>
        <pc:spChg chg="mod">
          <ac:chgData name="Alfred Asterjadhi" userId="39de57b9-85c0-4fd1-aaac-8ca2b6560ad0" providerId="ADAL" clId="{875D7F4B-4CFD-4D5A-A60B-02496C8C34BE}" dt="2024-02-02T18:23:32.255" v="44"/>
          <ac:spMkLst>
            <pc:docMk/>
            <pc:sldMk cId="3254182675" sldId="258"/>
            <ac:spMk id="7" creationId="{4F62ADF5-BC8B-4EF4-B4E8-C355611EECFF}"/>
          </ac:spMkLst>
        </pc:spChg>
      </pc:sldChg>
      <pc:sldChg chg="modSp mod">
        <pc:chgData name="Alfred Asterjadhi" userId="39de57b9-85c0-4fd1-aaac-8ca2b6560ad0" providerId="ADAL" clId="{875D7F4B-4CFD-4D5A-A60B-02496C8C34BE}" dt="2024-02-02T18:23:34.753" v="46"/>
        <pc:sldMkLst>
          <pc:docMk/>
          <pc:sldMk cId="3136880362" sldId="260"/>
        </pc:sldMkLst>
        <pc:spChg chg="mod">
          <ac:chgData name="Alfred Asterjadhi" userId="39de57b9-85c0-4fd1-aaac-8ca2b6560ad0" providerId="ADAL" clId="{875D7F4B-4CFD-4D5A-A60B-02496C8C34BE}" dt="2024-02-02T18:23:34.753" v="46"/>
          <ac:spMkLst>
            <pc:docMk/>
            <pc:sldMk cId="3136880362" sldId="260"/>
            <ac:spMk id="7" creationId="{733EE7F5-4D25-4915-8021-FD9EE23E2C32}"/>
          </ac:spMkLst>
        </pc:spChg>
      </pc:sldChg>
      <pc:sldChg chg="modSp mod">
        <pc:chgData name="Alfred Asterjadhi" userId="39de57b9-85c0-4fd1-aaac-8ca2b6560ad0" providerId="ADAL" clId="{875D7F4B-4CFD-4D5A-A60B-02496C8C34BE}" dt="2024-02-02T18:23:37.188" v="48"/>
        <pc:sldMkLst>
          <pc:docMk/>
          <pc:sldMk cId="1676196551" sldId="261"/>
        </pc:sldMkLst>
        <pc:spChg chg="mod">
          <ac:chgData name="Alfred Asterjadhi" userId="39de57b9-85c0-4fd1-aaac-8ca2b6560ad0" providerId="ADAL" clId="{875D7F4B-4CFD-4D5A-A60B-02496C8C34BE}" dt="2024-02-02T18:23:37.188" v="48"/>
          <ac:spMkLst>
            <pc:docMk/>
            <pc:sldMk cId="1676196551" sldId="261"/>
            <ac:spMk id="7" creationId="{0A0F1EBF-63A8-4C75-8DB7-0D8CD44D0896}"/>
          </ac:spMkLst>
        </pc:spChg>
      </pc:sldChg>
      <pc:sldChg chg="modSp mod">
        <pc:chgData name="Alfred Asterjadhi" userId="39de57b9-85c0-4fd1-aaac-8ca2b6560ad0" providerId="ADAL" clId="{875D7F4B-4CFD-4D5A-A60B-02496C8C34BE}" dt="2024-02-02T18:23:38.341" v="49"/>
        <pc:sldMkLst>
          <pc:docMk/>
          <pc:sldMk cId="2927177891" sldId="263"/>
        </pc:sldMkLst>
        <pc:spChg chg="mod">
          <ac:chgData name="Alfred Asterjadhi" userId="39de57b9-85c0-4fd1-aaac-8ca2b6560ad0" providerId="ADAL" clId="{875D7F4B-4CFD-4D5A-A60B-02496C8C34BE}" dt="2024-02-02T18:23:38.341" v="49"/>
          <ac:spMkLst>
            <pc:docMk/>
            <pc:sldMk cId="2927177891" sldId="263"/>
            <ac:spMk id="9" creationId="{4BB4CFD1-21C6-467E-AB6E-3577A473F86D}"/>
          </ac:spMkLst>
        </pc:spChg>
      </pc:sldChg>
      <pc:sldChg chg="modSp mod">
        <pc:chgData name="Alfred Asterjadhi" userId="39de57b9-85c0-4fd1-aaac-8ca2b6560ad0" providerId="ADAL" clId="{875D7F4B-4CFD-4D5A-A60B-02496C8C34BE}" dt="2024-02-02T18:23:39.453" v="50"/>
        <pc:sldMkLst>
          <pc:docMk/>
          <pc:sldMk cId="4277600907" sldId="264"/>
        </pc:sldMkLst>
        <pc:spChg chg="mod">
          <ac:chgData name="Alfred Asterjadhi" userId="39de57b9-85c0-4fd1-aaac-8ca2b6560ad0" providerId="ADAL" clId="{875D7F4B-4CFD-4D5A-A60B-02496C8C34BE}" dt="2024-02-02T18:23:39.453" v="50"/>
          <ac:spMkLst>
            <pc:docMk/>
            <pc:sldMk cId="4277600907" sldId="264"/>
            <ac:spMk id="8" creationId="{B2C4C695-AFB3-4956-B721-DB0805BA0685}"/>
          </ac:spMkLst>
        </pc:spChg>
      </pc:sldChg>
      <pc:sldChg chg="modSp mod">
        <pc:chgData name="Alfred Asterjadhi" userId="39de57b9-85c0-4fd1-aaac-8ca2b6560ad0" providerId="ADAL" clId="{875D7F4B-4CFD-4D5A-A60B-02496C8C34BE}" dt="2024-02-02T18:23:40.582" v="51"/>
        <pc:sldMkLst>
          <pc:docMk/>
          <pc:sldMk cId="2436815634" sldId="265"/>
        </pc:sldMkLst>
        <pc:spChg chg="mod">
          <ac:chgData name="Alfred Asterjadhi" userId="39de57b9-85c0-4fd1-aaac-8ca2b6560ad0" providerId="ADAL" clId="{875D7F4B-4CFD-4D5A-A60B-02496C8C34BE}" dt="2024-02-02T18:23:40.582" v="51"/>
          <ac:spMkLst>
            <pc:docMk/>
            <pc:sldMk cId="2436815634" sldId="265"/>
            <ac:spMk id="9" creationId="{535943CE-0A57-43F4-9844-46B4091CBC16}"/>
          </ac:spMkLst>
        </pc:spChg>
      </pc:sldChg>
      <pc:sldChg chg="modSp mod">
        <pc:chgData name="Alfred Asterjadhi" userId="39de57b9-85c0-4fd1-aaac-8ca2b6560ad0" providerId="ADAL" clId="{875D7F4B-4CFD-4D5A-A60B-02496C8C34BE}" dt="2024-02-02T18:23:41.658" v="52"/>
        <pc:sldMkLst>
          <pc:docMk/>
          <pc:sldMk cId="2400177835" sldId="266"/>
        </pc:sldMkLst>
        <pc:spChg chg="mod">
          <ac:chgData name="Alfred Asterjadhi" userId="39de57b9-85c0-4fd1-aaac-8ca2b6560ad0" providerId="ADAL" clId="{875D7F4B-4CFD-4D5A-A60B-02496C8C34BE}" dt="2024-02-02T18:23:41.658" v="52"/>
          <ac:spMkLst>
            <pc:docMk/>
            <pc:sldMk cId="2400177835" sldId="266"/>
            <ac:spMk id="8" creationId="{C5505616-1CE2-43B4-878B-31634EEB6CA7}"/>
          </ac:spMkLst>
        </pc:spChg>
      </pc:sldChg>
      <pc:sldChg chg="modSp mod">
        <pc:chgData name="Alfred Asterjadhi" userId="39de57b9-85c0-4fd1-aaac-8ca2b6560ad0" providerId="ADAL" clId="{875D7F4B-4CFD-4D5A-A60B-02496C8C34BE}" dt="2024-02-02T18:31:41.253" v="195" actId="20577"/>
        <pc:sldMkLst>
          <pc:docMk/>
          <pc:sldMk cId="132832093" sldId="267"/>
        </pc:sldMkLst>
        <pc:spChg chg="mod">
          <ac:chgData name="Alfred Asterjadhi" userId="39de57b9-85c0-4fd1-aaac-8ca2b6560ad0" providerId="ADAL" clId="{875D7F4B-4CFD-4D5A-A60B-02496C8C34BE}" dt="2024-02-02T18:31:41.253" v="195" actId="20577"/>
          <ac:spMkLst>
            <pc:docMk/>
            <pc:sldMk cId="132832093" sldId="267"/>
            <ac:spMk id="3" creationId="{00000000-0000-0000-0000-000000000000}"/>
          </ac:spMkLst>
        </pc:spChg>
        <pc:spChg chg="mod">
          <ac:chgData name="Alfred Asterjadhi" userId="39de57b9-85c0-4fd1-aaac-8ca2b6560ad0" providerId="ADAL" clId="{875D7F4B-4CFD-4D5A-A60B-02496C8C34BE}" dt="2024-02-02T18:23:47.398" v="57"/>
          <ac:spMkLst>
            <pc:docMk/>
            <pc:sldMk cId="132832093" sldId="267"/>
            <ac:spMk id="7" creationId="{C00CAC69-BF6D-4936-9CE0-D96F88ACD748}"/>
          </ac:spMkLst>
        </pc:spChg>
      </pc:sldChg>
      <pc:sldChg chg="modSp mod">
        <pc:chgData name="Alfred Asterjadhi" userId="39de57b9-85c0-4fd1-aaac-8ca2b6560ad0" providerId="ADAL" clId="{875D7F4B-4CFD-4D5A-A60B-02496C8C34BE}" dt="2024-02-05T16:53:05.998" v="767" actId="113"/>
        <pc:sldMkLst>
          <pc:docMk/>
          <pc:sldMk cId="3976818858" sldId="269"/>
        </pc:sldMkLst>
        <pc:spChg chg="mod">
          <ac:chgData name="Alfred Asterjadhi" userId="39de57b9-85c0-4fd1-aaac-8ca2b6560ad0" providerId="ADAL" clId="{875D7F4B-4CFD-4D5A-A60B-02496C8C34BE}" dt="2024-02-02T18:23:49.680" v="59"/>
          <ac:spMkLst>
            <pc:docMk/>
            <pc:sldMk cId="3976818858" sldId="269"/>
            <ac:spMk id="6" creationId="{00000000-0000-0000-0000-000000000000}"/>
          </ac:spMkLst>
        </pc:spChg>
        <pc:graphicFrameChg chg="mod modGraphic">
          <ac:chgData name="Alfred Asterjadhi" userId="39de57b9-85c0-4fd1-aaac-8ca2b6560ad0" providerId="ADAL" clId="{875D7F4B-4CFD-4D5A-A60B-02496C8C34BE}" dt="2024-02-05T16:53:05.998" v="767" actId="113"/>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875D7F4B-4CFD-4D5A-A60B-02496C8C34BE}" dt="2024-02-02T18:23:42.765" v="53"/>
        <pc:sldMkLst>
          <pc:docMk/>
          <pc:sldMk cId="3387863760" sldId="270"/>
        </pc:sldMkLst>
        <pc:spChg chg="mod">
          <ac:chgData name="Alfred Asterjadhi" userId="39de57b9-85c0-4fd1-aaac-8ca2b6560ad0" providerId="ADAL" clId="{875D7F4B-4CFD-4D5A-A60B-02496C8C34BE}" dt="2024-02-02T18:23:42.765" v="53"/>
          <ac:spMkLst>
            <pc:docMk/>
            <pc:sldMk cId="3387863760" sldId="270"/>
            <ac:spMk id="8" creationId="{B1C9D975-9B89-429E-A2AD-175C2CE0D83A}"/>
          </ac:spMkLst>
        </pc:spChg>
      </pc:sldChg>
      <pc:sldChg chg="modSp mod">
        <pc:chgData name="Alfred Asterjadhi" userId="39de57b9-85c0-4fd1-aaac-8ca2b6560ad0" providerId="ADAL" clId="{875D7F4B-4CFD-4D5A-A60B-02496C8C34BE}" dt="2024-02-05T16:54:01.591" v="787"/>
        <pc:sldMkLst>
          <pc:docMk/>
          <pc:sldMk cId="2243228416" sldId="299"/>
        </pc:sldMkLst>
        <pc:spChg chg="mod">
          <ac:chgData name="Alfred Asterjadhi" userId="39de57b9-85c0-4fd1-aaac-8ca2b6560ad0" providerId="ADAL" clId="{875D7F4B-4CFD-4D5A-A60B-02496C8C34BE}" dt="2024-02-05T16:54:01.591" v="787"/>
          <ac:spMkLst>
            <pc:docMk/>
            <pc:sldMk cId="2243228416" sldId="299"/>
            <ac:spMk id="3" creationId="{3857177C-4F12-41D1-AB93-6925069E5DB9}"/>
          </ac:spMkLst>
        </pc:spChg>
        <pc:spChg chg="mod">
          <ac:chgData name="Alfred Asterjadhi" userId="39de57b9-85c0-4fd1-aaac-8ca2b6560ad0" providerId="ADAL" clId="{875D7F4B-4CFD-4D5A-A60B-02496C8C34BE}" dt="2024-02-02T18:23:48.534" v="58"/>
          <ac:spMkLst>
            <pc:docMk/>
            <pc:sldMk cId="2243228416" sldId="299"/>
            <ac:spMk id="8" creationId="{ADA0A8BA-AA59-4AB6-9BD0-89E3B2E275F5}"/>
          </ac:spMkLst>
        </pc:spChg>
        <pc:spChg chg="mod">
          <ac:chgData name="Alfred Asterjadhi" userId="39de57b9-85c0-4fd1-aaac-8ca2b6560ad0" providerId="ADAL" clId="{875D7F4B-4CFD-4D5A-A60B-02496C8C34BE}" dt="2024-02-02T18:38:26.505" v="248" actId="20577"/>
          <ac:spMkLst>
            <pc:docMk/>
            <pc:sldMk cId="2243228416" sldId="299"/>
            <ac:spMk id="17" creationId="{442A1050-6527-4B2E-A943-E125D6B48B52}"/>
          </ac:spMkLst>
        </pc:spChg>
      </pc:sldChg>
      <pc:sldChg chg="modSp del mod">
        <pc:chgData name="Alfred Asterjadhi" userId="39de57b9-85c0-4fd1-aaac-8ca2b6560ad0" providerId="ADAL" clId="{875D7F4B-4CFD-4D5A-A60B-02496C8C34BE}" dt="2024-02-02T18:51:23.913" v="606" actId="47"/>
        <pc:sldMkLst>
          <pc:docMk/>
          <pc:sldMk cId="782085236" sldId="322"/>
        </pc:sldMkLst>
        <pc:spChg chg="mod">
          <ac:chgData name="Alfred Asterjadhi" userId="39de57b9-85c0-4fd1-aaac-8ca2b6560ad0" providerId="ADAL" clId="{875D7F4B-4CFD-4D5A-A60B-02496C8C34BE}" dt="2024-02-02T18:24:19.065" v="84"/>
          <ac:spMkLst>
            <pc:docMk/>
            <pc:sldMk cId="782085236" sldId="322"/>
            <ac:spMk id="6" creationId="{71FA71E5-6162-469C-B001-42737D5D1DD6}"/>
          </ac:spMkLst>
        </pc:spChg>
      </pc:sldChg>
      <pc:sldChg chg="modSp mod">
        <pc:chgData name="Alfred Asterjadhi" userId="39de57b9-85c0-4fd1-aaac-8ca2b6560ad0" providerId="ADAL" clId="{875D7F4B-4CFD-4D5A-A60B-02496C8C34BE}" dt="2024-02-02T19:02:36.430" v="759" actId="20577"/>
        <pc:sldMkLst>
          <pc:docMk/>
          <pc:sldMk cId="1677969607" sldId="323"/>
        </pc:sldMkLst>
        <pc:spChg chg="mod">
          <ac:chgData name="Alfred Asterjadhi" userId="39de57b9-85c0-4fd1-aaac-8ca2b6560ad0" providerId="ADAL" clId="{875D7F4B-4CFD-4D5A-A60B-02496C8C34BE}" dt="2024-02-02T19:02:36.430" v="759" actId="20577"/>
          <ac:spMkLst>
            <pc:docMk/>
            <pc:sldMk cId="1677969607" sldId="323"/>
            <ac:spMk id="3" creationId="{AA3B5D18-A128-4C8A-9763-E97484452182}"/>
          </ac:spMkLst>
        </pc:spChg>
        <pc:spChg chg="mod">
          <ac:chgData name="Alfred Asterjadhi" userId="39de57b9-85c0-4fd1-aaac-8ca2b6560ad0" providerId="ADAL" clId="{875D7F4B-4CFD-4D5A-A60B-02496C8C34BE}" dt="2024-02-02T18:24:43.052" v="105"/>
          <ac:spMkLst>
            <pc:docMk/>
            <pc:sldMk cId="1677969607" sldId="323"/>
            <ac:spMk id="7" creationId="{247ADCDE-7164-400D-8B27-4BAED4FE7810}"/>
          </ac:spMkLst>
        </pc:spChg>
      </pc:sldChg>
      <pc:sldChg chg="modSp mod">
        <pc:chgData name="Alfred Asterjadhi" userId="39de57b9-85c0-4fd1-aaac-8ca2b6560ad0" providerId="ADAL" clId="{875D7F4B-4CFD-4D5A-A60B-02496C8C34BE}" dt="2024-02-02T18:30:56.564" v="173" actId="20577"/>
        <pc:sldMkLst>
          <pc:docMk/>
          <pc:sldMk cId="1908471061" sldId="328"/>
        </pc:sldMkLst>
        <pc:spChg chg="mod">
          <ac:chgData name="Alfred Asterjadhi" userId="39de57b9-85c0-4fd1-aaac-8ca2b6560ad0" providerId="ADAL" clId="{875D7F4B-4CFD-4D5A-A60B-02496C8C34BE}" dt="2024-02-02T18:30:56.564" v="173" actId="20577"/>
          <ac:spMkLst>
            <pc:docMk/>
            <pc:sldMk cId="1908471061" sldId="328"/>
            <ac:spMk id="3" creationId="{3EF9BE80-D462-4B64-8448-3B553445EDCF}"/>
          </ac:spMkLst>
        </pc:spChg>
        <pc:spChg chg="mod">
          <ac:chgData name="Alfred Asterjadhi" userId="39de57b9-85c0-4fd1-aaac-8ca2b6560ad0" providerId="ADAL" clId="{875D7F4B-4CFD-4D5A-A60B-02496C8C34BE}" dt="2024-02-02T18:23:36.004" v="47"/>
          <ac:spMkLst>
            <pc:docMk/>
            <pc:sldMk cId="1908471061" sldId="328"/>
            <ac:spMk id="6" creationId="{FCA6EDD1-4720-45B9-8B18-08C7AF47C492}"/>
          </ac:spMkLst>
        </pc:spChg>
      </pc:sldChg>
      <pc:sldChg chg="modSp mod">
        <pc:chgData name="Alfred Asterjadhi" userId="39de57b9-85c0-4fd1-aaac-8ca2b6560ad0" providerId="ADAL" clId="{875D7F4B-4CFD-4D5A-A60B-02496C8C34BE}" dt="2024-02-02T18:23:43.902" v="54"/>
        <pc:sldMkLst>
          <pc:docMk/>
          <pc:sldMk cId="15571502" sldId="330"/>
        </pc:sldMkLst>
        <pc:spChg chg="mod">
          <ac:chgData name="Alfred Asterjadhi" userId="39de57b9-85c0-4fd1-aaac-8ca2b6560ad0" providerId="ADAL" clId="{875D7F4B-4CFD-4D5A-A60B-02496C8C34BE}" dt="2024-02-02T18:23:43.902" v="54"/>
          <ac:spMkLst>
            <pc:docMk/>
            <pc:sldMk cId="15571502" sldId="330"/>
            <ac:spMk id="6" creationId="{5C48BDE3-7807-417F-A4F1-5356D38590CA}"/>
          </ac:spMkLst>
        </pc:spChg>
      </pc:sldChg>
      <pc:sldChg chg="modSp mod">
        <pc:chgData name="Alfred Asterjadhi" userId="39de57b9-85c0-4fd1-aaac-8ca2b6560ad0" providerId="ADAL" clId="{875D7F4B-4CFD-4D5A-A60B-02496C8C34BE}" dt="2024-02-02T18:23:44.971" v="55"/>
        <pc:sldMkLst>
          <pc:docMk/>
          <pc:sldMk cId="3200711991" sldId="331"/>
        </pc:sldMkLst>
        <pc:spChg chg="mod">
          <ac:chgData name="Alfred Asterjadhi" userId="39de57b9-85c0-4fd1-aaac-8ca2b6560ad0" providerId="ADAL" clId="{875D7F4B-4CFD-4D5A-A60B-02496C8C34BE}" dt="2024-02-02T18:23:44.971" v="55"/>
          <ac:spMkLst>
            <pc:docMk/>
            <pc:sldMk cId="3200711991" sldId="331"/>
            <ac:spMk id="6" creationId="{C3BF5992-FFFD-4B64-900D-0590BA3C03CE}"/>
          </ac:spMkLst>
        </pc:spChg>
      </pc:sldChg>
      <pc:sldChg chg="modSp mod">
        <pc:chgData name="Alfred Asterjadhi" userId="39de57b9-85c0-4fd1-aaac-8ca2b6560ad0" providerId="ADAL" clId="{875D7F4B-4CFD-4D5A-A60B-02496C8C34BE}" dt="2024-02-02T18:23:46.231" v="56"/>
        <pc:sldMkLst>
          <pc:docMk/>
          <pc:sldMk cId="2409609221" sldId="332"/>
        </pc:sldMkLst>
        <pc:spChg chg="mod">
          <ac:chgData name="Alfred Asterjadhi" userId="39de57b9-85c0-4fd1-aaac-8ca2b6560ad0" providerId="ADAL" clId="{875D7F4B-4CFD-4D5A-A60B-02496C8C34BE}" dt="2024-02-02T18:23:46.231" v="56"/>
          <ac:spMkLst>
            <pc:docMk/>
            <pc:sldMk cId="2409609221" sldId="332"/>
            <ac:spMk id="6" creationId="{2B4D6F20-084B-4EE9-AD6D-290838010348}"/>
          </ac:spMkLst>
        </pc:spChg>
      </pc:sldChg>
      <pc:sldChg chg="modSp mod">
        <pc:chgData name="Alfred Asterjadhi" userId="39de57b9-85c0-4fd1-aaac-8ca2b6560ad0" providerId="ADAL" clId="{875D7F4B-4CFD-4D5A-A60B-02496C8C34BE}" dt="2024-02-05T16:58:34.938" v="788"/>
        <pc:sldMkLst>
          <pc:docMk/>
          <pc:sldMk cId="3843208451" sldId="333"/>
        </pc:sldMkLst>
        <pc:spChg chg="mod">
          <ac:chgData name="Alfred Asterjadhi" userId="39de57b9-85c0-4fd1-aaac-8ca2b6560ad0" providerId="ADAL" clId="{875D7F4B-4CFD-4D5A-A60B-02496C8C34BE}" dt="2024-02-05T16:58:34.938" v="788"/>
          <ac:spMkLst>
            <pc:docMk/>
            <pc:sldMk cId="3843208451" sldId="333"/>
            <ac:spMk id="3" creationId="{918D7AE7-F661-4AD4-9210-88B6E5699ED9}"/>
          </ac:spMkLst>
        </pc:spChg>
        <pc:spChg chg="mod">
          <ac:chgData name="Alfred Asterjadhi" userId="39de57b9-85c0-4fd1-aaac-8ca2b6560ad0" providerId="ADAL" clId="{875D7F4B-4CFD-4D5A-A60B-02496C8C34BE}" dt="2024-02-02T18:23:30.879" v="43"/>
          <ac:spMkLst>
            <pc:docMk/>
            <pc:sldMk cId="3843208451" sldId="333"/>
            <ac:spMk id="6" creationId="{A8221584-6364-48AC-B1C3-833137C81726}"/>
          </ac:spMkLst>
        </pc:spChg>
      </pc:sldChg>
      <pc:sldChg chg="modSp mod">
        <pc:chgData name="Alfred Asterjadhi" userId="39de57b9-85c0-4fd1-aaac-8ca2b6560ad0" providerId="ADAL" clId="{875D7F4B-4CFD-4D5A-A60B-02496C8C34BE}" dt="2024-02-02T18:23:33.566" v="45"/>
        <pc:sldMkLst>
          <pc:docMk/>
          <pc:sldMk cId="3977221359" sldId="340"/>
        </pc:sldMkLst>
        <pc:spChg chg="mod">
          <ac:chgData name="Alfred Asterjadhi" userId="39de57b9-85c0-4fd1-aaac-8ca2b6560ad0" providerId="ADAL" clId="{875D7F4B-4CFD-4D5A-A60B-02496C8C34BE}" dt="2024-02-02T18:23:33.566" v="45"/>
          <ac:spMkLst>
            <pc:docMk/>
            <pc:sldMk cId="3977221359" sldId="340"/>
            <ac:spMk id="6" creationId="{BC264D22-EE96-4B0F-90AA-B4358FF19246}"/>
          </ac:spMkLst>
        </pc:spChg>
      </pc:sldChg>
      <pc:sldChg chg="modSp mod">
        <pc:chgData name="Alfred Asterjadhi" userId="39de57b9-85c0-4fd1-aaac-8ca2b6560ad0" providerId="ADAL" clId="{875D7F4B-4CFD-4D5A-A60B-02496C8C34BE}" dt="2024-02-02T18:54:22.486" v="699" actId="20577"/>
        <pc:sldMkLst>
          <pc:docMk/>
          <pc:sldMk cId="3930036297" sldId="356"/>
        </pc:sldMkLst>
        <pc:spChg chg="mod">
          <ac:chgData name="Alfred Asterjadhi" userId="39de57b9-85c0-4fd1-aaac-8ca2b6560ad0" providerId="ADAL" clId="{875D7F4B-4CFD-4D5A-A60B-02496C8C34BE}" dt="2024-02-02T18:54:17.750" v="696" actId="13926"/>
          <ac:spMkLst>
            <pc:docMk/>
            <pc:sldMk cId="3930036297" sldId="356"/>
            <ac:spMk id="2" creationId="{4B5F0D0E-8BB7-48AB-9160-728B8B3399A2}"/>
          </ac:spMkLst>
        </pc:spChg>
        <pc:spChg chg="mod">
          <ac:chgData name="Alfred Asterjadhi" userId="39de57b9-85c0-4fd1-aaac-8ca2b6560ad0" providerId="ADAL" clId="{875D7F4B-4CFD-4D5A-A60B-02496C8C34BE}" dt="2024-02-02T18:54:22.486" v="699" actId="20577"/>
          <ac:spMkLst>
            <pc:docMk/>
            <pc:sldMk cId="3930036297" sldId="356"/>
            <ac:spMk id="3" creationId="{DFB0BA47-D7B6-4F95-932E-A7AA615BC440}"/>
          </ac:spMkLst>
        </pc:spChg>
        <pc:spChg chg="mod">
          <ac:chgData name="Alfred Asterjadhi" userId="39de57b9-85c0-4fd1-aaac-8ca2b6560ad0" providerId="ADAL" clId="{875D7F4B-4CFD-4D5A-A60B-02496C8C34BE}" dt="2024-02-02T18:24:36.326" v="99"/>
          <ac:spMkLst>
            <pc:docMk/>
            <pc:sldMk cId="3930036297" sldId="356"/>
            <ac:spMk id="6" creationId="{974B2026-97FB-40D2-8F22-7E6D319B4EA2}"/>
          </ac:spMkLst>
        </pc:spChg>
      </pc:sldChg>
      <pc:sldChg chg="modSp mod">
        <pc:chgData name="Alfred Asterjadhi" userId="39de57b9-85c0-4fd1-aaac-8ca2b6560ad0" providerId="ADAL" clId="{875D7F4B-4CFD-4D5A-A60B-02496C8C34BE}" dt="2024-02-02T18:55:28.180" v="718" actId="20577"/>
        <pc:sldMkLst>
          <pc:docMk/>
          <pc:sldMk cId="3576977642" sldId="362"/>
        </pc:sldMkLst>
        <pc:spChg chg="mod">
          <ac:chgData name="Alfred Asterjadhi" userId="39de57b9-85c0-4fd1-aaac-8ca2b6560ad0" providerId="ADAL" clId="{875D7F4B-4CFD-4D5A-A60B-02496C8C34BE}" dt="2024-02-02T18:55:28.180" v="718" actId="20577"/>
          <ac:spMkLst>
            <pc:docMk/>
            <pc:sldMk cId="3576977642" sldId="362"/>
            <ac:spMk id="2" creationId="{0EAF4D72-7EB5-22A3-403A-E095C87E6E26}"/>
          </ac:spMkLst>
        </pc:spChg>
        <pc:spChg chg="mod">
          <ac:chgData name="Alfred Asterjadhi" userId="39de57b9-85c0-4fd1-aaac-8ca2b6560ad0" providerId="ADAL" clId="{875D7F4B-4CFD-4D5A-A60B-02496C8C34BE}" dt="2024-02-02T18:24:40.774" v="103"/>
          <ac:spMkLst>
            <pc:docMk/>
            <pc:sldMk cId="3576977642" sldId="362"/>
            <ac:spMk id="6" creationId="{3DD21102-AAEB-13F6-15EC-3CBBC04B5637}"/>
          </ac:spMkLst>
        </pc:spChg>
      </pc:sldChg>
      <pc:sldChg chg="modSp del mod">
        <pc:chgData name="Alfred Asterjadhi" userId="39de57b9-85c0-4fd1-aaac-8ca2b6560ad0" providerId="ADAL" clId="{875D7F4B-4CFD-4D5A-A60B-02496C8C34BE}" dt="2024-02-02T18:51:25.448" v="607" actId="47"/>
        <pc:sldMkLst>
          <pc:docMk/>
          <pc:sldMk cId="3831805578" sldId="365"/>
        </pc:sldMkLst>
        <pc:spChg chg="mod">
          <ac:chgData name="Alfred Asterjadhi" userId="39de57b9-85c0-4fd1-aaac-8ca2b6560ad0" providerId="ADAL" clId="{875D7F4B-4CFD-4D5A-A60B-02496C8C34BE}" dt="2024-02-02T18:24:20.214" v="85"/>
          <ac:spMkLst>
            <pc:docMk/>
            <pc:sldMk cId="3831805578" sldId="365"/>
            <ac:spMk id="6" creationId="{35F451C8-01D9-4EA1-9DC5-5D44A4E585A0}"/>
          </ac:spMkLst>
        </pc:spChg>
      </pc:sldChg>
      <pc:sldChg chg="modSp mod">
        <pc:chgData name="Alfred Asterjadhi" userId="39de57b9-85c0-4fd1-aaac-8ca2b6560ad0" providerId="ADAL" clId="{875D7F4B-4CFD-4D5A-A60B-02496C8C34BE}" dt="2024-02-02T18:43:00.726" v="329" actId="255"/>
        <pc:sldMkLst>
          <pc:docMk/>
          <pc:sldMk cId="2696761607" sldId="393"/>
        </pc:sldMkLst>
        <pc:spChg chg="mod">
          <ac:chgData name="Alfred Asterjadhi" userId="39de57b9-85c0-4fd1-aaac-8ca2b6560ad0" providerId="ADAL" clId="{875D7F4B-4CFD-4D5A-A60B-02496C8C34BE}" dt="2024-02-02T18:23:50.846" v="60"/>
          <ac:spMkLst>
            <pc:docMk/>
            <pc:sldMk cId="2696761607" sldId="393"/>
            <ac:spMk id="3" creationId="{D20906E0-F900-4991-83B1-675F5B67FA2D}"/>
          </ac:spMkLst>
        </pc:spChg>
        <pc:graphicFrameChg chg="modGraphic">
          <ac:chgData name="Alfred Asterjadhi" userId="39de57b9-85c0-4fd1-aaac-8ca2b6560ad0" providerId="ADAL" clId="{875D7F4B-4CFD-4D5A-A60B-02496C8C34BE}" dt="2024-02-02T18:43:00.726" v="329" actId="255"/>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875D7F4B-4CFD-4D5A-A60B-02496C8C34BE}" dt="2024-02-02T18:55:20.103" v="717" actId="5793"/>
        <pc:sldMkLst>
          <pc:docMk/>
          <pc:sldMk cId="3140364693" sldId="997"/>
        </pc:sldMkLst>
        <pc:spChg chg="mod">
          <ac:chgData name="Alfred Asterjadhi" userId="39de57b9-85c0-4fd1-aaac-8ca2b6560ad0" providerId="ADAL" clId="{875D7F4B-4CFD-4D5A-A60B-02496C8C34BE}" dt="2024-02-02T18:24:39.709" v="102"/>
          <ac:spMkLst>
            <pc:docMk/>
            <pc:sldMk cId="3140364693" sldId="997"/>
            <ac:spMk id="6" creationId="{29CFE1A9-332B-2B06-C330-B9EB4742F3D1}"/>
          </ac:spMkLst>
        </pc:spChg>
        <pc:spChg chg="mod">
          <ac:chgData name="Alfred Asterjadhi" userId="39de57b9-85c0-4fd1-aaac-8ca2b6560ad0" providerId="ADAL" clId="{875D7F4B-4CFD-4D5A-A60B-02496C8C34BE}" dt="2024-02-02T18:55:20.103" v="717" actId="5793"/>
          <ac:spMkLst>
            <pc:docMk/>
            <pc:sldMk cId="3140364693" sldId="997"/>
            <ac:spMk id="7" creationId="{0310814A-1E2F-57F2-C9EF-3805BE6E5DAB}"/>
          </ac:spMkLst>
        </pc:spChg>
      </pc:sldChg>
      <pc:sldChg chg="modSp mod">
        <pc:chgData name="Alfred Asterjadhi" userId="39de57b9-85c0-4fd1-aaac-8ca2b6560ad0" providerId="ADAL" clId="{875D7F4B-4CFD-4D5A-A60B-02496C8C34BE}" dt="2024-02-02T18:48:36.057" v="518" actId="6549"/>
        <pc:sldMkLst>
          <pc:docMk/>
          <pc:sldMk cId="3233208257" sldId="1006"/>
        </pc:sldMkLst>
        <pc:spChg chg="mod">
          <ac:chgData name="Alfred Asterjadhi" userId="39de57b9-85c0-4fd1-aaac-8ca2b6560ad0" providerId="ADAL" clId="{875D7F4B-4CFD-4D5A-A60B-02496C8C34BE}" dt="2024-02-02T18:48:36.057" v="518" actId="6549"/>
          <ac:spMkLst>
            <pc:docMk/>
            <pc:sldMk cId="3233208257" sldId="1006"/>
            <ac:spMk id="2" creationId="{4B5F0D0E-8BB7-48AB-9160-728B8B3399A2}"/>
          </ac:spMkLst>
        </pc:spChg>
        <pc:spChg chg="mod">
          <ac:chgData name="Alfred Asterjadhi" userId="39de57b9-85c0-4fd1-aaac-8ca2b6560ad0" providerId="ADAL" clId="{875D7F4B-4CFD-4D5A-A60B-02496C8C34BE}" dt="2024-02-02T18:48:29.264" v="516" actId="20577"/>
          <ac:spMkLst>
            <pc:docMk/>
            <pc:sldMk cId="3233208257" sldId="1006"/>
            <ac:spMk id="3" creationId="{DFB0BA47-D7B6-4F95-932E-A7AA615BC440}"/>
          </ac:spMkLst>
        </pc:spChg>
        <pc:spChg chg="mod">
          <ac:chgData name="Alfred Asterjadhi" userId="39de57b9-85c0-4fd1-aaac-8ca2b6560ad0" providerId="ADAL" clId="{875D7F4B-4CFD-4D5A-A60B-02496C8C34BE}" dt="2024-02-02T18:24:12.430" v="78"/>
          <ac:spMkLst>
            <pc:docMk/>
            <pc:sldMk cId="3233208257" sldId="1006"/>
            <ac:spMk id="6" creationId="{974B2026-97FB-40D2-8F22-7E6D319B4EA2}"/>
          </ac:spMkLst>
        </pc:spChg>
      </pc:sldChg>
      <pc:sldChg chg="modSp del mod">
        <pc:chgData name="Alfred Asterjadhi" userId="39de57b9-85c0-4fd1-aaac-8ca2b6560ad0" providerId="ADAL" clId="{875D7F4B-4CFD-4D5A-A60B-02496C8C34BE}" dt="2024-02-02T18:51:22.154" v="605" actId="47"/>
        <pc:sldMkLst>
          <pc:docMk/>
          <pc:sldMk cId="3869410219" sldId="1021"/>
        </pc:sldMkLst>
        <pc:spChg chg="mod">
          <ac:chgData name="Alfred Asterjadhi" userId="39de57b9-85c0-4fd1-aaac-8ca2b6560ad0" providerId="ADAL" clId="{875D7F4B-4CFD-4D5A-A60B-02496C8C34BE}" dt="2024-02-02T18:24:17.964" v="83"/>
          <ac:spMkLst>
            <pc:docMk/>
            <pc:sldMk cId="3869410219" sldId="1021"/>
            <ac:spMk id="6" creationId="{974B2026-97FB-40D2-8F22-7E6D319B4EA2}"/>
          </ac:spMkLst>
        </pc:spChg>
      </pc:sldChg>
      <pc:sldChg chg="modSp mod">
        <pc:chgData name="Alfred Asterjadhi" userId="39de57b9-85c0-4fd1-aaac-8ca2b6560ad0" providerId="ADAL" clId="{875D7F4B-4CFD-4D5A-A60B-02496C8C34BE}" dt="2024-02-02T18:48:56.211" v="537" actId="207"/>
        <pc:sldMkLst>
          <pc:docMk/>
          <pc:sldMk cId="4200130042" sldId="1023"/>
        </pc:sldMkLst>
        <pc:spChg chg="mod">
          <ac:chgData name="Alfred Asterjadhi" userId="39de57b9-85c0-4fd1-aaac-8ca2b6560ad0" providerId="ADAL" clId="{875D7F4B-4CFD-4D5A-A60B-02496C8C34BE}" dt="2024-02-02T18:48:46.112" v="533" actId="20577"/>
          <ac:spMkLst>
            <pc:docMk/>
            <pc:sldMk cId="4200130042" sldId="1023"/>
            <ac:spMk id="2" creationId="{E693238A-5516-3253-124C-DCED3A7D9AE2}"/>
          </ac:spMkLst>
        </pc:spChg>
        <pc:spChg chg="mod">
          <ac:chgData name="Alfred Asterjadhi" userId="39de57b9-85c0-4fd1-aaac-8ca2b6560ad0" providerId="ADAL" clId="{875D7F4B-4CFD-4D5A-A60B-02496C8C34BE}" dt="2024-02-02T18:48:56.211" v="537" actId="207"/>
          <ac:spMkLst>
            <pc:docMk/>
            <pc:sldMk cId="4200130042" sldId="1023"/>
            <ac:spMk id="3" creationId="{2682080F-BC47-47A6-E6F4-7C70F67F48F8}"/>
          </ac:spMkLst>
        </pc:spChg>
        <pc:spChg chg="mod">
          <ac:chgData name="Alfred Asterjadhi" userId="39de57b9-85c0-4fd1-aaac-8ca2b6560ad0" providerId="ADAL" clId="{875D7F4B-4CFD-4D5A-A60B-02496C8C34BE}" dt="2024-02-02T18:24:13.505" v="79"/>
          <ac:spMkLst>
            <pc:docMk/>
            <pc:sldMk cId="4200130042" sldId="1023"/>
            <ac:spMk id="6" creationId="{C0CB183D-A74D-271D-9F71-7510119753C6}"/>
          </ac:spMkLst>
        </pc:spChg>
      </pc:sldChg>
      <pc:sldChg chg="modSp mod">
        <pc:chgData name="Alfred Asterjadhi" userId="39de57b9-85c0-4fd1-aaac-8ca2b6560ad0" providerId="ADAL" clId="{875D7F4B-4CFD-4D5A-A60B-02496C8C34BE}" dt="2024-02-02T18:49:55.507" v="595"/>
        <pc:sldMkLst>
          <pc:docMk/>
          <pc:sldMk cId="991138630" sldId="1024"/>
        </pc:sldMkLst>
        <pc:spChg chg="mod">
          <ac:chgData name="Alfred Asterjadhi" userId="39de57b9-85c0-4fd1-aaac-8ca2b6560ad0" providerId="ADAL" clId="{875D7F4B-4CFD-4D5A-A60B-02496C8C34BE}" dt="2024-02-02T18:49:55.507" v="595"/>
          <ac:spMkLst>
            <pc:docMk/>
            <pc:sldMk cId="991138630" sldId="1024"/>
            <ac:spMk id="3" creationId="{E24D4002-4764-1FA7-1147-DE995417131A}"/>
          </ac:spMkLst>
        </pc:spChg>
        <pc:spChg chg="mod">
          <ac:chgData name="Alfred Asterjadhi" userId="39de57b9-85c0-4fd1-aaac-8ca2b6560ad0" providerId="ADAL" clId="{875D7F4B-4CFD-4D5A-A60B-02496C8C34BE}" dt="2024-02-02T18:24:14.608" v="80"/>
          <ac:spMkLst>
            <pc:docMk/>
            <pc:sldMk cId="991138630" sldId="1024"/>
            <ac:spMk id="6" creationId="{5B92EE59-C061-D8AD-02BE-EB12A707ABF5}"/>
          </ac:spMkLst>
        </pc:spChg>
      </pc:sldChg>
      <pc:sldChg chg="modSp del mod">
        <pc:chgData name="Alfred Asterjadhi" userId="39de57b9-85c0-4fd1-aaac-8ca2b6560ad0" providerId="ADAL" clId="{875D7F4B-4CFD-4D5A-A60B-02496C8C34BE}" dt="2024-02-02T18:50:53.306" v="596" actId="47"/>
        <pc:sldMkLst>
          <pc:docMk/>
          <pc:sldMk cId="1404386273" sldId="1025"/>
        </pc:sldMkLst>
        <pc:spChg chg="mod">
          <ac:chgData name="Alfred Asterjadhi" userId="39de57b9-85c0-4fd1-aaac-8ca2b6560ad0" providerId="ADAL" clId="{875D7F4B-4CFD-4D5A-A60B-02496C8C34BE}" dt="2024-02-02T18:24:15.691" v="81"/>
          <ac:spMkLst>
            <pc:docMk/>
            <pc:sldMk cId="1404386273" sldId="1025"/>
            <ac:spMk id="6" creationId="{F687DD8A-3727-344A-FF12-9DB780057CBA}"/>
          </ac:spMkLst>
        </pc:spChg>
      </pc:sldChg>
      <pc:sldChg chg="addSp delSp modSp mod chgLayout">
        <pc:chgData name="Alfred Asterjadhi" userId="39de57b9-85c0-4fd1-aaac-8ca2b6560ad0" providerId="ADAL" clId="{875D7F4B-4CFD-4D5A-A60B-02496C8C34BE}" dt="2024-02-02T18:51:12.446" v="604" actId="5793"/>
        <pc:sldMkLst>
          <pc:docMk/>
          <pc:sldMk cId="3287547131" sldId="1028"/>
        </pc:sldMkLst>
        <pc:spChg chg="mod ord">
          <ac:chgData name="Alfred Asterjadhi" userId="39de57b9-85c0-4fd1-aaac-8ca2b6560ad0" providerId="ADAL" clId="{875D7F4B-4CFD-4D5A-A60B-02496C8C34BE}" dt="2024-02-02T18:51:03.484" v="599" actId="6264"/>
          <ac:spMkLst>
            <pc:docMk/>
            <pc:sldMk cId="3287547131" sldId="1028"/>
            <ac:spMk id="2" creationId="{9EF97F5A-CE7F-7BBA-0DB4-CF87B031E7D4}"/>
          </ac:spMkLst>
        </pc:spChg>
        <pc:spChg chg="add del mod">
          <ac:chgData name="Alfred Asterjadhi" userId="39de57b9-85c0-4fd1-aaac-8ca2b6560ad0" providerId="ADAL" clId="{875D7F4B-4CFD-4D5A-A60B-02496C8C34BE}" dt="2024-02-02T18:51:03.484" v="599" actId="6264"/>
          <ac:spMkLst>
            <pc:docMk/>
            <pc:sldMk cId="3287547131" sldId="1028"/>
            <ac:spMk id="3" creationId="{039D1276-C71C-7165-C9EA-96B7263C8256}"/>
          </ac:spMkLst>
        </pc:spChg>
        <pc:spChg chg="mod ord">
          <ac:chgData name="Alfred Asterjadhi" userId="39de57b9-85c0-4fd1-aaac-8ca2b6560ad0" providerId="ADAL" clId="{875D7F4B-4CFD-4D5A-A60B-02496C8C34BE}" dt="2024-02-02T18:51:03.484" v="599" actId="6264"/>
          <ac:spMkLst>
            <pc:docMk/>
            <pc:sldMk cId="3287547131" sldId="1028"/>
            <ac:spMk id="4" creationId="{8B684BB7-2D5A-055E-0295-767A7870AB10}"/>
          </ac:spMkLst>
        </pc:spChg>
        <pc:spChg chg="mod ord">
          <ac:chgData name="Alfred Asterjadhi" userId="39de57b9-85c0-4fd1-aaac-8ca2b6560ad0" providerId="ADAL" clId="{875D7F4B-4CFD-4D5A-A60B-02496C8C34BE}" dt="2024-02-02T18:51:03.484" v="599" actId="6264"/>
          <ac:spMkLst>
            <pc:docMk/>
            <pc:sldMk cId="3287547131" sldId="1028"/>
            <ac:spMk id="5" creationId="{D3F03832-0357-D3F4-5D78-9AEED64EAC6F}"/>
          </ac:spMkLst>
        </pc:spChg>
        <pc:spChg chg="mod ord">
          <ac:chgData name="Alfred Asterjadhi" userId="39de57b9-85c0-4fd1-aaac-8ca2b6560ad0" providerId="ADAL" clId="{875D7F4B-4CFD-4D5A-A60B-02496C8C34BE}" dt="2024-02-02T18:51:03.484" v="599" actId="6264"/>
          <ac:spMkLst>
            <pc:docMk/>
            <pc:sldMk cId="3287547131" sldId="1028"/>
            <ac:spMk id="6" creationId="{EC77C5EB-E20F-F01E-703C-08282E47E7DA}"/>
          </ac:spMkLst>
        </pc:spChg>
        <pc:spChg chg="add del mod">
          <ac:chgData name="Alfred Asterjadhi" userId="39de57b9-85c0-4fd1-aaac-8ca2b6560ad0" providerId="ADAL" clId="{875D7F4B-4CFD-4D5A-A60B-02496C8C34BE}" dt="2024-02-02T18:51:03.484" v="599" actId="6264"/>
          <ac:spMkLst>
            <pc:docMk/>
            <pc:sldMk cId="3287547131" sldId="1028"/>
            <ac:spMk id="7" creationId="{A9033B26-2BB5-3E29-F4FF-BDC1B81D5AFA}"/>
          </ac:spMkLst>
        </pc:spChg>
        <pc:spChg chg="add del mod">
          <ac:chgData name="Alfred Asterjadhi" userId="39de57b9-85c0-4fd1-aaac-8ca2b6560ad0" providerId="ADAL" clId="{875D7F4B-4CFD-4D5A-A60B-02496C8C34BE}" dt="2024-02-02T18:51:03.484" v="599" actId="6264"/>
          <ac:spMkLst>
            <pc:docMk/>
            <pc:sldMk cId="3287547131" sldId="1028"/>
            <ac:spMk id="8" creationId="{32FBC04D-211B-5BA2-B9A3-B5E7190B626C}"/>
          </ac:spMkLst>
        </pc:spChg>
        <pc:spChg chg="add del mod">
          <ac:chgData name="Alfred Asterjadhi" userId="39de57b9-85c0-4fd1-aaac-8ca2b6560ad0" providerId="ADAL" clId="{875D7F4B-4CFD-4D5A-A60B-02496C8C34BE}" dt="2024-02-02T18:51:03.484" v="599" actId="6264"/>
          <ac:spMkLst>
            <pc:docMk/>
            <pc:sldMk cId="3287547131" sldId="1028"/>
            <ac:spMk id="9" creationId="{5A423497-9F6A-7D05-D935-6A2725963341}"/>
          </ac:spMkLst>
        </pc:spChg>
        <pc:spChg chg="add del mod">
          <ac:chgData name="Alfred Asterjadhi" userId="39de57b9-85c0-4fd1-aaac-8ca2b6560ad0" providerId="ADAL" clId="{875D7F4B-4CFD-4D5A-A60B-02496C8C34BE}" dt="2024-02-02T18:51:03.484" v="599" actId="6264"/>
          <ac:spMkLst>
            <pc:docMk/>
            <pc:sldMk cId="3287547131" sldId="1028"/>
            <ac:spMk id="10" creationId="{93B92914-EFD8-C180-8175-98FA7D39BF43}"/>
          </ac:spMkLst>
        </pc:spChg>
        <pc:spChg chg="mod ord">
          <ac:chgData name="Alfred Asterjadhi" userId="39de57b9-85c0-4fd1-aaac-8ca2b6560ad0" providerId="ADAL" clId="{875D7F4B-4CFD-4D5A-A60B-02496C8C34BE}" dt="2024-02-02T18:51:12.446" v="604" actId="5793"/>
          <ac:spMkLst>
            <pc:docMk/>
            <pc:sldMk cId="3287547131" sldId="1028"/>
            <ac:spMk id="11" creationId="{3F0830D3-DB20-4EBA-DF7C-EE156DB7215D}"/>
          </ac:spMkLst>
        </pc:spChg>
      </pc:sldChg>
      <pc:sldChg chg="modSp mod">
        <pc:chgData name="Alfred Asterjadhi" userId="39de57b9-85c0-4fd1-aaac-8ca2b6560ad0" providerId="ADAL" clId="{875D7F4B-4CFD-4D5A-A60B-02496C8C34BE}" dt="2024-02-02T18:53:56.446" v="680" actId="13926"/>
        <pc:sldMkLst>
          <pc:docMk/>
          <pc:sldMk cId="3095361314" sldId="1029"/>
        </pc:sldMkLst>
        <pc:spChg chg="mod">
          <ac:chgData name="Alfred Asterjadhi" userId="39de57b9-85c0-4fd1-aaac-8ca2b6560ad0" providerId="ADAL" clId="{875D7F4B-4CFD-4D5A-A60B-02496C8C34BE}" dt="2024-02-02T18:53:56.446" v="680" actId="13926"/>
          <ac:spMkLst>
            <pc:docMk/>
            <pc:sldMk cId="3095361314" sldId="1029"/>
            <ac:spMk id="2" creationId="{4B5F0D0E-8BB7-48AB-9160-728B8B3399A2}"/>
          </ac:spMkLst>
        </pc:spChg>
        <pc:spChg chg="mod">
          <ac:chgData name="Alfred Asterjadhi" userId="39de57b9-85c0-4fd1-aaac-8ca2b6560ad0" providerId="ADAL" clId="{875D7F4B-4CFD-4D5A-A60B-02496C8C34BE}" dt="2024-02-02T18:24:33.999" v="97"/>
          <ac:spMkLst>
            <pc:docMk/>
            <pc:sldMk cId="3095361314" sldId="1029"/>
            <ac:spMk id="6" creationId="{974B2026-97FB-40D2-8F22-7E6D319B4EA2}"/>
          </ac:spMkLst>
        </pc:spChg>
      </pc:sldChg>
      <pc:sldChg chg="modSp del mod">
        <pc:chgData name="Alfred Asterjadhi" userId="39de57b9-85c0-4fd1-aaac-8ca2b6560ad0" providerId="ADAL" clId="{875D7F4B-4CFD-4D5A-A60B-02496C8C34BE}" dt="2024-02-02T18:52:57.301" v="633" actId="47"/>
        <pc:sldMkLst>
          <pc:docMk/>
          <pc:sldMk cId="3959530559" sldId="1030"/>
        </pc:sldMkLst>
        <pc:spChg chg="mod">
          <ac:chgData name="Alfred Asterjadhi" userId="39de57b9-85c0-4fd1-aaac-8ca2b6560ad0" providerId="ADAL" clId="{875D7F4B-4CFD-4D5A-A60B-02496C8C34BE}" dt="2024-02-02T18:24:26" v="90"/>
          <ac:spMkLst>
            <pc:docMk/>
            <pc:sldMk cId="3959530559" sldId="1030"/>
            <ac:spMk id="6" creationId="{974B2026-97FB-40D2-8F22-7E6D319B4EA2}"/>
          </ac:spMkLst>
        </pc:spChg>
      </pc:sldChg>
      <pc:sldChg chg="modSp mod">
        <pc:chgData name="Alfred Asterjadhi" userId="39de57b9-85c0-4fd1-aaac-8ca2b6560ad0" providerId="ADAL" clId="{875D7F4B-4CFD-4D5A-A60B-02496C8C34BE}" dt="2024-02-02T18:55:32.363" v="719" actId="20577"/>
        <pc:sldMkLst>
          <pc:docMk/>
          <pc:sldMk cId="1865298196" sldId="1034"/>
        </pc:sldMkLst>
        <pc:spChg chg="mod">
          <ac:chgData name="Alfred Asterjadhi" userId="39de57b9-85c0-4fd1-aaac-8ca2b6560ad0" providerId="ADAL" clId="{875D7F4B-4CFD-4D5A-A60B-02496C8C34BE}" dt="2024-02-02T18:55:32.363" v="719" actId="20577"/>
          <ac:spMkLst>
            <pc:docMk/>
            <pc:sldMk cId="1865298196" sldId="1034"/>
            <ac:spMk id="3" creationId="{32A82C14-015D-8818-0A3B-A5128A880F97}"/>
          </ac:spMkLst>
        </pc:spChg>
        <pc:spChg chg="mod">
          <ac:chgData name="Alfred Asterjadhi" userId="39de57b9-85c0-4fd1-aaac-8ca2b6560ad0" providerId="ADAL" clId="{875D7F4B-4CFD-4D5A-A60B-02496C8C34BE}" dt="2024-02-02T18:24:41.923" v="104"/>
          <ac:spMkLst>
            <pc:docMk/>
            <pc:sldMk cId="1865298196" sldId="1034"/>
            <ac:spMk id="6" creationId="{BFAF1548-C7B4-5F83-BD76-F4E3BAAA36B8}"/>
          </ac:spMkLst>
        </pc:spChg>
      </pc:sldChg>
      <pc:sldChg chg="modSp del mod">
        <pc:chgData name="Alfred Asterjadhi" userId="39de57b9-85c0-4fd1-aaac-8ca2b6560ad0" providerId="ADAL" clId="{875D7F4B-4CFD-4D5A-A60B-02496C8C34BE}" dt="2024-02-02T18:51:39.507" v="608" actId="47"/>
        <pc:sldMkLst>
          <pc:docMk/>
          <pc:sldMk cId="603264867" sldId="1036"/>
        </pc:sldMkLst>
        <pc:spChg chg="mod">
          <ac:chgData name="Alfred Asterjadhi" userId="39de57b9-85c0-4fd1-aaac-8ca2b6560ad0" providerId="ADAL" clId="{875D7F4B-4CFD-4D5A-A60B-02496C8C34BE}" dt="2024-02-02T18:24:21.395" v="86"/>
          <ac:spMkLst>
            <pc:docMk/>
            <pc:sldMk cId="603264867" sldId="1036"/>
            <ac:spMk id="6" creationId="{EC77C5EB-E20F-F01E-703C-08282E47E7DA}"/>
          </ac:spMkLst>
        </pc:spChg>
      </pc:sldChg>
      <pc:sldChg chg="addSp delSp modSp mod chgLayout">
        <pc:chgData name="Alfred Asterjadhi" userId="39de57b9-85c0-4fd1-aaac-8ca2b6560ad0" providerId="ADAL" clId="{875D7F4B-4CFD-4D5A-A60B-02496C8C34BE}" dt="2024-02-02T18:54:14.643" v="695" actId="20577"/>
        <pc:sldMkLst>
          <pc:docMk/>
          <pc:sldMk cId="1819786892" sldId="1038"/>
        </pc:sldMkLst>
        <pc:spChg chg="mod ord">
          <ac:chgData name="Alfred Asterjadhi" userId="39de57b9-85c0-4fd1-aaac-8ca2b6560ad0" providerId="ADAL" clId="{875D7F4B-4CFD-4D5A-A60B-02496C8C34BE}" dt="2024-02-02T18:54:14.643" v="695" actId="20577"/>
          <ac:spMkLst>
            <pc:docMk/>
            <pc:sldMk cId="1819786892" sldId="1038"/>
            <ac:spMk id="2" creationId="{9EF97F5A-CE7F-7BBA-0DB4-CF87B031E7D4}"/>
          </ac:spMkLst>
        </pc:spChg>
        <pc:spChg chg="add del mod">
          <ac:chgData name="Alfred Asterjadhi" userId="39de57b9-85c0-4fd1-aaac-8ca2b6560ad0" providerId="ADAL" clId="{875D7F4B-4CFD-4D5A-A60B-02496C8C34BE}" dt="2024-02-02T18:54:07.960" v="685" actId="6264"/>
          <ac:spMkLst>
            <pc:docMk/>
            <pc:sldMk cId="1819786892" sldId="1038"/>
            <ac:spMk id="3" creationId="{7DE2B00D-60CD-FABD-84C3-E52FA97DACE4}"/>
          </ac:spMkLst>
        </pc:spChg>
        <pc:spChg chg="mod ord">
          <ac:chgData name="Alfred Asterjadhi" userId="39de57b9-85c0-4fd1-aaac-8ca2b6560ad0" providerId="ADAL" clId="{875D7F4B-4CFD-4D5A-A60B-02496C8C34BE}" dt="2024-02-02T18:54:07.960" v="685" actId="6264"/>
          <ac:spMkLst>
            <pc:docMk/>
            <pc:sldMk cId="1819786892" sldId="1038"/>
            <ac:spMk id="4" creationId="{8B684BB7-2D5A-055E-0295-767A7870AB10}"/>
          </ac:spMkLst>
        </pc:spChg>
        <pc:spChg chg="mod ord">
          <ac:chgData name="Alfred Asterjadhi" userId="39de57b9-85c0-4fd1-aaac-8ca2b6560ad0" providerId="ADAL" clId="{875D7F4B-4CFD-4D5A-A60B-02496C8C34BE}" dt="2024-02-02T18:54:07.960" v="685" actId="6264"/>
          <ac:spMkLst>
            <pc:docMk/>
            <pc:sldMk cId="1819786892" sldId="1038"/>
            <ac:spMk id="5" creationId="{D3F03832-0357-D3F4-5D78-9AEED64EAC6F}"/>
          </ac:spMkLst>
        </pc:spChg>
        <pc:spChg chg="mod ord">
          <ac:chgData name="Alfred Asterjadhi" userId="39de57b9-85c0-4fd1-aaac-8ca2b6560ad0" providerId="ADAL" clId="{875D7F4B-4CFD-4D5A-A60B-02496C8C34BE}" dt="2024-02-02T18:54:07.960" v="685" actId="6264"/>
          <ac:spMkLst>
            <pc:docMk/>
            <pc:sldMk cId="1819786892" sldId="1038"/>
            <ac:spMk id="6" creationId="{EC77C5EB-E20F-F01E-703C-08282E47E7DA}"/>
          </ac:spMkLst>
        </pc:spChg>
        <pc:spChg chg="add del mod">
          <ac:chgData name="Alfred Asterjadhi" userId="39de57b9-85c0-4fd1-aaac-8ca2b6560ad0" providerId="ADAL" clId="{875D7F4B-4CFD-4D5A-A60B-02496C8C34BE}" dt="2024-02-02T18:54:07.960" v="685" actId="6264"/>
          <ac:spMkLst>
            <pc:docMk/>
            <pc:sldMk cId="1819786892" sldId="1038"/>
            <ac:spMk id="7" creationId="{D3B43155-1348-00C6-2EBD-150D6323F4AA}"/>
          </ac:spMkLst>
        </pc:spChg>
        <pc:spChg chg="add del mod">
          <ac:chgData name="Alfred Asterjadhi" userId="39de57b9-85c0-4fd1-aaac-8ca2b6560ad0" providerId="ADAL" clId="{875D7F4B-4CFD-4D5A-A60B-02496C8C34BE}" dt="2024-02-02T18:54:07.960" v="685" actId="6264"/>
          <ac:spMkLst>
            <pc:docMk/>
            <pc:sldMk cId="1819786892" sldId="1038"/>
            <ac:spMk id="8" creationId="{915CDA58-C4BF-1D79-E42A-EC9B6A5BA18A}"/>
          </ac:spMkLst>
        </pc:spChg>
        <pc:spChg chg="add del mod">
          <ac:chgData name="Alfred Asterjadhi" userId="39de57b9-85c0-4fd1-aaac-8ca2b6560ad0" providerId="ADAL" clId="{875D7F4B-4CFD-4D5A-A60B-02496C8C34BE}" dt="2024-02-02T18:54:07.960" v="685" actId="6264"/>
          <ac:spMkLst>
            <pc:docMk/>
            <pc:sldMk cId="1819786892" sldId="1038"/>
            <ac:spMk id="9" creationId="{73D6E80C-1A46-5069-9FD7-1ACBFD05D10C}"/>
          </ac:spMkLst>
        </pc:spChg>
        <pc:spChg chg="add del mod">
          <ac:chgData name="Alfred Asterjadhi" userId="39de57b9-85c0-4fd1-aaac-8ca2b6560ad0" providerId="ADAL" clId="{875D7F4B-4CFD-4D5A-A60B-02496C8C34BE}" dt="2024-02-02T18:54:07.960" v="685" actId="6264"/>
          <ac:spMkLst>
            <pc:docMk/>
            <pc:sldMk cId="1819786892" sldId="1038"/>
            <ac:spMk id="10" creationId="{B61F88C0-6B75-6D5A-208B-742B1E04648D}"/>
          </ac:spMkLst>
        </pc:spChg>
        <pc:spChg chg="mod ord">
          <ac:chgData name="Alfred Asterjadhi" userId="39de57b9-85c0-4fd1-aaac-8ca2b6560ad0" providerId="ADAL" clId="{875D7F4B-4CFD-4D5A-A60B-02496C8C34BE}" dt="2024-02-02T18:54:10.328" v="686" actId="12"/>
          <ac:spMkLst>
            <pc:docMk/>
            <pc:sldMk cId="1819786892" sldId="1038"/>
            <ac:spMk id="11" creationId="{10369809-8F14-3F63-B0ED-FF21BCF3B086}"/>
          </ac:spMkLst>
        </pc:spChg>
      </pc:sldChg>
      <pc:sldChg chg="addSp delSp modSp mod chgLayout">
        <pc:chgData name="Alfred Asterjadhi" userId="39de57b9-85c0-4fd1-aaac-8ca2b6560ad0" providerId="ADAL" clId="{875D7F4B-4CFD-4D5A-A60B-02496C8C34BE}" dt="2024-02-02T18:54:37.380" v="708" actId="12"/>
        <pc:sldMkLst>
          <pc:docMk/>
          <pc:sldMk cId="3814028870" sldId="1039"/>
        </pc:sldMkLst>
        <pc:spChg chg="mod ord">
          <ac:chgData name="Alfred Asterjadhi" userId="39de57b9-85c0-4fd1-aaac-8ca2b6560ad0" providerId="ADAL" clId="{875D7F4B-4CFD-4D5A-A60B-02496C8C34BE}" dt="2024-02-02T18:54:36.581" v="707" actId="6264"/>
          <ac:spMkLst>
            <pc:docMk/>
            <pc:sldMk cId="3814028870" sldId="1039"/>
            <ac:spMk id="2" creationId="{9EF97F5A-CE7F-7BBA-0DB4-CF87B031E7D4}"/>
          </ac:spMkLst>
        </pc:spChg>
        <pc:spChg chg="mod ord">
          <ac:chgData name="Alfred Asterjadhi" userId="39de57b9-85c0-4fd1-aaac-8ca2b6560ad0" providerId="ADAL" clId="{875D7F4B-4CFD-4D5A-A60B-02496C8C34BE}" dt="2024-02-02T18:54:37.380" v="708" actId="12"/>
          <ac:spMkLst>
            <pc:docMk/>
            <pc:sldMk cId="3814028870" sldId="1039"/>
            <ac:spMk id="3" creationId="{2C08B101-42DC-1716-269A-5A07B06D62DE}"/>
          </ac:spMkLst>
        </pc:spChg>
        <pc:spChg chg="mod ord">
          <ac:chgData name="Alfred Asterjadhi" userId="39de57b9-85c0-4fd1-aaac-8ca2b6560ad0" providerId="ADAL" clId="{875D7F4B-4CFD-4D5A-A60B-02496C8C34BE}" dt="2024-02-02T18:54:36.581" v="707" actId="6264"/>
          <ac:spMkLst>
            <pc:docMk/>
            <pc:sldMk cId="3814028870" sldId="1039"/>
            <ac:spMk id="4" creationId="{8B684BB7-2D5A-055E-0295-767A7870AB10}"/>
          </ac:spMkLst>
        </pc:spChg>
        <pc:spChg chg="mod ord">
          <ac:chgData name="Alfred Asterjadhi" userId="39de57b9-85c0-4fd1-aaac-8ca2b6560ad0" providerId="ADAL" clId="{875D7F4B-4CFD-4D5A-A60B-02496C8C34BE}" dt="2024-02-02T18:54:36.581" v="707" actId="6264"/>
          <ac:spMkLst>
            <pc:docMk/>
            <pc:sldMk cId="3814028870" sldId="1039"/>
            <ac:spMk id="5" creationId="{D3F03832-0357-D3F4-5D78-9AEED64EAC6F}"/>
          </ac:spMkLst>
        </pc:spChg>
        <pc:spChg chg="mod ord">
          <ac:chgData name="Alfred Asterjadhi" userId="39de57b9-85c0-4fd1-aaac-8ca2b6560ad0" providerId="ADAL" clId="{875D7F4B-4CFD-4D5A-A60B-02496C8C34BE}" dt="2024-02-02T18:54:36.581" v="707" actId="6264"/>
          <ac:spMkLst>
            <pc:docMk/>
            <pc:sldMk cId="3814028870" sldId="1039"/>
            <ac:spMk id="6" creationId="{EC77C5EB-E20F-F01E-703C-08282E47E7DA}"/>
          </ac:spMkLst>
        </pc:spChg>
        <pc:spChg chg="add del mod">
          <ac:chgData name="Alfred Asterjadhi" userId="39de57b9-85c0-4fd1-aaac-8ca2b6560ad0" providerId="ADAL" clId="{875D7F4B-4CFD-4D5A-A60B-02496C8C34BE}" dt="2024-02-02T18:54:36.581" v="707" actId="6264"/>
          <ac:spMkLst>
            <pc:docMk/>
            <pc:sldMk cId="3814028870" sldId="1039"/>
            <ac:spMk id="7" creationId="{9EED500E-36C7-EFF2-8E78-52A65FE2BDD4}"/>
          </ac:spMkLst>
        </pc:spChg>
        <pc:spChg chg="add del mod">
          <ac:chgData name="Alfred Asterjadhi" userId="39de57b9-85c0-4fd1-aaac-8ca2b6560ad0" providerId="ADAL" clId="{875D7F4B-4CFD-4D5A-A60B-02496C8C34BE}" dt="2024-02-02T18:54:36.581" v="707" actId="6264"/>
          <ac:spMkLst>
            <pc:docMk/>
            <pc:sldMk cId="3814028870" sldId="1039"/>
            <ac:spMk id="8" creationId="{EC1A4E68-E55E-ABAF-A793-02761A2F708D}"/>
          </ac:spMkLst>
        </pc:spChg>
        <pc:spChg chg="add del mod">
          <ac:chgData name="Alfred Asterjadhi" userId="39de57b9-85c0-4fd1-aaac-8ca2b6560ad0" providerId="ADAL" clId="{875D7F4B-4CFD-4D5A-A60B-02496C8C34BE}" dt="2024-02-02T18:54:36.581" v="707" actId="6264"/>
          <ac:spMkLst>
            <pc:docMk/>
            <pc:sldMk cId="3814028870" sldId="1039"/>
            <ac:spMk id="9" creationId="{956F4358-9444-1299-CCAA-D5A76431A599}"/>
          </ac:spMkLst>
        </pc:spChg>
        <pc:spChg chg="add del mod">
          <ac:chgData name="Alfred Asterjadhi" userId="39de57b9-85c0-4fd1-aaac-8ca2b6560ad0" providerId="ADAL" clId="{875D7F4B-4CFD-4D5A-A60B-02496C8C34BE}" dt="2024-02-02T18:54:36.581" v="707" actId="6264"/>
          <ac:spMkLst>
            <pc:docMk/>
            <pc:sldMk cId="3814028870" sldId="1039"/>
            <ac:spMk id="10" creationId="{4BAF7BD0-178D-5BEA-BF44-9BE404FD81FD}"/>
          </ac:spMkLst>
        </pc:spChg>
        <pc:spChg chg="add del mod">
          <ac:chgData name="Alfred Asterjadhi" userId="39de57b9-85c0-4fd1-aaac-8ca2b6560ad0" providerId="ADAL" clId="{875D7F4B-4CFD-4D5A-A60B-02496C8C34BE}" dt="2024-02-02T18:54:36.581" v="707" actId="6264"/>
          <ac:spMkLst>
            <pc:docMk/>
            <pc:sldMk cId="3814028870" sldId="1039"/>
            <ac:spMk id="11" creationId="{290F4429-5AD8-F936-6D9D-52075FA8D267}"/>
          </ac:spMkLst>
        </pc:spChg>
      </pc:sldChg>
      <pc:sldChg chg="modSp del mod">
        <pc:chgData name="Alfred Asterjadhi" userId="39de57b9-85c0-4fd1-aaac-8ca2b6560ad0" providerId="ADAL" clId="{875D7F4B-4CFD-4D5A-A60B-02496C8C34BE}" dt="2024-02-02T18:43:06.731" v="330" actId="47"/>
        <pc:sldMkLst>
          <pc:docMk/>
          <pc:sldMk cId="3828928684" sldId="1058"/>
        </pc:sldMkLst>
        <pc:spChg chg="mod">
          <ac:chgData name="Alfred Asterjadhi" userId="39de57b9-85c0-4fd1-aaac-8ca2b6560ad0" providerId="ADAL" clId="{875D7F4B-4CFD-4D5A-A60B-02496C8C34BE}" dt="2024-02-02T18:23:52.059" v="61"/>
          <ac:spMkLst>
            <pc:docMk/>
            <pc:sldMk cId="3828928684" sldId="1058"/>
            <ac:spMk id="3" creationId="{D20906E0-F900-4991-83B1-675F5B67FA2D}"/>
          </ac:spMkLst>
        </pc:spChg>
      </pc:sldChg>
      <pc:sldChg chg="modSp del mod">
        <pc:chgData name="Alfred Asterjadhi" userId="39de57b9-85c0-4fd1-aaac-8ca2b6560ad0" providerId="ADAL" clId="{875D7F4B-4CFD-4D5A-A60B-02496C8C34BE}" dt="2024-02-02T18:43:07.798" v="331" actId="47"/>
        <pc:sldMkLst>
          <pc:docMk/>
          <pc:sldMk cId="1089014833" sldId="1059"/>
        </pc:sldMkLst>
        <pc:spChg chg="mod">
          <ac:chgData name="Alfred Asterjadhi" userId="39de57b9-85c0-4fd1-aaac-8ca2b6560ad0" providerId="ADAL" clId="{875D7F4B-4CFD-4D5A-A60B-02496C8C34BE}" dt="2024-02-02T18:23:53.280" v="62"/>
          <ac:spMkLst>
            <pc:docMk/>
            <pc:sldMk cId="1089014833" sldId="1059"/>
            <ac:spMk id="3" creationId="{D20906E0-F900-4991-83B1-675F5B67FA2D}"/>
          </ac:spMkLst>
        </pc:spChg>
      </pc:sldChg>
      <pc:sldChg chg="modSp del mod">
        <pc:chgData name="Alfred Asterjadhi" userId="39de57b9-85c0-4fd1-aaac-8ca2b6560ad0" providerId="ADAL" clId="{875D7F4B-4CFD-4D5A-A60B-02496C8C34BE}" dt="2024-02-02T18:43:08.804" v="332" actId="47"/>
        <pc:sldMkLst>
          <pc:docMk/>
          <pc:sldMk cId="3832852367" sldId="1060"/>
        </pc:sldMkLst>
        <pc:spChg chg="mod">
          <ac:chgData name="Alfred Asterjadhi" userId="39de57b9-85c0-4fd1-aaac-8ca2b6560ad0" providerId="ADAL" clId="{875D7F4B-4CFD-4D5A-A60B-02496C8C34BE}" dt="2024-02-02T18:23:54.520" v="63"/>
          <ac:spMkLst>
            <pc:docMk/>
            <pc:sldMk cId="3832852367" sldId="1060"/>
            <ac:spMk id="3" creationId="{D20906E0-F900-4991-83B1-675F5B67FA2D}"/>
          </ac:spMkLst>
        </pc:spChg>
      </pc:sldChg>
      <pc:sldChg chg="modSp del mod">
        <pc:chgData name="Alfred Asterjadhi" userId="39de57b9-85c0-4fd1-aaac-8ca2b6560ad0" providerId="ADAL" clId="{875D7F4B-4CFD-4D5A-A60B-02496C8C34BE}" dt="2024-02-02T18:43:14.182" v="334" actId="47"/>
        <pc:sldMkLst>
          <pc:docMk/>
          <pc:sldMk cId="2528763118" sldId="1061"/>
        </pc:sldMkLst>
        <pc:spChg chg="mod">
          <ac:chgData name="Alfred Asterjadhi" userId="39de57b9-85c0-4fd1-aaac-8ca2b6560ad0" providerId="ADAL" clId="{875D7F4B-4CFD-4D5A-A60B-02496C8C34BE}" dt="2024-02-02T18:23:56.966" v="65"/>
          <ac:spMkLst>
            <pc:docMk/>
            <pc:sldMk cId="2528763118" sldId="1061"/>
            <ac:spMk id="3" creationId="{D20906E0-F900-4991-83B1-675F5B67FA2D}"/>
          </ac:spMkLst>
        </pc:spChg>
      </pc:sldChg>
      <pc:sldChg chg="modSp del mod">
        <pc:chgData name="Alfred Asterjadhi" userId="39de57b9-85c0-4fd1-aaac-8ca2b6560ad0" providerId="ADAL" clId="{875D7F4B-4CFD-4D5A-A60B-02496C8C34BE}" dt="2024-02-02T18:52:55.887" v="632" actId="47"/>
        <pc:sldMkLst>
          <pc:docMk/>
          <pc:sldMk cId="420957283" sldId="1062"/>
        </pc:sldMkLst>
        <pc:spChg chg="mod">
          <ac:chgData name="Alfred Asterjadhi" userId="39de57b9-85c0-4fd1-aaac-8ca2b6560ad0" providerId="ADAL" clId="{875D7F4B-4CFD-4D5A-A60B-02496C8C34BE}" dt="2024-02-02T18:24:24.873" v="89"/>
          <ac:spMkLst>
            <pc:docMk/>
            <pc:sldMk cId="420957283" sldId="1062"/>
            <ac:spMk id="6" creationId="{974B2026-97FB-40D2-8F22-7E6D319B4EA2}"/>
          </ac:spMkLst>
        </pc:spChg>
      </pc:sldChg>
      <pc:sldChg chg="modSp mod">
        <pc:chgData name="Alfred Asterjadhi" userId="39de57b9-85c0-4fd1-aaac-8ca2b6560ad0" providerId="ADAL" clId="{875D7F4B-4CFD-4D5A-A60B-02496C8C34BE}" dt="2024-02-02T18:55:50.319" v="726" actId="20577"/>
        <pc:sldMkLst>
          <pc:docMk/>
          <pc:sldMk cId="4237730190" sldId="1063"/>
        </pc:sldMkLst>
        <pc:spChg chg="mod">
          <ac:chgData name="Alfred Asterjadhi" userId="39de57b9-85c0-4fd1-aaac-8ca2b6560ad0" providerId="ADAL" clId="{875D7F4B-4CFD-4D5A-A60B-02496C8C34BE}" dt="2024-02-02T18:52:59.992" v="634" actId="13926"/>
          <ac:spMkLst>
            <pc:docMk/>
            <pc:sldMk cId="4237730190" sldId="1063"/>
            <ac:spMk id="2" creationId="{4B5F0D0E-8BB7-48AB-9160-728B8B3399A2}"/>
          </ac:spMkLst>
        </pc:spChg>
        <pc:spChg chg="mod">
          <ac:chgData name="Alfred Asterjadhi" userId="39de57b9-85c0-4fd1-aaac-8ca2b6560ad0" providerId="ADAL" clId="{875D7F4B-4CFD-4D5A-A60B-02496C8C34BE}" dt="2024-02-02T18:55:50.319" v="726" actId="20577"/>
          <ac:spMkLst>
            <pc:docMk/>
            <pc:sldMk cId="4237730190" sldId="1063"/>
            <ac:spMk id="3" creationId="{DFB0BA47-D7B6-4F95-932E-A7AA615BC440}"/>
          </ac:spMkLst>
        </pc:spChg>
        <pc:spChg chg="mod">
          <ac:chgData name="Alfred Asterjadhi" userId="39de57b9-85c0-4fd1-aaac-8ca2b6560ad0" providerId="ADAL" clId="{875D7F4B-4CFD-4D5A-A60B-02496C8C34BE}" dt="2024-02-02T18:24:27.132" v="91"/>
          <ac:spMkLst>
            <pc:docMk/>
            <pc:sldMk cId="4237730190" sldId="1063"/>
            <ac:spMk id="6" creationId="{974B2026-97FB-40D2-8F22-7E6D319B4EA2}"/>
          </ac:spMkLst>
        </pc:spChg>
      </pc:sldChg>
      <pc:sldChg chg="modSp mod">
        <pc:chgData name="Alfred Asterjadhi" userId="39de57b9-85c0-4fd1-aaac-8ca2b6560ad0" providerId="ADAL" clId="{875D7F4B-4CFD-4D5A-A60B-02496C8C34BE}" dt="2024-02-02T18:55:59.580" v="751" actId="20577"/>
        <pc:sldMkLst>
          <pc:docMk/>
          <pc:sldMk cId="755068326" sldId="1064"/>
        </pc:sldMkLst>
        <pc:spChg chg="mod">
          <ac:chgData name="Alfred Asterjadhi" userId="39de57b9-85c0-4fd1-aaac-8ca2b6560ad0" providerId="ADAL" clId="{875D7F4B-4CFD-4D5A-A60B-02496C8C34BE}" dt="2024-02-02T18:53:13.250" v="645" actId="13926"/>
          <ac:spMkLst>
            <pc:docMk/>
            <pc:sldMk cId="755068326" sldId="1064"/>
            <ac:spMk id="2" creationId="{4B5F0D0E-8BB7-48AB-9160-728B8B3399A2}"/>
          </ac:spMkLst>
        </pc:spChg>
        <pc:spChg chg="mod">
          <ac:chgData name="Alfred Asterjadhi" userId="39de57b9-85c0-4fd1-aaac-8ca2b6560ad0" providerId="ADAL" clId="{875D7F4B-4CFD-4D5A-A60B-02496C8C34BE}" dt="2024-02-02T18:55:59.580" v="751" actId="20577"/>
          <ac:spMkLst>
            <pc:docMk/>
            <pc:sldMk cId="755068326" sldId="1064"/>
            <ac:spMk id="3" creationId="{DFB0BA47-D7B6-4F95-932E-A7AA615BC440}"/>
          </ac:spMkLst>
        </pc:spChg>
        <pc:spChg chg="mod">
          <ac:chgData name="Alfred Asterjadhi" userId="39de57b9-85c0-4fd1-aaac-8ca2b6560ad0" providerId="ADAL" clId="{875D7F4B-4CFD-4D5A-A60B-02496C8C34BE}" dt="2024-02-02T18:24:28.187" v="92"/>
          <ac:spMkLst>
            <pc:docMk/>
            <pc:sldMk cId="755068326" sldId="1064"/>
            <ac:spMk id="6" creationId="{974B2026-97FB-40D2-8F22-7E6D319B4EA2}"/>
          </ac:spMkLst>
        </pc:spChg>
      </pc:sldChg>
      <pc:sldChg chg="modSp del mod">
        <pc:chgData name="Alfred Asterjadhi" userId="39de57b9-85c0-4fd1-aaac-8ca2b6560ad0" providerId="ADAL" clId="{875D7F4B-4CFD-4D5A-A60B-02496C8C34BE}" dt="2024-02-02T18:53:48.107" v="676" actId="47"/>
        <pc:sldMkLst>
          <pc:docMk/>
          <pc:sldMk cId="3310225282" sldId="1065"/>
        </pc:sldMkLst>
        <pc:spChg chg="mod">
          <ac:chgData name="Alfred Asterjadhi" userId="39de57b9-85c0-4fd1-aaac-8ca2b6560ad0" providerId="ADAL" clId="{875D7F4B-4CFD-4D5A-A60B-02496C8C34BE}" dt="2024-02-02T18:24:29.428" v="93"/>
          <ac:spMkLst>
            <pc:docMk/>
            <pc:sldMk cId="3310225282" sldId="1065"/>
            <ac:spMk id="6" creationId="{974B2026-97FB-40D2-8F22-7E6D319B4EA2}"/>
          </ac:spMkLst>
        </pc:spChg>
      </pc:sldChg>
      <pc:sldChg chg="modSp del mod">
        <pc:chgData name="Alfred Asterjadhi" userId="39de57b9-85c0-4fd1-aaac-8ca2b6560ad0" providerId="ADAL" clId="{875D7F4B-4CFD-4D5A-A60B-02496C8C34BE}" dt="2024-02-02T18:53:49.728" v="677" actId="47"/>
        <pc:sldMkLst>
          <pc:docMk/>
          <pc:sldMk cId="3289567463" sldId="1066"/>
        </pc:sldMkLst>
        <pc:spChg chg="mod">
          <ac:chgData name="Alfred Asterjadhi" userId="39de57b9-85c0-4fd1-aaac-8ca2b6560ad0" providerId="ADAL" clId="{875D7F4B-4CFD-4D5A-A60B-02496C8C34BE}" dt="2024-02-02T18:24:30.583" v="94"/>
          <ac:spMkLst>
            <pc:docMk/>
            <pc:sldMk cId="3289567463" sldId="1066"/>
            <ac:spMk id="6" creationId="{974B2026-97FB-40D2-8F22-7E6D319B4EA2}"/>
          </ac:spMkLst>
        </pc:spChg>
      </pc:sldChg>
      <pc:sldChg chg="modSp del mod">
        <pc:chgData name="Alfred Asterjadhi" userId="39de57b9-85c0-4fd1-aaac-8ca2b6560ad0" providerId="ADAL" clId="{875D7F4B-4CFD-4D5A-A60B-02496C8C34BE}" dt="2024-02-02T18:53:51.034" v="678" actId="47"/>
        <pc:sldMkLst>
          <pc:docMk/>
          <pc:sldMk cId="856501673" sldId="1067"/>
        </pc:sldMkLst>
        <pc:spChg chg="mod">
          <ac:chgData name="Alfred Asterjadhi" userId="39de57b9-85c0-4fd1-aaac-8ca2b6560ad0" providerId="ADAL" clId="{875D7F4B-4CFD-4D5A-A60B-02496C8C34BE}" dt="2024-02-02T18:24:31.707" v="95"/>
          <ac:spMkLst>
            <pc:docMk/>
            <pc:sldMk cId="856501673" sldId="1067"/>
            <ac:spMk id="6" creationId="{974B2026-97FB-40D2-8F22-7E6D319B4EA2}"/>
          </ac:spMkLst>
        </pc:spChg>
      </pc:sldChg>
      <pc:sldChg chg="modSp del mod">
        <pc:chgData name="Alfred Asterjadhi" userId="39de57b9-85c0-4fd1-aaac-8ca2b6560ad0" providerId="ADAL" clId="{875D7F4B-4CFD-4D5A-A60B-02496C8C34BE}" dt="2024-02-02T18:53:52.487" v="679" actId="47"/>
        <pc:sldMkLst>
          <pc:docMk/>
          <pc:sldMk cId="3051592254" sldId="1068"/>
        </pc:sldMkLst>
        <pc:spChg chg="mod">
          <ac:chgData name="Alfred Asterjadhi" userId="39de57b9-85c0-4fd1-aaac-8ca2b6560ad0" providerId="ADAL" clId="{875D7F4B-4CFD-4D5A-A60B-02496C8C34BE}" dt="2024-02-02T18:24:32.852" v="96"/>
          <ac:spMkLst>
            <pc:docMk/>
            <pc:sldMk cId="3051592254" sldId="1068"/>
            <ac:spMk id="6" creationId="{974B2026-97FB-40D2-8F22-7E6D319B4EA2}"/>
          </ac:spMkLst>
        </pc:spChg>
      </pc:sldChg>
      <pc:sldChg chg="modSp mod">
        <pc:chgData name="Alfred Asterjadhi" userId="39de57b9-85c0-4fd1-aaac-8ca2b6560ad0" providerId="ADAL" clId="{875D7F4B-4CFD-4D5A-A60B-02496C8C34BE}" dt="2024-02-02T18:55:07.712" v="713" actId="20577"/>
        <pc:sldMkLst>
          <pc:docMk/>
          <pc:sldMk cId="1268796722" sldId="1069"/>
        </pc:sldMkLst>
        <pc:spChg chg="mod">
          <ac:chgData name="Alfred Asterjadhi" userId="39de57b9-85c0-4fd1-aaac-8ca2b6560ad0" providerId="ADAL" clId="{875D7F4B-4CFD-4D5A-A60B-02496C8C34BE}" dt="2024-02-02T18:55:07.712" v="713" actId="20577"/>
          <ac:spMkLst>
            <pc:docMk/>
            <pc:sldMk cId="1268796722" sldId="1069"/>
            <ac:spMk id="3" creationId="{D1358E1A-E185-4489-03F1-1A1A550D7AE4}"/>
          </ac:spMkLst>
        </pc:spChg>
        <pc:spChg chg="mod">
          <ac:chgData name="Alfred Asterjadhi" userId="39de57b9-85c0-4fd1-aaac-8ca2b6560ad0" providerId="ADAL" clId="{875D7F4B-4CFD-4D5A-A60B-02496C8C34BE}" dt="2024-02-02T18:24:38.572" v="101"/>
          <ac:spMkLst>
            <pc:docMk/>
            <pc:sldMk cId="1268796722" sldId="1069"/>
            <ac:spMk id="6" creationId="{A843F1B1-22CD-3B09-326F-EF9071A68CDB}"/>
          </ac:spMkLst>
        </pc:spChg>
      </pc:sldChg>
      <pc:sldChg chg="modSp del mod">
        <pc:chgData name="Alfred Asterjadhi" userId="39de57b9-85c0-4fd1-aaac-8ca2b6560ad0" providerId="ADAL" clId="{875D7F4B-4CFD-4D5A-A60B-02496C8C34BE}" dt="2024-02-02T18:43:16.122" v="335" actId="47"/>
        <pc:sldMkLst>
          <pc:docMk/>
          <pc:sldMk cId="1911178581" sldId="1070"/>
        </pc:sldMkLst>
        <pc:spChg chg="mod">
          <ac:chgData name="Alfred Asterjadhi" userId="39de57b9-85c0-4fd1-aaac-8ca2b6560ad0" providerId="ADAL" clId="{875D7F4B-4CFD-4D5A-A60B-02496C8C34BE}" dt="2024-02-02T18:23:58.179" v="66"/>
          <ac:spMkLst>
            <pc:docMk/>
            <pc:sldMk cId="1911178581" sldId="1070"/>
            <ac:spMk id="3" creationId="{D20906E0-F900-4991-83B1-675F5B67FA2D}"/>
          </ac:spMkLst>
        </pc:spChg>
      </pc:sldChg>
      <pc:sldChg chg="modSp del mod">
        <pc:chgData name="Alfred Asterjadhi" userId="39de57b9-85c0-4fd1-aaac-8ca2b6560ad0" providerId="ADAL" clId="{875D7F4B-4CFD-4D5A-A60B-02496C8C34BE}" dt="2024-02-02T18:43:18.029" v="336" actId="47"/>
        <pc:sldMkLst>
          <pc:docMk/>
          <pc:sldMk cId="4040184548" sldId="1071"/>
        </pc:sldMkLst>
        <pc:spChg chg="mod">
          <ac:chgData name="Alfred Asterjadhi" userId="39de57b9-85c0-4fd1-aaac-8ca2b6560ad0" providerId="ADAL" clId="{875D7F4B-4CFD-4D5A-A60B-02496C8C34BE}" dt="2024-02-02T18:23:59.328" v="67"/>
          <ac:spMkLst>
            <pc:docMk/>
            <pc:sldMk cId="4040184548" sldId="1071"/>
            <ac:spMk id="3" creationId="{D20906E0-F900-4991-83B1-675F5B67FA2D}"/>
          </ac:spMkLst>
        </pc:spChg>
      </pc:sldChg>
      <pc:sldChg chg="modSp del mod">
        <pc:chgData name="Alfred Asterjadhi" userId="39de57b9-85c0-4fd1-aaac-8ca2b6560ad0" providerId="ADAL" clId="{875D7F4B-4CFD-4D5A-A60B-02496C8C34BE}" dt="2024-02-02T18:44:10.528" v="346" actId="47"/>
        <pc:sldMkLst>
          <pc:docMk/>
          <pc:sldMk cId="4205713527" sldId="1072"/>
        </pc:sldMkLst>
        <pc:spChg chg="mod">
          <ac:chgData name="Alfred Asterjadhi" userId="39de57b9-85c0-4fd1-aaac-8ca2b6560ad0" providerId="ADAL" clId="{875D7F4B-4CFD-4D5A-A60B-02496C8C34BE}" dt="2024-02-02T18:24:01.771" v="69"/>
          <ac:spMkLst>
            <pc:docMk/>
            <pc:sldMk cId="4205713527" sldId="1072"/>
            <ac:spMk id="3" creationId="{D20906E0-F900-4991-83B1-675F5B67FA2D}"/>
          </ac:spMkLst>
        </pc:spChg>
      </pc:sldChg>
      <pc:sldChg chg="modSp del mod">
        <pc:chgData name="Alfred Asterjadhi" userId="39de57b9-85c0-4fd1-aaac-8ca2b6560ad0" providerId="ADAL" clId="{875D7F4B-4CFD-4D5A-A60B-02496C8C34BE}" dt="2024-02-02T18:45:06.836" v="405" actId="47"/>
        <pc:sldMkLst>
          <pc:docMk/>
          <pc:sldMk cId="2732103386" sldId="1073"/>
        </pc:sldMkLst>
        <pc:spChg chg="mod">
          <ac:chgData name="Alfred Asterjadhi" userId="39de57b9-85c0-4fd1-aaac-8ca2b6560ad0" providerId="ADAL" clId="{875D7F4B-4CFD-4D5A-A60B-02496C8C34BE}" dt="2024-02-02T18:24:09.751" v="76"/>
          <ac:spMkLst>
            <pc:docMk/>
            <pc:sldMk cId="2732103386" sldId="1073"/>
            <ac:spMk id="3" creationId="{D20906E0-F900-4991-83B1-675F5B67FA2D}"/>
          </ac:spMkLst>
        </pc:spChg>
      </pc:sldChg>
      <pc:sldChg chg="modSp del mod">
        <pc:chgData name="Alfred Asterjadhi" userId="39de57b9-85c0-4fd1-aaac-8ca2b6560ad0" providerId="ADAL" clId="{875D7F4B-4CFD-4D5A-A60B-02496C8C34BE}" dt="2024-02-02T18:43:11.435" v="333" actId="47"/>
        <pc:sldMkLst>
          <pc:docMk/>
          <pc:sldMk cId="170347333" sldId="1075"/>
        </pc:sldMkLst>
        <pc:spChg chg="mod">
          <ac:chgData name="Alfred Asterjadhi" userId="39de57b9-85c0-4fd1-aaac-8ca2b6560ad0" providerId="ADAL" clId="{875D7F4B-4CFD-4D5A-A60B-02496C8C34BE}" dt="2024-02-02T18:23:55.682" v="64"/>
          <ac:spMkLst>
            <pc:docMk/>
            <pc:sldMk cId="170347333" sldId="1075"/>
            <ac:spMk id="3" creationId="{D20906E0-F900-4991-83B1-675F5B67FA2D}"/>
          </ac:spMkLst>
        </pc:spChg>
      </pc:sldChg>
      <pc:sldChg chg="modSp del mod">
        <pc:chgData name="Alfred Asterjadhi" userId="39de57b9-85c0-4fd1-aaac-8ca2b6560ad0" providerId="ADAL" clId="{875D7F4B-4CFD-4D5A-A60B-02496C8C34BE}" dt="2024-02-02T18:44:13.364" v="347" actId="47"/>
        <pc:sldMkLst>
          <pc:docMk/>
          <pc:sldMk cId="2014521104" sldId="1076"/>
        </pc:sldMkLst>
        <pc:spChg chg="mod">
          <ac:chgData name="Alfred Asterjadhi" userId="39de57b9-85c0-4fd1-aaac-8ca2b6560ad0" providerId="ADAL" clId="{875D7F4B-4CFD-4D5A-A60B-02496C8C34BE}" dt="2024-02-02T18:24:02.973" v="70"/>
          <ac:spMkLst>
            <pc:docMk/>
            <pc:sldMk cId="2014521104" sldId="1076"/>
            <ac:spMk id="3" creationId="{D20906E0-F900-4991-83B1-675F5B67FA2D}"/>
          </ac:spMkLst>
        </pc:spChg>
      </pc:sldChg>
      <pc:sldChg chg="modSp del mod">
        <pc:chgData name="Alfred Asterjadhi" userId="39de57b9-85c0-4fd1-aaac-8ca2b6560ad0" providerId="ADAL" clId="{875D7F4B-4CFD-4D5A-A60B-02496C8C34BE}" dt="2024-02-02T18:44:51.219" v="403" actId="47"/>
        <pc:sldMkLst>
          <pc:docMk/>
          <pc:sldMk cId="3746500770" sldId="1077"/>
        </pc:sldMkLst>
        <pc:spChg chg="mod">
          <ac:chgData name="Alfred Asterjadhi" userId="39de57b9-85c0-4fd1-aaac-8ca2b6560ad0" providerId="ADAL" clId="{875D7F4B-4CFD-4D5A-A60B-02496C8C34BE}" dt="2024-02-02T18:24:05.401" v="72"/>
          <ac:spMkLst>
            <pc:docMk/>
            <pc:sldMk cId="3746500770" sldId="1077"/>
            <ac:spMk id="3" creationId="{D20906E0-F900-4991-83B1-675F5B67FA2D}"/>
          </ac:spMkLst>
        </pc:spChg>
      </pc:sldChg>
      <pc:sldChg chg="modSp del mod">
        <pc:chgData name="Alfred Asterjadhi" userId="39de57b9-85c0-4fd1-aaac-8ca2b6560ad0" providerId="ADAL" clId="{875D7F4B-4CFD-4D5A-A60B-02496C8C34BE}" dt="2024-02-02T18:44:15.486" v="348" actId="47"/>
        <pc:sldMkLst>
          <pc:docMk/>
          <pc:sldMk cId="1823115943" sldId="1078"/>
        </pc:sldMkLst>
        <pc:spChg chg="mod">
          <ac:chgData name="Alfred Asterjadhi" userId="39de57b9-85c0-4fd1-aaac-8ca2b6560ad0" providerId="ADAL" clId="{875D7F4B-4CFD-4D5A-A60B-02496C8C34BE}" dt="2024-02-02T18:24:04.204" v="71"/>
          <ac:spMkLst>
            <pc:docMk/>
            <pc:sldMk cId="1823115943" sldId="1078"/>
            <ac:spMk id="3" creationId="{D20906E0-F900-4991-83B1-675F5B67FA2D}"/>
          </ac:spMkLst>
        </pc:spChg>
      </pc:sldChg>
      <pc:sldChg chg="modSp del mod">
        <pc:chgData name="Alfred Asterjadhi" userId="39de57b9-85c0-4fd1-aaac-8ca2b6560ad0" providerId="ADAL" clId="{875D7F4B-4CFD-4D5A-A60B-02496C8C34BE}" dt="2024-02-02T18:45:08.048" v="406" actId="47"/>
        <pc:sldMkLst>
          <pc:docMk/>
          <pc:sldMk cId="846108429" sldId="1079"/>
        </pc:sldMkLst>
        <pc:spChg chg="mod">
          <ac:chgData name="Alfred Asterjadhi" userId="39de57b9-85c0-4fd1-aaac-8ca2b6560ad0" providerId="ADAL" clId="{875D7F4B-4CFD-4D5A-A60B-02496C8C34BE}" dt="2024-02-02T18:24:11.055" v="77"/>
          <ac:spMkLst>
            <pc:docMk/>
            <pc:sldMk cId="846108429" sldId="1079"/>
            <ac:spMk id="3" creationId="{D20906E0-F900-4991-83B1-675F5B67FA2D}"/>
          </ac:spMkLst>
        </pc:spChg>
      </pc:sldChg>
      <pc:sldChg chg="modSp del mod">
        <pc:chgData name="Alfred Asterjadhi" userId="39de57b9-85c0-4fd1-aaac-8ca2b6560ad0" providerId="ADAL" clId="{875D7F4B-4CFD-4D5A-A60B-02496C8C34BE}" dt="2024-02-02T18:43:19.642" v="337" actId="47"/>
        <pc:sldMkLst>
          <pc:docMk/>
          <pc:sldMk cId="2513109871" sldId="1080"/>
        </pc:sldMkLst>
        <pc:spChg chg="mod">
          <ac:chgData name="Alfred Asterjadhi" userId="39de57b9-85c0-4fd1-aaac-8ca2b6560ad0" providerId="ADAL" clId="{875D7F4B-4CFD-4D5A-A60B-02496C8C34BE}" dt="2024-02-02T18:24:00.582" v="68"/>
          <ac:spMkLst>
            <pc:docMk/>
            <pc:sldMk cId="2513109871" sldId="1080"/>
            <ac:spMk id="3" creationId="{D20906E0-F900-4991-83B1-675F5B67FA2D}"/>
          </ac:spMkLst>
        </pc:spChg>
      </pc:sldChg>
      <pc:sldChg chg="modSp mod">
        <pc:chgData name="Alfred Asterjadhi" userId="39de57b9-85c0-4fd1-aaac-8ca2b6560ad0" providerId="ADAL" clId="{875D7F4B-4CFD-4D5A-A60B-02496C8C34BE}" dt="2024-02-02T18:52:04.535" v="621" actId="20577"/>
        <pc:sldMkLst>
          <pc:docMk/>
          <pc:sldMk cId="86469410" sldId="1081"/>
        </pc:sldMkLst>
        <pc:spChg chg="mod">
          <ac:chgData name="Alfred Asterjadhi" userId="39de57b9-85c0-4fd1-aaac-8ca2b6560ad0" providerId="ADAL" clId="{875D7F4B-4CFD-4D5A-A60B-02496C8C34BE}" dt="2024-02-02T18:51:58.082" v="618" actId="6549"/>
          <ac:spMkLst>
            <pc:docMk/>
            <pc:sldMk cId="86469410" sldId="1081"/>
            <ac:spMk id="2" creationId="{4B5F0D0E-8BB7-48AB-9160-728B8B3399A2}"/>
          </ac:spMkLst>
        </pc:spChg>
        <pc:spChg chg="mod">
          <ac:chgData name="Alfred Asterjadhi" userId="39de57b9-85c0-4fd1-aaac-8ca2b6560ad0" providerId="ADAL" clId="{875D7F4B-4CFD-4D5A-A60B-02496C8C34BE}" dt="2024-02-02T18:52:04.535" v="621" actId="20577"/>
          <ac:spMkLst>
            <pc:docMk/>
            <pc:sldMk cId="86469410" sldId="1081"/>
            <ac:spMk id="3" creationId="{DFB0BA47-D7B6-4F95-932E-A7AA615BC440}"/>
          </ac:spMkLst>
        </pc:spChg>
        <pc:spChg chg="mod">
          <ac:chgData name="Alfred Asterjadhi" userId="39de57b9-85c0-4fd1-aaac-8ca2b6560ad0" providerId="ADAL" clId="{875D7F4B-4CFD-4D5A-A60B-02496C8C34BE}" dt="2024-02-02T18:24:22.493" v="87"/>
          <ac:spMkLst>
            <pc:docMk/>
            <pc:sldMk cId="86469410" sldId="1081"/>
            <ac:spMk id="6" creationId="{974B2026-97FB-40D2-8F22-7E6D319B4EA2}"/>
          </ac:spMkLst>
        </pc:spChg>
      </pc:sldChg>
      <pc:sldChg chg="modSp mod">
        <pc:chgData name="Alfred Asterjadhi" userId="39de57b9-85c0-4fd1-aaac-8ca2b6560ad0" providerId="ADAL" clId="{875D7F4B-4CFD-4D5A-A60B-02496C8C34BE}" dt="2024-02-02T18:52:42.600" v="631" actId="207"/>
        <pc:sldMkLst>
          <pc:docMk/>
          <pc:sldMk cId="241393342" sldId="1082"/>
        </pc:sldMkLst>
        <pc:spChg chg="mod">
          <ac:chgData name="Alfred Asterjadhi" userId="39de57b9-85c0-4fd1-aaac-8ca2b6560ad0" providerId="ADAL" clId="{875D7F4B-4CFD-4D5A-A60B-02496C8C34BE}" dt="2024-02-02T18:52:29.558" v="624" actId="20577"/>
          <ac:spMkLst>
            <pc:docMk/>
            <pc:sldMk cId="241393342" sldId="1082"/>
            <ac:spMk id="2" creationId="{4B5F0D0E-8BB7-48AB-9160-728B8B3399A2}"/>
          </ac:spMkLst>
        </pc:spChg>
        <pc:spChg chg="mod">
          <ac:chgData name="Alfred Asterjadhi" userId="39de57b9-85c0-4fd1-aaac-8ca2b6560ad0" providerId="ADAL" clId="{875D7F4B-4CFD-4D5A-A60B-02496C8C34BE}" dt="2024-02-02T18:52:42.600" v="631" actId="207"/>
          <ac:spMkLst>
            <pc:docMk/>
            <pc:sldMk cId="241393342" sldId="1082"/>
            <ac:spMk id="3" creationId="{DFB0BA47-D7B6-4F95-932E-A7AA615BC440}"/>
          </ac:spMkLst>
        </pc:spChg>
        <pc:spChg chg="mod">
          <ac:chgData name="Alfred Asterjadhi" userId="39de57b9-85c0-4fd1-aaac-8ca2b6560ad0" providerId="ADAL" clId="{875D7F4B-4CFD-4D5A-A60B-02496C8C34BE}" dt="2024-02-02T18:24:23.681" v="88"/>
          <ac:spMkLst>
            <pc:docMk/>
            <pc:sldMk cId="241393342" sldId="1082"/>
            <ac:spMk id="6" creationId="{974B2026-97FB-40D2-8F22-7E6D319B4EA2}"/>
          </ac:spMkLst>
        </pc:spChg>
      </pc:sldChg>
      <pc:sldChg chg="modSp del mod">
        <pc:chgData name="Alfred Asterjadhi" userId="39de57b9-85c0-4fd1-aaac-8ca2b6560ad0" providerId="ADAL" clId="{875D7F4B-4CFD-4D5A-A60B-02496C8C34BE}" dt="2024-02-02T18:44:52.457" v="404" actId="47"/>
        <pc:sldMkLst>
          <pc:docMk/>
          <pc:sldMk cId="1096742673" sldId="1083"/>
        </pc:sldMkLst>
        <pc:spChg chg="mod">
          <ac:chgData name="Alfred Asterjadhi" userId="39de57b9-85c0-4fd1-aaac-8ca2b6560ad0" providerId="ADAL" clId="{875D7F4B-4CFD-4D5A-A60B-02496C8C34BE}" dt="2024-02-02T18:24:08.462" v="75"/>
          <ac:spMkLst>
            <pc:docMk/>
            <pc:sldMk cId="1096742673" sldId="1083"/>
            <ac:spMk id="3" creationId="{D20906E0-F900-4991-83B1-675F5B67FA2D}"/>
          </ac:spMkLst>
        </pc:spChg>
      </pc:sldChg>
      <pc:sldChg chg="modSp add mod">
        <pc:chgData name="Alfred Asterjadhi" userId="39de57b9-85c0-4fd1-aaac-8ca2b6560ad0" providerId="ADAL" clId="{875D7F4B-4CFD-4D5A-A60B-02496C8C34BE}" dt="2024-02-02T18:46:44.314" v="465" actId="20577"/>
        <pc:sldMkLst>
          <pc:docMk/>
          <pc:sldMk cId="695106843" sldId="1084"/>
        </pc:sldMkLst>
        <pc:spChg chg="mod">
          <ac:chgData name="Alfred Asterjadhi" userId="39de57b9-85c0-4fd1-aaac-8ca2b6560ad0" providerId="ADAL" clId="{875D7F4B-4CFD-4D5A-A60B-02496C8C34BE}" dt="2024-02-02T18:46:44.314" v="465" actId="20577"/>
          <ac:spMkLst>
            <pc:docMk/>
            <pc:sldMk cId="695106843" sldId="1084"/>
            <ac:spMk id="2" creationId="{F2762690-C15C-4839-B40F-0AF3A4D89457}"/>
          </ac:spMkLst>
        </pc:spChg>
        <pc:graphicFrameChg chg="mod modGraphic">
          <ac:chgData name="Alfred Asterjadhi" userId="39de57b9-85c0-4fd1-aaac-8ca2b6560ad0" providerId="ADAL" clId="{875D7F4B-4CFD-4D5A-A60B-02496C8C34BE}" dt="2024-02-02T18:44:03.757" v="345" actId="403"/>
          <ac:graphicFrameMkLst>
            <pc:docMk/>
            <pc:sldMk cId="695106843" sldId="1084"/>
            <ac:graphicFrameMk id="6" creationId="{5094FBC8-BB74-47F3-965D-16BC678F4D1D}"/>
          </ac:graphicFrameMkLst>
        </pc:graphicFrameChg>
      </pc:sldChg>
      <pc:sldChg chg="modSp add mod">
        <pc:chgData name="Alfred Asterjadhi" userId="39de57b9-85c0-4fd1-aaac-8ca2b6560ad0" providerId="ADAL" clId="{875D7F4B-4CFD-4D5A-A60B-02496C8C34BE}" dt="2024-02-02T18:47:42.362" v="486" actId="20577"/>
        <pc:sldMkLst>
          <pc:docMk/>
          <pc:sldMk cId="2138583481" sldId="1085"/>
        </pc:sldMkLst>
        <pc:spChg chg="mod">
          <ac:chgData name="Alfred Asterjadhi" userId="39de57b9-85c0-4fd1-aaac-8ca2b6560ad0" providerId="ADAL" clId="{875D7F4B-4CFD-4D5A-A60B-02496C8C34BE}" dt="2024-02-02T18:47:42.362" v="486" actId="20577"/>
          <ac:spMkLst>
            <pc:docMk/>
            <pc:sldMk cId="2138583481" sldId="1085"/>
            <ac:spMk id="2" creationId="{F2762690-C15C-4839-B40F-0AF3A4D89457}"/>
          </ac:spMkLst>
        </pc:spChg>
        <pc:graphicFrameChg chg="modGraphic">
          <ac:chgData name="Alfred Asterjadhi" userId="39de57b9-85c0-4fd1-aaac-8ca2b6560ad0" providerId="ADAL" clId="{875D7F4B-4CFD-4D5A-A60B-02496C8C34BE}" dt="2024-02-02T18:44:45.901" v="402" actId="20577"/>
          <ac:graphicFrameMkLst>
            <pc:docMk/>
            <pc:sldMk cId="2138583481" sldId="1085"/>
            <ac:graphicFrameMk id="6" creationId="{5094FBC8-BB74-47F3-965D-16BC678F4D1D}"/>
          </ac:graphicFrameMkLst>
        </pc:graphicFrameChg>
      </pc:sldChg>
      <pc:sldChg chg="modSp add mod">
        <pc:chgData name="Alfred Asterjadhi" userId="39de57b9-85c0-4fd1-aaac-8ca2b6560ad0" providerId="ADAL" clId="{875D7F4B-4CFD-4D5A-A60B-02496C8C34BE}" dt="2024-02-02T18:45:49.478" v="457" actId="6549"/>
        <pc:sldMkLst>
          <pc:docMk/>
          <pc:sldMk cId="427559049" sldId="1086"/>
        </pc:sldMkLst>
        <pc:spChg chg="mod">
          <ac:chgData name="Alfred Asterjadhi" userId="39de57b9-85c0-4fd1-aaac-8ca2b6560ad0" providerId="ADAL" clId="{875D7F4B-4CFD-4D5A-A60B-02496C8C34BE}" dt="2024-02-02T18:45:49.478" v="457" actId="6549"/>
          <ac:spMkLst>
            <pc:docMk/>
            <pc:sldMk cId="427559049" sldId="1086"/>
            <ac:spMk id="2" creationId="{F2762690-C15C-4839-B40F-0AF3A4D89457}"/>
          </ac:spMkLst>
        </pc:spChg>
      </pc:sldChg>
      <pc:sldChg chg="modSp add mod">
        <pc:chgData name="Alfred Asterjadhi" userId="39de57b9-85c0-4fd1-aaac-8ca2b6560ad0" providerId="ADAL" clId="{875D7F4B-4CFD-4D5A-A60B-02496C8C34BE}" dt="2024-02-02T18:45:53.122" v="458" actId="20577"/>
        <pc:sldMkLst>
          <pc:docMk/>
          <pc:sldMk cId="2696388017" sldId="1087"/>
        </pc:sldMkLst>
        <pc:spChg chg="mod">
          <ac:chgData name="Alfred Asterjadhi" userId="39de57b9-85c0-4fd1-aaac-8ca2b6560ad0" providerId="ADAL" clId="{875D7F4B-4CFD-4D5A-A60B-02496C8C34BE}" dt="2024-02-02T18:45:53.122" v="458" actId="20577"/>
          <ac:spMkLst>
            <pc:docMk/>
            <pc:sldMk cId="2696388017" sldId="1087"/>
            <ac:spMk id="2" creationId="{F2762690-C15C-4839-B40F-0AF3A4D89457}"/>
          </ac:spMkLst>
        </pc:spChg>
      </pc:sldChg>
      <pc:sldChg chg="modSp add mod">
        <pc:chgData name="Alfred Asterjadhi" userId="39de57b9-85c0-4fd1-aaac-8ca2b6560ad0" providerId="ADAL" clId="{875D7F4B-4CFD-4D5A-A60B-02496C8C34BE}" dt="2024-02-02T18:45:56.421" v="459" actId="20577"/>
        <pc:sldMkLst>
          <pc:docMk/>
          <pc:sldMk cId="2082127564" sldId="1088"/>
        </pc:sldMkLst>
        <pc:spChg chg="mod">
          <ac:chgData name="Alfred Asterjadhi" userId="39de57b9-85c0-4fd1-aaac-8ca2b6560ad0" providerId="ADAL" clId="{875D7F4B-4CFD-4D5A-A60B-02496C8C34BE}" dt="2024-02-02T18:45:56.421" v="459" actId="20577"/>
          <ac:spMkLst>
            <pc:docMk/>
            <pc:sldMk cId="2082127564" sldId="1088"/>
            <ac:spMk id="2" creationId="{F2762690-C15C-4839-B40F-0AF3A4D89457}"/>
          </ac:spMkLst>
        </pc:spChg>
      </pc:sldChg>
      <pc:sldChg chg="modSp add mod">
        <pc:chgData name="Alfred Asterjadhi" userId="39de57b9-85c0-4fd1-aaac-8ca2b6560ad0" providerId="ADAL" clId="{875D7F4B-4CFD-4D5A-A60B-02496C8C34BE}" dt="2024-02-02T18:46:00.714" v="460" actId="20577"/>
        <pc:sldMkLst>
          <pc:docMk/>
          <pc:sldMk cId="2042963422" sldId="1089"/>
        </pc:sldMkLst>
        <pc:spChg chg="mod">
          <ac:chgData name="Alfred Asterjadhi" userId="39de57b9-85c0-4fd1-aaac-8ca2b6560ad0" providerId="ADAL" clId="{875D7F4B-4CFD-4D5A-A60B-02496C8C34BE}" dt="2024-02-02T18:46:00.714" v="460" actId="20577"/>
          <ac:spMkLst>
            <pc:docMk/>
            <pc:sldMk cId="2042963422" sldId="1089"/>
            <ac:spMk id="2" creationId="{F2762690-C15C-4839-B40F-0AF3A4D89457}"/>
          </ac:spMkLst>
        </pc:spChg>
      </pc:sldChg>
      <pc:sldChg chg="modSp add del mod">
        <pc:chgData name="Alfred Asterjadhi" userId="39de57b9-85c0-4fd1-aaac-8ca2b6560ad0" providerId="ADAL" clId="{875D7F4B-4CFD-4D5A-A60B-02496C8C34BE}" dt="2024-02-02T18:46:48.969" v="466" actId="47"/>
        <pc:sldMkLst>
          <pc:docMk/>
          <pc:sldMk cId="1225559021" sldId="1090"/>
        </pc:sldMkLst>
        <pc:spChg chg="mod">
          <ac:chgData name="Alfred Asterjadhi" userId="39de57b9-85c0-4fd1-aaac-8ca2b6560ad0" providerId="ADAL" clId="{875D7F4B-4CFD-4D5A-A60B-02496C8C34BE}" dt="2024-02-02T18:46:15.939" v="462" actId="20577"/>
          <ac:spMkLst>
            <pc:docMk/>
            <pc:sldMk cId="1225559021" sldId="1090"/>
            <ac:spMk id="2" creationId="{F2762690-C15C-4839-B40F-0AF3A4D89457}"/>
          </ac:spMkLst>
        </pc:spChg>
      </pc:sldChg>
      <pc:sldChg chg="modSp add mod">
        <pc:chgData name="Alfred Asterjadhi" userId="39de57b9-85c0-4fd1-aaac-8ca2b6560ad0" providerId="ADAL" clId="{875D7F4B-4CFD-4D5A-A60B-02496C8C34BE}" dt="2024-02-02T18:47:45.859" v="488" actId="20577"/>
        <pc:sldMkLst>
          <pc:docMk/>
          <pc:sldMk cId="1787302382" sldId="1090"/>
        </pc:sldMkLst>
        <pc:spChg chg="mod">
          <ac:chgData name="Alfred Asterjadhi" userId="39de57b9-85c0-4fd1-aaac-8ca2b6560ad0" providerId="ADAL" clId="{875D7F4B-4CFD-4D5A-A60B-02496C8C34BE}" dt="2024-02-02T18:47:45.859" v="488" actId="20577"/>
          <ac:spMkLst>
            <pc:docMk/>
            <pc:sldMk cId="1787302382" sldId="1090"/>
            <ac:spMk id="2" creationId="{F2762690-C15C-4839-B40F-0AF3A4D89457}"/>
          </ac:spMkLst>
        </pc:spChg>
        <pc:graphicFrameChg chg="modGraphic">
          <ac:chgData name="Alfred Asterjadhi" userId="39de57b9-85c0-4fd1-aaac-8ca2b6560ad0" providerId="ADAL" clId="{875D7F4B-4CFD-4D5A-A60B-02496C8C34BE}" dt="2024-02-02T18:47:14.272" v="481" actId="20577"/>
          <ac:graphicFrameMkLst>
            <pc:docMk/>
            <pc:sldMk cId="1787302382" sldId="1090"/>
            <ac:graphicFrameMk id="6" creationId="{5094FBC8-BB74-47F3-965D-16BC678F4D1D}"/>
          </ac:graphicFrameMkLst>
        </pc:graphicFrameChg>
      </pc:sldChg>
      <pc:sldChg chg="modSp add mod">
        <pc:chgData name="Alfred Asterjadhi" userId="39de57b9-85c0-4fd1-aaac-8ca2b6560ad0" providerId="ADAL" clId="{875D7F4B-4CFD-4D5A-A60B-02496C8C34BE}" dt="2024-02-02T18:47:37.083" v="484" actId="20577"/>
        <pc:sldMkLst>
          <pc:docMk/>
          <pc:sldMk cId="387064649" sldId="1091"/>
        </pc:sldMkLst>
        <pc:spChg chg="mod">
          <ac:chgData name="Alfred Asterjadhi" userId="39de57b9-85c0-4fd1-aaac-8ca2b6560ad0" providerId="ADAL" clId="{875D7F4B-4CFD-4D5A-A60B-02496C8C34BE}" dt="2024-02-02T18:47:37.083" v="484" actId="20577"/>
          <ac:spMkLst>
            <pc:docMk/>
            <pc:sldMk cId="387064649" sldId="1091"/>
            <ac:spMk id="2" creationId="{F2762690-C15C-4839-B40F-0AF3A4D89457}"/>
          </ac:spMkLst>
        </pc:spChg>
      </pc:sldChg>
      <pc:sldChg chg="modSp add del mod">
        <pc:chgData name="Alfred Asterjadhi" userId="39de57b9-85c0-4fd1-aaac-8ca2b6560ad0" providerId="ADAL" clId="{875D7F4B-4CFD-4D5A-A60B-02496C8C34BE}" dt="2024-02-02T18:46:50.195" v="467" actId="47"/>
        <pc:sldMkLst>
          <pc:docMk/>
          <pc:sldMk cId="1664511788" sldId="1091"/>
        </pc:sldMkLst>
        <pc:spChg chg="mod">
          <ac:chgData name="Alfred Asterjadhi" userId="39de57b9-85c0-4fd1-aaac-8ca2b6560ad0" providerId="ADAL" clId="{875D7F4B-4CFD-4D5A-A60B-02496C8C34BE}" dt="2024-02-02T18:46:21.830" v="464" actId="20577"/>
          <ac:spMkLst>
            <pc:docMk/>
            <pc:sldMk cId="1664511788" sldId="1091"/>
            <ac:spMk id="2" creationId="{F2762690-C15C-4839-B40F-0AF3A4D89457}"/>
          </ac:spMkLst>
        </pc:spChg>
      </pc:sldChg>
      <pc:sldChg chg="modSp add mod">
        <pc:chgData name="Alfred Asterjadhi" userId="39de57b9-85c0-4fd1-aaac-8ca2b6560ad0" providerId="ADAL" clId="{875D7F4B-4CFD-4D5A-A60B-02496C8C34BE}" dt="2024-02-02T18:47:39.497" v="485" actId="20577"/>
        <pc:sldMkLst>
          <pc:docMk/>
          <pc:sldMk cId="496318644" sldId="1092"/>
        </pc:sldMkLst>
        <pc:spChg chg="mod">
          <ac:chgData name="Alfred Asterjadhi" userId="39de57b9-85c0-4fd1-aaac-8ca2b6560ad0" providerId="ADAL" clId="{875D7F4B-4CFD-4D5A-A60B-02496C8C34BE}" dt="2024-02-02T18:47:39.497" v="485" actId="20577"/>
          <ac:spMkLst>
            <pc:docMk/>
            <pc:sldMk cId="496318644" sldId="1092"/>
            <ac:spMk id="2" creationId="{F2762690-C15C-4839-B40F-0AF3A4D89457}"/>
          </ac:spMkLst>
        </pc:spChg>
      </pc:sldChg>
      <pc:sldChg chg="modSp add mod">
        <pc:chgData name="Alfred Asterjadhi" userId="39de57b9-85c0-4fd1-aaac-8ca2b6560ad0" providerId="ADAL" clId="{875D7F4B-4CFD-4D5A-A60B-02496C8C34BE}" dt="2024-02-05T16:53:26.144" v="774" actId="20577"/>
        <pc:sldMkLst>
          <pc:docMk/>
          <pc:sldMk cId="3174241725" sldId="1093"/>
        </pc:sldMkLst>
        <pc:spChg chg="mod">
          <ac:chgData name="Alfred Asterjadhi" userId="39de57b9-85c0-4fd1-aaac-8ca2b6560ad0" providerId="ADAL" clId="{875D7F4B-4CFD-4D5A-A60B-02496C8C34BE}" dt="2024-02-05T16:53:26.144" v="774" actId="20577"/>
          <ac:spMkLst>
            <pc:docMk/>
            <pc:sldMk cId="3174241725" sldId="1093"/>
            <ac:spMk id="2" creationId="{4B5F0D0E-8BB7-48AB-9160-728B8B3399A2}"/>
          </ac:spMkLst>
        </pc:spChg>
      </pc:sldChg>
      <pc:sldChg chg="modSp add mod">
        <pc:chgData name="Alfred Asterjadhi" userId="39de57b9-85c0-4fd1-aaac-8ca2b6560ad0" providerId="ADAL" clId="{875D7F4B-4CFD-4D5A-A60B-02496C8C34BE}" dt="2024-02-05T16:53:30.664" v="775"/>
        <pc:sldMkLst>
          <pc:docMk/>
          <pc:sldMk cId="888791386" sldId="1094"/>
        </pc:sldMkLst>
        <pc:spChg chg="mod">
          <ac:chgData name="Alfred Asterjadhi" userId="39de57b9-85c0-4fd1-aaac-8ca2b6560ad0" providerId="ADAL" clId="{875D7F4B-4CFD-4D5A-A60B-02496C8C34BE}" dt="2024-02-05T16:53:30.664" v="775"/>
          <ac:spMkLst>
            <pc:docMk/>
            <pc:sldMk cId="888791386" sldId="1094"/>
            <ac:spMk id="2" creationId="{4B5F0D0E-8BB7-48AB-9160-728B8B3399A2}"/>
          </ac:spMkLst>
        </pc:spChg>
      </pc:sldChg>
      <pc:sldMasterChg chg="modSp mod">
        <pc:chgData name="Alfred Asterjadhi" userId="39de57b9-85c0-4fd1-aaac-8ca2b6560ad0" providerId="ADAL" clId="{875D7F4B-4CFD-4D5A-A60B-02496C8C34BE}" dt="2024-02-02T18:23:22.317" v="41" actId="20577"/>
        <pc:sldMasterMkLst>
          <pc:docMk/>
          <pc:sldMasterMk cId="0" sldId="2147483648"/>
        </pc:sldMasterMkLst>
        <pc:spChg chg="mod">
          <ac:chgData name="Alfred Asterjadhi" userId="39de57b9-85c0-4fd1-aaac-8ca2b6560ad0" providerId="ADAL" clId="{875D7F4B-4CFD-4D5A-A60B-02496C8C34BE}" dt="2024-02-02T18:23:22.317" v="41" actId="20577"/>
          <ac:spMkLst>
            <pc:docMk/>
            <pc:sldMasterMk cId="0" sldId="2147483648"/>
            <ac:spMk id="10" creationId="{00000000-0000-0000-0000-000000000000}"/>
          </ac:spMkLst>
        </pc:spChg>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modSp mod">
        <pc:chgData name="Alfred Asterjadhi" userId="39de57b9-85c0-4fd1-aaac-8ca2b6560ad0" providerId="ADAL" clId="{9C4414ED-F8B6-408C-BFC4-C44AC56CAB54}" dt="2023-11-13T01:54:45.960" v="4" actId="20577"/>
        <pc:sldMkLst>
          <pc:docMk/>
          <pc:sldMk cId="0" sldId="256"/>
        </pc:sldMkLst>
        <pc:spChg chg="mod">
          <ac:chgData name="Alfred Asterjadhi" userId="39de57b9-85c0-4fd1-aaac-8ca2b6560ad0" providerId="ADAL" clId="{9C4414ED-F8B6-408C-BFC4-C44AC56CAB54}" dt="2023-11-13T01:54:45.960" v="4" actId="20577"/>
          <ac:spMkLst>
            <pc:docMk/>
            <pc:sldMk cId="0" sldId="256"/>
            <ac:spMk id="3074" creationId="{00000000-0000-0000-0000-000000000000}"/>
          </ac:spMkLst>
        </pc:spChg>
      </pc:sldChg>
      <pc:sldChg chg="modSp mod">
        <pc:chgData name="Alfred Asterjadhi" userId="39de57b9-85c0-4fd1-aaac-8ca2b6560ad0" providerId="ADAL" clId="{9C4414ED-F8B6-408C-BFC4-C44AC56CAB54}" dt="2023-11-17T01:58:40.839" v="4055" actId="20577"/>
        <pc:sldMkLst>
          <pc:docMk/>
          <pc:sldMk cId="0" sldId="257"/>
        </pc:sldMkLst>
        <pc:spChg chg="mod">
          <ac:chgData name="Alfred Asterjadhi" userId="39de57b9-85c0-4fd1-aaac-8ca2b6560ad0" providerId="ADAL" clId="{9C4414ED-F8B6-408C-BFC4-C44AC56CAB54}" dt="2023-11-17T01:58:40.839" v="4055" actId="20577"/>
          <ac:spMkLst>
            <pc:docMk/>
            <pc:sldMk cId="0" sldId="257"/>
            <ac:spMk id="4098" creationId="{00000000-0000-0000-0000-000000000000}"/>
          </ac:spMkLst>
        </pc:spChg>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pChg chg="mod ord">
          <ac:chgData name="Alfred Asterjadhi" userId="39de57b9-85c0-4fd1-aaac-8ca2b6560ad0" providerId="ADAL" clId="{9C4414ED-F8B6-408C-BFC4-C44AC56CAB54}" dt="2023-11-14T01:44:54.117" v="1114" actId="6264"/>
          <ac:spMkLst>
            <pc:docMk/>
            <pc:sldMk cId="3374954241" sldId="294"/>
            <ac:spMk id="2" creationId="{D8211976-0E93-4B96-A3B8-D81447BF9548}"/>
          </ac:spMkLst>
        </pc:spChg>
        <pc:spChg chg="del mod">
          <ac:chgData name="Alfred Asterjadhi" userId="39de57b9-85c0-4fd1-aaac-8ca2b6560ad0" providerId="ADAL" clId="{9C4414ED-F8B6-408C-BFC4-C44AC56CAB54}" dt="2023-11-14T01:43:24.186" v="1045" actId="478"/>
          <ac:spMkLst>
            <pc:docMk/>
            <pc:sldMk cId="3374954241" sldId="294"/>
            <ac:spMk id="3" creationId="{BA81CA66-36C1-4159-BDBE-897A4500503B}"/>
          </ac:spMkLst>
        </pc:spChg>
        <pc:spChg chg="mod ord">
          <ac:chgData name="Alfred Asterjadhi" userId="39de57b9-85c0-4fd1-aaac-8ca2b6560ad0" providerId="ADAL" clId="{9C4414ED-F8B6-408C-BFC4-C44AC56CAB54}" dt="2023-11-14T01:44:54.117" v="1114" actId="6264"/>
          <ac:spMkLst>
            <pc:docMk/>
            <pc:sldMk cId="3374954241" sldId="294"/>
            <ac:spMk id="4" creationId="{F71B57A3-3F86-4486-8E0C-DCE1A8196601}"/>
          </ac:spMkLst>
        </pc:spChg>
        <pc:spChg chg="mod ord">
          <ac:chgData name="Alfred Asterjadhi" userId="39de57b9-85c0-4fd1-aaac-8ca2b6560ad0" providerId="ADAL" clId="{9C4414ED-F8B6-408C-BFC4-C44AC56CAB54}" dt="2023-11-14T01:44:54.117" v="1114" actId="6264"/>
          <ac:spMkLst>
            <pc:docMk/>
            <pc:sldMk cId="3374954241" sldId="294"/>
            <ac:spMk id="5" creationId="{90985E17-6660-42FA-AE10-CC449CE2A11E}"/>
          </ac:spMkLst>
        </pc:spChg>
        <pc:spChg chg="mod ord">
          <ac:chgData name="Alfred Asterjadhi" userId="39de57b9-85c0-4fd1-aaac-8ca2b6560ad0" providerId="ADAL" clId="{9C4414ED-F8B6-408C-BFC4-C44AC56CAB54}" dt="2023-11-14T01:44:54.117" v="1114" actId="6264"/>
          <ac:spMkLst>
            <pc:docMk/>
            <pc:sldMk cId="3374954241" sldId="294"/>
            <ac:spMk id="6" creationId="{24F6BFB3-F3CC-4290-AD44-409A0CB3DC2A}"/>
          </ac:spMkLst>
        </pc:spChg>
        <pc:spChg chg="mod">
          <ac:chgData name="Alfred Asterjadhi" userId="39de57b9-85c0-4fd1-aaac-8ca2b6560ad0" providerId="ADAL" clId="{9C4414ED-F8B6-408C-BFC4-C44AC56CAB54}" dt="2023-11-14T01:43:41.439" v="1087" actId="1036"/>
          <ac:spMkLst>
            <pc:docMk/>
            <pc:sldMk cId="3374954241" sldId="294"/>
            <ac:spMk id="7" creationId="{7078CCF3-0DFD-474F-84F0-A806A2715779}"/>
          </ac:spMkLst>
        </pc:spChg>
        <pc:spChg chg="add del mod">
          <ac:chgData name="Alfred Asterjadhi" userId="39de57b9-85c0-4fd1-aaac-8ca2b6560ad0" providerId="ADAL" clId="{9C4414ED-F8B6-408C-BFC4-C44AC56CAB54}" dt="2023-11-14T01:43:26.965" v="1046" actId="478"/>
          <ac:spMkLst>
            <pc:docMk/>
            <pc:sldMk cId="3374954241" sldId="294"/>
            <ac:spMk id="9" creationId="{51E3342E-B360-C82D-A90A-73F45F421B32}"/>
          </ac:spMkLst>
        </pc:spChg>
        <pc:spChg chg="mod">
          <ac:chgData name="Alfred Asterjadhi" userId="39de57b9-85c0-4fd1-aaac-8ca2b6560ad0" providerId="ADAL" clId="{9C4414ED-F8B6-408C-BFC4-C44AC56CAB54}" dt="2023-11-14T01:43:41.439" v="1087" actId="1036"/>
          <ac:spMkLst>
            <pc:docMk/>
            <pc:sldMk cId="3374954241" sldId="294"/>
            <ac:spMk id="10" creationId="{EB6BA1F4-3382-4143-A9A9-37725A269D68}"/>
          </ac:spMkLst>
        </pc:spChg>
        <pc:spChg chg="add del mod">
          <ac:chgData name="Alfred Asterjadhi" userId="39de57b9-85c0-4fd1-aaac-8ca2b6560ad0" providerId="ADAL" clId="{9C4414ED-F8B6-408C-BFC4-C44AC56CAB54}" dt="2023-11-14T01:44:54.117" v="1114" actId="6264"/>
          <ac:spMkLst>
            <pc:docMk/>
            <pc:sldMk cId="3374954241" sldId="294"/>
            <ac:spMk id="11" creationId="{C91175E2-F192-DEE3-1F8E-915F26359892}"/>
          </ac:spMkLst>
        </pc:spChg>
        <pc:spChg chg="add del mod">
          <ac:chgData name="Alfred Asterjadhi" userId="39de57b9-85c0-4fd1-aaac-8ca2b6560ad0" providerId="ADAL" clId="{9C4414ED-F8B6-408C-BFC4-C44AC56CAB54}" dt="2023-11-14T01:44:54.117" v="1114" actId="6264"/>
          <ac:spMkLst>
            <pc:docMk/>
            <pc:sldMk cId="3374954241" sldId="294"/>
            <ac:spMk id="12" creationId="{5F13B880-F5A0-468B-A08A-F62FFF666F7A}"/>
          </ac:spMkLst>
        </pc:spChg>
        <pc:spChg chg="add del mod">
          <ac:chgData name="Alfred Asterjadhi" userId="39de57b9-85c0-4fd1-aaac-8ca2b6560ad0" providerId="ADAL" clId="{9C4414ED-F8B6-408C-BFC4-C44AC56CAB54}" dt="2023-11-14T01:44:54.117" v="1114" actId="6264"/>
          <ac:spMkLst>
            <pc:docMk/>
            <pc:sldMk cId="3374954241" sldId="294"/>
            <ac:spMk id="13" creationId="{3BC12ECF-D4C1-0D05-DAFE-FE0B099BFB6A}"/>
          </ac:spMkLst>
        </pc:spChg>
        <pc:spChg chg="add del mod">
          <ac:chgData name="Alfred Asterjadhi" userId="39de57b9-85c0-4fd1-aaac-8ca2b6560ad0" providerId="ADAL" clId="{9C4414ED-F8B6-408C-BFC4-C44AC56CAB54}" dt="2023-11-14T01:44:54.117" v="1114" actId="6264"/>
          <ac:spMkLst>
            <pc:docMk/>
            <pc:sldMk cId="3374954241" sldId="294"/>
            <ac:spMk id="14" creationId="{8F7D5DB4-CE17-B4B6-E795-71660FA172BA}"/>
          </ac:spMkLst>
        </pc:spChg>
        <pc:spChg chg="add mod ord">
          <ac:chgData name="Alfred Asterjadhi" userId="39de57b9-85c0-4fd1-aaac-8ca2b6560ad0" providerId="ADAL" clId="{9C4414ED-F8B6-408C-BFC4-C44AC56CAB54}" dt="2023-11-14T01:45:38.770" v="1181" actId="5793"/>
          <ac:spMkLst>
            <pc:docMk/>
            <pc:sldMk cId="3374954241" sldId="294"/>
            <ac:spMk id="15" creationId="{CCDEA824-EC4D-EA58-96B9-79DB6D90AAFF}"/>
          </ac:spMkLst>
        </pc:spChg>
        <pc:spChg chg="mod">
          <ac:chgData name="Alfred Asterjadhi" userId="39de57b9-85c0-4fd1-aaac-8ca2b6560ad0" providerId="ADAL" clId="{9C4414ED-F8B6-408C-BFC4-C44AC56CAB54}" dt="2023-11-14T01:43:41.439" v="1087" actId="1036"/>
          <ac:spMkLst>
            <pc:docMk/>
            <pc:sldMk cId="3374954241" sldId="294"/>
            <ac:spMk id="16" creationId="{224458F6-EF79-44A1-AB52-DED774BAB2B1}"/>
          </ac:spMkLst>
        </pc:spChg>
        <pc:spChg chg="mod">
          <ac:chgData name="Alfred Asterjadhi" userId="39de57b9-85c0-4fd1-aaac-8ca2b6560ad0" providerId="ADAL" clId="{9C4414ED-F8B6-408C-BFC4-C44AC56CAB54}" dt="2023-11-14T01:43:41.439" v="1087" actId="1036"/>
          <ac:spMkLst>
            <pc:docMk/>
            <pc:sldMk cId="3374954241" sldId="294"/>
            <ac:spMk id="17" creationId="{CB176AD6-0C03-4ACE-AD06-F99217FF6AE0}"/>
          </ac:spMkLst>
        </pc:spChg>
        <pc:spChg chg="mod">
          <ac:chgData name="Alfred Asterjadhi" userId="39de57b9-85c0-4fd1-aaac-8ca2b6560ad0" providerId="ADAL" clId="{9C4414ED-F8B6-408C-BFC4-C44AC56CAB54}" dt="2023-11-14T01:43:41.439" v="1087" actId="1036"/>
          <ac:spMkLst>
            <pc:docMk/>
            <pc:sldMk cId="3374954241" sldId="294"/>
            <ac:spMk id="18" creationId="{AAD6D8B1-12B2-4F5C-9413-EBB9687B8C11}"/>
          </ac:spMkLst>
        </pc:spChg>
        <pc:spChg chg="mod">
          <ac:chgData name="Alfred Asterjadhi" userId="39de57b9-85c0-4fd1-aaac-8ca2b6560ad0" providerId="ADAL" clId="{9C4414ED-F8B6-408C-BFC4-C44AC56CAB54}" dt="2023-11-14T01:43:41.439" v="1087" actId="1036"/>
          <ac:spMkLst>
            <pc:docMk/>
            <pc:sldMk cId="3374954241" sldId="294"/>
            <ac:spMk id="27" creationId="{C07F9D84-7E8F-4002-BF3B-5C78AF58FA40}"/>
          </ac:spMkLst>
        </pc:spChg>
        <pc:spChg chg="mod">
          <ac:chgData name="Alfred Asterjadhi" userId="39de57b9-85c0-4fd1-aaac-8ca2b6560ad0" providerId="ADAL" clId="{9C4414ED-F8B6-408C-BFC4-C44AC56CAB54}" dt="2023-11-14T01:43:41.439" v="1087" actId="1036"/>
          <ac:spMkLst>
            <pc:docMk/>
            <pc:sldMk cId="3374954241" sldId="294"/>
            <ac:spMk id="38" creationId="{6047479D-86DB-4979-BD5C-117E9E214BF1}"/>
          </ac:spMkLst>
        </pc:spChg>
        <pc:spChg chg="mod">
          <ac:chgData name="Alfred Asterjadhi" userId="39de57b9-85c0-4fd1-aaac-8ca2b6560ad0" providerId="ADAL" clId="{9C4414ED-F8B6-408C-BFC4-C44AC56CAB54}" dt="2023-11-14T01:43:41.439" v="1087" actId="1036"/>
          <ac:spMkLst>
            <pc:docMk/>
            <pc:sldMk cId="3374954241" sldId="294"/>
            <ac:spMk id="39" creationId="{BE561A9E-344D-44FE-8BB1-F9B2F731BCAA}"/>
          </ac:spMkLst>
        </pc:spChg>
        <pc:spChg chg="mod">
          <ac:chgData name="Alfred Asterjadhi" userId="39de57b9-85c0-4fd1-aaac-8ca2b6560ad0" providerId="ADAL" clId="{9C4414ED-F8B6-408C-BFC4-C44AC56CAB54}" dt="2023-11-14T01:43:41.439" v="1087" actId="1036"/>
          <ac:spMkLst>
            <pc:docMk/>
            <pc:sldMk cId="3374954241" sldId="294"/>
            <ac:spMk id="41" creationId="{FACAFD8F-4F50-4245-8C61-6A64F1611322}"/>
          </ac:spMkLst>
        </pc:spChg>
        <pc:spChg chg="mod">
          <ac:chgData name="Alfred Asterjadhi" userId="39de57b9-85c0-4fd1-aaac-8ca2b6560ad0" providerId="ADAL" clId="{9C4414ED-F8B6-408C-BFC4-C44AC56CAB54}" dt="2023-11-14T01:43:41.439" v="1087" actId="1036"/>
          <ac:spMkLst>
            <pc:docMk/>
            <pc:sldMk cId="3374954241" sldId="294"/>
            <ac:spMk id="42" creationId="{46F2C9AE-D3F6-49B2-90D7-5A66625E074C}"/>
          </ac:spMkLst>
        </pc:spChg>
        <pc:spChg chg="mod">
          <ac:chgData name="Alfred Asterjadhi" userId="39de57b9-85c0-4fd1-aaac-8ca2b6560ad0" providerId="ADAL" clId="{9C4414ED-F8B6-408C-BFC4-C44AC56CAB54}" dt="2023-11-14T01:43:41.439" v="1087" actId="1036"/>
          <ac:spMkLst>
            <pc:docMk/>
            <pc:sldMk cId="3374954241" sldId="294"/>
            <ac:spMk id="43" creationId="{43F67C61-9A7F-4B79-A794-6A121F8457E4}"/>
          </ac:spMkLst>
        </pc:spChg>
        <pc:spChg chg="mod">
          <ac:chgData name="Alfred Asterjadhi" userId="39de57b9-85c0-4fd1-aaac-8ca2b6560ad0" providerId="ADAL" clId="{9C4414ED-F8B6-408C-BFC4-C44AC56CAB54}" dt="2023-11-14T01:43:41.439" v="1087" actId="1036"/>
          <ac:spMkLst>
            <pc:docMk/>
            <pc:sldMk cId="3374954241" sldId="294"/>
            <ac:spMk id="44" creationId="{B0ED89A0-8EC2-429A-B9F3-F9A05BC47A3F}"/>
          </ac:spMkLst>
        </pc:spChg>
        <pc:spChg chg="mod">
          <ac:chgData name="Alfred Asterjadhi" userId="39de57b9-85c0-4fd1-aaac-8ca2b6560ad0" providerId="ADAL" clId="{9C4414ED-F8B6-408C-BFC4-C44AC56CAB54}" dt="2023-11-14T01:43:41.439" v="1087" actId="1036"/>
          <ac:spMkLst>
            <pc:docMk/>
            <pc:sldMk cId="3374954241" sldId="294"/>
            <ac:spMk id="45" creationId="{6C81672E-9982-4CC8-A59B-FBC38DC52450}"/>
          </ac:spMkLst>
        </pc:spChg>
        <pc:cxnChg chg="mod">
          <ac:chgData name="Alfred Asterjadhi" userId="39de57b9-85c0-4fd1-aaac-8ca2b6560ad0" providerId="ADAL" clId="{9C4414ED-F8B6-408C-BFC4-C44AC56CAB54}" dt="2023-11-14T01:43:41.439" v="1087" actId="1036"/>
          <ac:cxnSpMkLst>
            <pc:docMk/>
            <pc:sldMk cId="3374954241" sldId="294"/>
            <ac:cxnSpMk id="20" creationId="{BDF28544-5B7F-4D52-B929-ED87F6977CB7}"/>
          </ac:cxnSpMkLst>
        </pc:cxnChg>
        <pc:cxnChg chg="mod">
          <ac:chgData name="Alfred Asterjadhi" userId="39de57b9-85c0-4fd1-aaac-8ca2b6560ad0" providerId="ADAL" clId="{9C4414ED-F8B6-408C-BFC4-C44AC56CAB54}" dt="2023-11-14T01:43:41.439" v="1087" actId="1036"/>
          <ac:cxnSpMkLst>
            <pc:docMk/>
            <pc:sldMk cId="3374954241" sldId="294"/>
            <ac:cxnSpMk id="22" creationId="{2557210A-D3AB-406E-8196-7DED54CABDDA}"/>
          </ac:cxnSpMkLst>
        </pc:cxnChg>
        <pc:cxnChg chg="mod">
          <ac:chgData name="Alfred Asterjadhi" userId="39de57b9-85c0-4fd1-aaac-8ca2b6560ad0" providerId="ADAL" clId="{9C4414ED-F8B6-408C-BFC4-C44AC56CAB54}" dt="2023-11-14T01:43:41.439" v="1087" actId="1036"/>
          <ac:cxnSpMkLst>
            <pc:docMk/>
            <pc:sldMk cId="3374954241" sldId="294"/>
            <ac:cxnSpMk id="24" creationId="{1E8AEC08-7ED7-413B-BA5A-174B213F6E61}"/>
          </ac:cxnSpMkLst>
        </pc:cxnChg>
        <pc:cxnChg chg="mod">
          <ac:chgData name="Alfred Asterjadhi" userId="39de57b9-85c0-4fd1-aaac-8ca2b6560ad0" providerId="ADAL" clId="{9C4414ED-F8B6-408C-BFC4-C44AC56CAB54}" dt="2023-11-14T01:43:41.439" v="1087" actId="1036"/>
          <ac:cxnSpMkLst>
            <pc:docMk/>
            <pc:sldMk cId="3374954241" sldId="294"/>
            <ac:cxnSpMk id="26" creationId="{54BC8E72-CE70-4DD4-939B-D8084A1241C2}"/>
          </ac:cxnSpMkLst>
        </pc:cxnChg>
        <pc:cxnChg chg="mod">
          <ac:chgData name="Alfred Asterjadhi" userId="39de57b9-85c0-4fd1-aaac-8ca2b6560ad0" providerId="ADAL" clId="{9C4414ED-F8B6-408C-BFC4-C44AC56CAB54}" dt="2023-11-14T01:43:41.439" v="1087" actId="1036"/>
          <ac:cxnSpMkLst>
            <pc:docMk/>
            <pc:sldMk cId="3374954241" sldId="294"/>
            <ac:cxnSpMk id="31" creationId="{F10E98B3-0841-468A-AF38-367F9BC365C8}"/>
          </ac:cxnSpMkLst>
        </pc:cxnChg>
        <pc:cxnChg chg="mod">
          <ac:chgData name="Alfred Asterjadhi" userId="39de57b9-85c0-4fd1-aaac-8ca2b6560ad0" providerId="ADAL" clId="{9C4414ED-F8B6-408C-BFC4-C44AC56CAB54}" dt="2023-11-14T01:43:41.439" v="1087" actId="1036"/>
          <ac:cxnSpMkLst>
            <pc:docMk/>
            <pc:sldMk cId="3374954241" sldId="294"/>
            <ac:cxnSpMk id="34" creationId="{140D117D-7AAD-491C-8B94-3E27D01383EA}"/>
          </ac:cxnSpMkLst>
        </pc:cxnChg>
        <pc:cxnChg chg="mod">
          <ac:chgData name="Alfred Asterjadhi" userId="39de57b9-85c0-4fd1-aaac-8ca2b6560ad0" providerId="ADAL" clId="{9C4414ED-F8B6-408C-BFC4-C44AC56CAB54}" dt="2023-11-14T01:43:41.439" v="1087" actId="1036"/>
          <ac:cxnSpMkLst>
            <pc:docMk/>
            <pc:sldMk cId="3374954241" sldId="294"/>
            <ac:cxnSpMk id="37" creationId="{321FDFFB-6534-4960-AC3F-6C874DFED11B}"/>
          </ac:cxnSpMkLst>
        </pc:cxnChg>
      </pc:sldChg>
      <pc:sldChg chg="modSp mod">
        <pc:chgData name="Alfred Asterjadhi" userId="39de57b9-85c0-4fd1-aaac-8ca2b6560ad0" providerId="ADAL" clId="{9C4414ED-F8B6-408C-BFC4-C44AC56CAB54}" dt="2023-11-16T03:03:51.469" v="2779" actId="20577"/>
        <pc:sldMkLst>
          <pc:docMk/>
          <pc:sldMk cId="2243228416" sldId="299"/>
        </pc:sldMkLst>
        <pc:spChg chg="mod">
          <ac:chgData name="Alfred Asterjadhi" userId="39de57b9-85c0-4fd1-aaac-8ca2b6560ad0" providerId="ADAL" clId="{9C4414ED-F8B6-408C-BFC4-C44AC56CAB54}" dt="2023-11-15T02:04:33.882" v="1339" actId="20577"/>
          <ac:spMkLst>
            <pc:docMk/>
            <pc:sldMk cId="2243228416" sldId="299"/>
            <ac:spMk id="3" creationId="{3857177C-4F12-41D1-AB93-6925069E5DB9}"/>
          </ac:spMkLst>
        </pc:spChg>
        <pc:spChg chg="mod">
          <ac:chgData name="Alfred Asterjadhi" userId="39de57b9-85c0-4fd1-aaac-8ca2b6560ad0" providerId="ADAL" clId="{9C4414ED-F8B6-408C-BFC4-C44AC56CAB54}" dt="2023-11-16T03:03:51.469" v="2779" actId="20577"/>
          <ac:spMkLst>
            <pc:docMk/>
            <pc:sldMk cId="2243228416" sldId="299"/>
            <ac:spMk id="17" creationId="{442A1050-6527-4B2E-A943-E125D6B48B52}"/>
          </ac:spMkLst>
        </pc:spChg>
      </pc:sldChg>
      <pc:sldChg chg="modSp add mod">
        <pc:chgData name="Alfred Asterjadhi" userId="39de57b9-85c0-4fd1-aaac-8ca2b6560ad0" providerId="ADAL" clId="{9C4414ED-F8B6-408C-BFC4-C44AC56CAB54}" dt="2023-11-16T20:53:30.313" v="2966" actId="20577"/>
        <pc:sldMkLst>
          <pc:docMk/>
          <pc:sldMk cId="2797489138" sldId="301"/>
        </pc:sldMkLst>
        <pc:spChg chg="mod">
          <ac:chgData name="Alfred Asterjadhi" userId="39de57b9-85c0-4fd1-aaac-8ca2b6560ad0" providerId="ADAL" clId="{9C4414ED-F8B6-408C-BFC4-C44AC56CAB54}" dt="2023-11-16T20:53:30.313" v="2966" actId="20577"/>
          <ac:spMkLst>
            <pc:docMk/>
            <pc:sldMk cId="2797489138" sldId="301"/>
            <ac:spMk id="3" creationId="{BA81CA66-36C1-4159-BDBE-897A4500503B}"/>
          </ac:spMkLst>
        </pc:spChg>
        <pc:spChg chg="mod">
          <ac:chgData name="Alfred Asterjadhi" userId="39de57b9-85c0-4fd1-aaac-8ca2b6560ad0" providerId="ADAL" clId="{9C4414ED-F8B6-408C-BFC4-C44AC56CAB54}" dt="2023-11-16T02:30:36.212" v="2084" actId="20577"/>
          <ac:spMkLst>
            <pc:docMk/>
            <pc:sldMk cId="2797489138" sldId="301"/>
            <ac:spMk id="6" creationId="{24F6BFB3-F3CC-4290-AD44-409A0CB3DC2A}"/>
          </ac:spMkLst>
        </pc:spChg>
      </pc:sldChg>
      <pc:sldChg chg="modSp add mod">
        <pc:chgData name="Alfred Asterjadhi" userId="39de57b9-85c0-4fd1-aaac-8ca2b6560ad0" providerId="ADAL" clId="{9C4414ED-F8B6-408C-BFC4-C44AC56CAB54}" dt="2023-11-16T21:04:31.690" v="3077" actId="13926"/>
        <pc:sldMkLst>
          <pc:docMk/>
          <pc:sldMk cId="40458766" sldId="302"/>
        </pc:sldMkLst>
        <pc:spChg chg="mod">
          <ac:chgData name="Alfred Asterjadhi" userId="39de57b9-85c0-4fd1-aaac-8ca2b6560ad0" providerId="ADAL" clId="{9C4414ED-F8B6-408C-BFC4-C44AC56CAB54}" dt="2023-11-16T02:43:57.169" v="2277" actId="20577"/>
          <ac:spMkLst>
            <pc:docMk/>
            <pc:sldMk cId="40458766" sldId="302"/>
            <ac:spMk id="2" creationId="{4AF72B65-374B-4C05-B0E2-23CE84EC74E2}"/>
          </ac:spMkLst>
        </pc:spChg>
        <pc:spChg chg="mod">
          <ac:chgData name="Alfred Asterjadhi" userId="39de57b9-85c0-4fd1-aaac-8ca2b6560ad0" providerId="ADAL" clId="{9C4414ED-F8B6-408C-BFC4-C44AC56CAB54}" dt="2023-11-16T21:04:31.690" v="3077" actId="13926"/>
          <ac:spMkLst>
            <pc:docMk/>
            <pc:sldMk cId="40458766" sldId="302"/>
            <ac:spMk id="3" creationId="{DD7A2A78-6606-4876-B528-2E87465C44BF}"/>
          </ac:spMkLst>
        </pc:spChg>
        <pc:spChg chg="mod">
          <ac:chgData name="Alfred Asterjadhi" userId="39de57b9-85c0-4fd1-aaac-8ca2b6560ad0" providerId="ADAL" clId="{9C4414ED-F8B6-408C-BFC4-C44AC56CAB54}" dt="2023-11-16T02:34:14.078" v="2232"/>
          <ac:spMkLst>
            <pc:docMk/>
            <pc:sldMk cId="40458766" sldId="302"/>
            <ac:spMk id="6" creationId="{6DB0654B-7099-4BC7-B432-DB45A3BA6A05}"/>
          </ac:spMkLst>
        </pc:spChg>
      </pc:sldChg>
      <pc:sldChg chg="modSp add mod">
        <pc:chgData name="Alfred Asterjadhi" userId="39de57b9-85c0-4fd1-aaac-8ca2b6560ad0" providerId="ADAL" clId="{9C4414ED-F8B6-408C-BFC4-C44AC56CAB54}" dt="2023-11-16T21:43:08.250" v="3595" actId="207"/>
        <pc:sldMkLst>
          <pc:docMk/>
          <pc:sldMk cId="3424331671" sldId="309"/>
        </pc:sldMkLst>
        <pc:spChg chg="mod">
          <ac:chgData name="Alfred Asterjadhi" userId="39de57b9-85c0-4fd1-aaac-8ca2b6560ad0" providerId="ADAL" clId="{9C4414ED-F8B6-408C-BFC4-C44AC56CAB54}" dt="2023-11-16T21:43:08.250" v="3595" actId="207"/>
          <ac:spMkLst>
            <pc:docMk/>
            <pc:sldMk cId="3424331671" sldId="309"/>
            <ac:spMk id="3" creationId="{39DA27EA-B4ED-41DE-B613-2353D3E3F678}"/>
          </ac:spMkLst>
        </pc:spChg>
        <pc:spChg chg="mod">
          <ac:chgData name="Alfred Asterjadhi" userId="39de57b9-85c0-4fd1-aaac-8ca2b6560ad0" providerId="ADAL" clId="{9C4414ED-F8B6-408C-BFC4-C44AC56CAB54}" dt="2023-11-16T02:54:26.397" v="2513"/>
          <ac:spMkLst>
            <pc:docMk/>
            <pc:sldMk cId="3424331671" sldId="309"/>
            <ac:spMk id="6" creationId="{30CD760C-E776-4674-BFC2-A6C452C90E95}"/>
          </ac:spMkLst>
        </pc:spChg>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pChg chg="mod ord">
          <ac:chgData name="Alfred Asterjadhi" userId="39de57b9-85c0-4fd1-aaac-8ca2b6560ad0" providerId="ADAL" clId="{9C4414ED-F8B6-408C-BFC4-C44AC56CAB54}" dt="2023-11-16T21:34:56.532" v="3430" actId="6264"/>
          <ac:spMkLst>
            <pc:docMk/>
            <pc:sldMk cId="1909955060" sldId="315"/>
            <ac:spMk id="2" creationId="{8CBD6150-B5AA-4C79-B32B-D49BF01260D2}"/>
          </ac:spMkLst>
        </pc:spChg>
        <pc:spChg chg="mod ord">
          <ac:chgData name="Alfred Asterjadhi" userId="39de57b9-85c0-4fd1-aaac-8ca2b6560ad0" providerId="ADAL" clId="{9C4414ED-F8B6-408C-BFC4-C44AC56CAB54}" dt="2023-11-16T21:40:56.287" v="3534" actId="13926"/>
          <ac:spMkLst>
            <pc:docMk/>
            <pc:sldMk cId="1909955060" sldId="315"/>
            <ac:spMk id="3" creationId="{20CC051C-D187-46B0-9AE3-8EDB33957B79}"/>
          </ac:spMkLst>
        </pc:spChg>
        <pc:spChg chg="mod ord">
          <ac:chgData name="Alfred Asterjadhi" userId="39de57b9-85c0-4fd1-aaac-8ca2b6560ad0" providerId="ADAL" clId="{9C4414ED-F8B6-408C-BFC4-C44AC56CAB54}" dt="2023-11-16T21:34:56.532" v="3430" actId="6264"/>
          <ac:spMkLst>
            <pc:docMk/>
            <pc:sldMk cId="1909955060" sldId="315"/>
            <ac:spMk id="4" creationId="{39F4CEC6-FE4D-4BF3-B791-8C41318F7B4F}"/>
          </ac:spMkLst>
        </pc:spChg>
        <pc:spChg chg="mod ord">
          <ac:chgData name="Alfred Asterjadhi" userId="39de57b9-85c0-4fd1-aaac-8ca2b6560ad0" providerId="ADAL" clId="{9C4414ED-F8B6-408C-BFC4-C44AC56CAB54}" dt="2023-11-16T21:34:56.532" v="3430" actId="6264"/>
          <ac:spMkLst>
            <pc:docMk/>
            <pc:sldMk cId="1909955060" sldId="315"/>
            <ac:spMk id="5" creationId="{C877FCD2-3E00-48D4-982C-84F82AFD3397}"/>
          </ac:spMkLst>
        </pc:spChg>
        <pc:spChg chg="mod ord">
          <ac:chgData name="Alfred Asterjadhi" userId="39de57b9-85c0-4fd1-aaac-8ca2b6560ad0" providerId="ADAL" clId="{9C4414ED-F8B6-408C-BFC4-C44AC56CAB54}" dt="2023-11-16T21:34:56.532" v="3430" actId="6264"/>
          <ac:spMkLst>
            <pc:docMk/>
            <pc:sldMk cId="1909955060" sldId="315"/>
            <ac:spMk id="6" creationId="{CEBEA6D7-69C5-4556-9BB1-4591BCE7D572}"/>
          </ac:spMkLst>
        </pc:spChg>
        <pc:spChg chg="add del mod">
          <ac:chgData name="Alfred Asterjadhi" userId="39de57b9-85c0-4fd1-aaac-8ca2b6560ad0" providerId="ADAL" clId="{9C4414ED-F8B6-408C-BFC4-C44AC56CAB54}" dt="2023-11-16T21:34:56.532" v="3430" actId="6264"/>
          <ac:spMkLst>
            <pc:docMk/>
            <pc:sldMk cId="1909955060" sldId="315"/>
            <ac:spMk id="7" creationId="{40F56B5D-054D-61AC-67BF-62A557644573}"/>
          </ac:spMkLst>
        </pc:spChg>
        <pc:spChg chg="add del mod">
          <ac:chgData name="Alfred Asterjadhi" userId="39de57b9-85c0-4fd1-aaac-8ca2b6560ad0" providerId="ADAL" clId="{9C4414ED-F8B6-408C-BFC4-C44AC56CAB54}" dt="2023-11-16T21:34:56.532" v="3430" actId="6264"/>
          <ac:spMkLst>
            <pc:docMk/>
            <pc:sldMk cId="1909955060" sldId="315"/>
            <ac:spMk id="8" creationId="{47F64512-C93B-8AEA-2156-EC4F40CF22AF}"/>
          </ac:spMkLst>
        </pc:spChg>
        <pc:spChg chg="add del mod">
          <ac:chgData name="Alfred Asterjadhi" userId="39de57b9-85c0-4fd1-aaac-8ca2b6560ad0" providerId="ADAL" clId="{9C4414ED-F8B6-408C-BFC4-C44AC56CAB54}" dt="2023-11-16T21:34:56.532" v="3430" actId="6264"/>
          <ac:spMkLst>
            <pc:docMk/>
            <pc:sldMk cId="1909955060" sldId="315"/>
            <ac:spMk id="9" creationId="{95518B01-9B18-E058-428E-BE7196777E87}"/>
          </ac:spMkLst>
        </pc:spChg>
        <pc:spChg chg="add del mod">
          <ac:chgData name="Alfred Asterjadhi" userId="39de57b9-85c0-4fd1-aaac-8ca2b6560ad0" providerId="ADAL" clId="{9C4414ED-F8B6-408C-BFC4-C44AC56CAB54}" dt="2023-11-16T21:34:56.532" v="3430" actId="6264"/>
          <ac:spMkLst>
            <pc:docMk/>
            <pc:sldMk cId="1909955060" sldId="315"/>
            <ac:spMk id="10" creationId="{3BA63758-7DAF-76A5-7D07-2E1CA6E92C8C}"/>
          </ac:spMkLst>
        </pc:spChg>
        <pc:spChg chg="add del mod">
          <ac:chgData name="Alfred Asterjadhi" userId="39de57b9-85c0-4fd1-aaac-8ca2b6560ad0" providerId="ADAL" clId="{9C4414ED-F8B6-408C-BFC4-C44AC56CAB54}" dt="2023-11-16T21:34:56.532" v="3430" actId="6264"/>
          <ac:spMkLst>
            <pc:docMk/>
            <pc:sldMk cId="1909955060" sldId="315"/>
            <ac:spMk id="11" creationId="{410BBE6B-B94D-3325-3B9F-5DB300ED7BFF}"/>
          </ac:spMkLst>
        </pc:spChg>
      </pc:sldChg>
      <pc:sldChg chg="modSp add mod">
        <pc:chgData name="Alfred Asterjadhi" userId="39de57b9-85c0-4fd1-aaac-8ca2b6560ad0" providerId="ADAL" clId="{9C4414ED-F8B6-408C-BFC4-C44AC56CAB54}" dt="2023-11-16T21:42:49.578" v="3593"/>
        <pc:sldMkLst>
          <pc:docMk/>
          <pc:sldMk cId="2629402207" sldId="316"/>
        </pc:sldMkLst>
        <pc:spChg chg="mod">
          <ac:chgData name="Alfred Asterjadhi" userId="39de57b9-85c0-4fd1-aaac-8ca2b6560ad0" providerId="ADAL" clId="{9C4414ED-F8B6-408C-BFC4-C44AC56CAB54}" dt="2023-11-16T21:42:49.578" v="3593"/>
          <ac:spMkLst>
            <pc:docMk/>
            <pc:sldMk cId="2629402207" sldId="316"/>
            <ac:spMk id="3" creationId="{FA20663D-ABC9-4224-908E-120488311D17}"/>
          </ac:spMkLst>
        </pc:spChg>
        <pc:spChg chg="mod">
          <ac:chgData name="Alfred Asterjadhi" userId="39de57b9-85c0-4fd1-aaac-8ca2b6560ad0" providerId="ADAL" clId="{9C4414ED-F8B6-408C-BFC4-C44AC56CAB54}" dt="2023-11-16T02:59:52.258" v="2682" actId="20577"/>
          <ac:spMkLst>
            <pc:docMk/>
            <pc:sldMk cId="2629402207" sldId="316"/>
            <ac:spMk id="6" creationId="{9A295A35-999D-4710-8473-E91D00782EF7}"/>
          </ac:spMkLst>
        </pc:spChg>
      </pc:sldChg>
      <pc:sldChg chg="modSp add mod">
        <pc:chgData name="Alfred Asterjadhi" userId="39de57b9-85c0-4fd1-aaac-8ca2b6560ad0" providerId="ADAL" clId="{9C4414ED-F8B6-408C-BFC4-C44AC56CAB54}" dt="2023-11-16T20:40:42.825" v="2840" actId="13926"/>
        <pc:sldMkLst>
          <pc:docMk/>
          <pc:sldMk cId="3154911852" sldId="317"/>
        </pc:sldMkLst>
        <pc:spChg chg="mod">
          <ac:chgData name="Alfred Asterjadhi" userId="39de57b9-85c0-4fd1-aaac-8ca2b6560ad0" providerId="ADAL" clId="{9C4414ED-F8B6-408C-BFC4-C44AC56CAB54}" dt="2023-11-16T02:29:17.648" v="2024" actId="20577"/>
          <ac:spMkLst>
            <pc:docMk/>
            <pc:sldMk cId="3154911852" sldId="317"/>
            <ac:spMk id="2" creationId="{4FB2AFF9-EE91-4495-AD19-D176D326A64A}"/>
          </ac:spMkLst>
        </pc:spChg>
        <pc:spChg chg="mod">
          <ac:chgData name="Alfred Asterjadhi" userId="39de57b9-85c0-4fd1-aaac-8ca2b6560ad0" providerId="ADAL" clId="{9C4414ED-F8B6-408C-BFC4-C44AC56CAB54}" dt="2023-11-16T20:40:42.825" v="2840" actId="13926"/>
          <ac:spMkLst>
            <pc:docMk/>
            <pc:sldMk cId="3154911852" sldId="317"/>
            <ac:spMk id="3" creationId="{378C09F9-EFB3-46BE-A578-7E95656B8281}"/>
          </ac:spMkLst>
        </pc:spChg>
        <pc:spChg chg="mod">
          <ac:chgData name="Alfred Asterjadhi" userId="39de57b9-85c0-4fd1-aaac-8ca2b6560ad0" providerId="ADAL" clId="{9C4414ED-F8B6-408C-BFC4-C44AC56CAB54}" dt="2023-11-16T02:29:14.469" v="2023" actId="20577"/>
          <ac:spMkLst>
            <pc:docMk/>
            <pc:sldMk cId="3154911852" sldId="317"/>
            <ac:spMk id="6" creationId="{749B2D97-9126-488A-BF7F-FC356B5F806F}"/>
          </ac:spMkLst>
        </pc:spChg>
      </pc:sldChg>
      <pc:sldChg chg="modSp add mod">
        <pc:chgData name="Alfred Asterjadhi" userId="39de57b9-85c0-4fd1-aaac-8ca2b6560ad0" providerId="ADAL" clId="{9C4414ED-F8B6-408C-BFC4-C44AC56CAB54}" dt="2023-11-16T20:42:03.780" v="2898" actId="13926"/>
        <pc:sldMkLst>
          <pc:docMk/>
          <pc:sldMk cId="3139491951" sldId="318"/>
        </pc:sldMkLst>
        <pc:spChg chg="mod">
          <ac:chgData name="Alfred Asterjadhi" userId="39de57b9-85c0-4fd1-aaac-8ca2b6560ad0" providerId="ADAL" clId="{9C4414ED-F8B6-408C-BFC4-C44AC56CAB54}" dt="2023-11-16T02:29:48.346" v="2032" actId="20577"/>
          <ac:spMkLst>
            <pc:docMk/>
            <pc:sldMk cId="3139491951" sldId="318"/>
            <ac:spMk id="2" creationId="{4FB2AFF9-EE91-4495-AD19-D176D326A64A}"/>
          </ac:spMkLst>
        </pc:spChg>
        <pc:spChg chg="mod">
          <ac:chgData name="Alfred Asterjadhi" userId="39de57b9-85c0-4fd1-aaac-8ca2b6560ad0" providerId="ADAL" clId="{9C4414ED-F8B6-408C-BFC4-C44AC56CAB54}" dt="2023-11-16T20:42:03.780" v="2898" actId="13926"/>
          <ac:spMkLst>
            <pc:docMk/>
            <pc:sldMk cId="3139491951" sldId="318"/>
            <ac:spMk id="3" creationId="{378C09F9-EFB3-46BE-A578-7E95656B8281}"/>
          </ac:spMkLst>
        </pc:spChg>
        <pc:spChg chg="mod">
          <ac:chgData name="Alfred Asterjadhi" userId="39de57b9-85c0-4fd1-aaac-8ca2b6560ad0" providerId="ADAL" clId="{9C4414ED-F8B6-408C-BFC4-C44AC56CAB54}" dt="2023-11-16T02:30:09.431" v="2065" actId="20577"/>
          <ac:spMkLst>
            <pc:docMk/>
            <pc:sldMk cId="3139491951" sldId="318"/>
            <ac:spMk id="6" creationId="{749B2D97-9126-488A-BF7F-FC356B5F806F}"/>
          </ac:spMkLst>
        </pc:spChg>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pChg chg="mod ord">
          <ac:chgData name="Alfred Asterjadhi" userId="39de57b9-85c0-4fd1-aaac-8ca2b6560ad0" providerId="ADAL" clId="{9C4414ED-F8B6-408C-BFC4-C44AC56CAB54}" dt="2023-11-16T02:32:57.266" v="2190" actId="6264"/>
          <ac:spMkLst>
            <pc:docMk/>
            <pc:sldMk cId="3902314211" sldId="319"/>
            <ac:spMk id="2" creationId="{EE525AF4-37DB-4E29-AD72-7631882AA2E6}"/>
          </ac:spMkLst>
        </pc:spChg>
        <pc:spChg chg="mod ord">
          <ac:chgData name="Alfred Asterjadhi" userId="39de57b9-85c0-4fd1-aaac-8ca2b6560ad0" providerId="ADAL" clId="{9C4414ED-F8B6-408C-BFC4-C44AC56CAB54}" dt="2023-11-16T21:02:47.730" v="3019" actId="207"/>
          <ac:spMkLst>
            <pc:docMk/>
            <pc:sldMk cId="3902314211" sldId="319"/>
            <ac:spMk id="3" creationId="{6AF5FB04-E4D8-4FCF-BED4-5561E8929E9D}"/>
          </ac:spMkLst>
        </pc:spChg>
        <pc:spChg chg="mod ord">
          <ac:chgData name="Alfred Asterjadhi" userId="39de57b9-85c0-4fd1-aaac-8ca2b6560ad0" providerId="ADAL" clId="{9C4414ED-F8B6-408C-BFC4-C44AC56CAB54}" dt="2023-11-16T02:32:57.266" v="2190" actId="6264"/>
          <ac:spMkLst>
            <pc:docMk/>
            <pc:sldMk cId="3902314211" sldId="319"/>
            <ac:spMk id="4" creationId="{0477C608-959A-4343-A862-7F0AE3E7DC50}"/>
          </ac:spMkLst>
        </pc:spChg>
        <pc:spChg chg="mod ord">
          <ac:chgData name="Alfred Asterjadhi" userId="39de57b9-85c0-4fd1-aaac-8ca2b6560ad0" providerId="ADAL" clId="{9C4414ED-F8B6-408C-BFC4-C44AC56CAB54}" dt="2023-11-16T02:32:57.266" v="2190" actId="6264"/>
          <ac:spMkLst>
            <pc:docMk/>
            <pc:sldMk cId="3902314211" sldId="319"/>
            <ac:spMk id="5" creationId="{85245317-723B-42B2-A794-968C592B5BBB}"/>
          </ac:spMkLst>
        </pc:spChg>
        <pc:spChg chg="mod ord">
          <ac:chgData name="Alfred Asterjadhi" userId="39de57b9-85c0-4fd1-aaac-8ca2b6560ad0" providerId="ADAL" clId="{9C4414ED-F8B6-408C-BFC4-C44AC56CAB54}" dt="2023-11-16T02:33:18.703" v="2202"/>
          <ac:spMkLst>
            <pc:docMk/>
            <pc:sldMk cId="3902314211" sldId="319"/>
            <ac:spMk id="6" creationId="{71FA71E5-6162-469C-B001-42737D5D1DD6}"/>
          </ac:spMkLst>
        </pc:spChg>
        <pc:spChg chg="add del mod">
          <ac:chgData name="Alfred Asterjadhi" userId="39de57b9-85c0-4fd1-aaac-8ca2b6560ad0" providerId="ADAL" clId="{9C4414ED-F8B6-408C-BFC4-C44AC56CAB54}" dt="2023-11-16T02:32:57.266" v="2190" actId="6264"/>
          <ac:spMkLst>
            <pc:docMk/>
            <pc:sldMk cId="3902314211" sldId="319"/>
            <ac:spMk id="7" creationId="{252F49D4-F997-E204-03CF-F414D6ED101F}"/>
          </ac:spMkLst>
        </pc:spChg>
        <pc:spChg chg="add del mod">
          <ac:chgData name="Alfred Asterjadhi" userId="39de57b9-85c0-4fd1-aaac-8ca2b6560ad0" providerId="ADAL" clId="{9C4414ED-F8B6-408C-BFC4-C44AC56CAB54}" dt="2023-11-16T02:32:57.266" v="2190" actId="6264"/>
          <ac:spMkLst>
            <pc:docMk/>
            <pc:sldMk cId="3902314211" sldId="319"/>
            <ac:spMk id="8" creationId="{B6FA18E2-05C1-3261-0DD2-D16E4A713E2B}"/>
          </ac:spMkLst>
        </pc:spChg>
        <pc:spChg chg="add del mod">
          <ac:chgData name="Alfred Asterjadhi" userId="39de57b9-85c0-4fd1-aaac-8ca2b6560ad0" providerId="ADAL" clId="{9C4414ED-F8B6-408C-BFC4-C44AC56CAB54}" dt="2023-11-16T02:32:57.266" v="2190" actId="6264"/>
          <ac:spMkLst>
            <pc:docMk/>
            <pc:sldMk cId="3902314211" sldId="319"/>
            <ac:spMk id="9" creationId="{11555690-4B7C-09CC-1A84-0B4457E7A757}"/>
          </ac:spMkLst>
        </pc:spChg>
        <pc:spChg chg="add del mod">
          <ac:chgData name="Alfred Asterjadhi" userId="39de57b9-85c0-4fd1-aaac-8ca2b6560ad0" providerId="ADAL" clId="{9C4414ED-F8B6-408C-BFC4-C44AC56CAB54}" dt="2023-11-16T02:32:57.266" v="2190" actId="6264"/>
          <ac:spMkLst>
            <pc:docMk/>
            <pc:sldMk cId="3902314211" sldId="319"/>
            <ac:spMk id="10" creationId="{3CBEDF1D-FB8F-573F-029D-BC5626F293A3}"/>
          </ac:spMkLst>
        </pc:spChg>
        <pc:spChg chg="add del mod">
          <ac:chgData name="Alfred Asterjadhi" userId="39de57b9-85c0-4fd1-aaac-8ca2b6560ad0" providerId="ADAL" clId="{9C4414ED-F8B6-408C-BFC4-C44AC56CAB54}" dt="2023-11-16T02:32:57.266" v="2190" actId="6264"/>
          <ac:spMkLst>
            <pc:docMk/>
            <pc:sldMk cId="3902314211" sldId="319"/>
            <ac:spMk id="11" creationId="{4661B977-E203-CA45-AB97-1B0A4BB5039D}"/>
          </ac:spMkLst>
        </pc:spChg>
      </pc:sldChg>
      <pc:sldChg chg="modSp add mod">
        <pc:chgData name="Alfred Asterjadhi" userId="39de57b9-85c0-4fd1-aaac-8ca2b6560ad0" providerId="ADAL" clId="{9C4414ED-F8B6-408C-BFC4-C44AC56CAB54}" dt="2023-11-16T20:52:49.763" v="2937" actId="20577"/>
        <pc:sldMkLst>
          <pc:docMk/>
          <pc:sldMk cId="124678335" sldId="320"/>
        </pc:sldMkLst>
        <pc:spChg chg="mod">
          <ac:chgData name="Alfred Asterjadhi" userId="39de57b9-85c0-4fd1-aaac-8ca2b6560ad0" providerId="ADAL" clId="{9C4414ED-F8B6-408C-BFC4-C44AC56CAB54}" dt="2023-11-16T20:52:49.763" v="2937" actId="20577"/>
          <ac:spMkLst>
            <pc:docMk/>
            <pc:sldMk cId="124678335" sldId="320"/>
            <ac:spMk id="3" creationId="{51071C49-1A0A-4042-AC24-650B6E8F8906}"/>
          </ac:spMkLst>
        </pc:spChg>
        <pc:spChg chg="mod">
          <ac:chgData name="Alfred Asterjadhi" userId="39de57b9-85c0-4fd1-aaac-8ca2b6560ad0" providerId="ADAL" clId="{9C4414ED-F8B6-408C-BFC4-C44AC56CAB54}" dt="2023-11-16T02:31:40.748" v="2150" actId="20577"/>
          <ac:spMkLst>
            <pc:docMk/>
            <pc:sldMk cId="124678335" sldId="320"/>
            <ac:spMk id="6" creationId="{EE58CE14-50D0-4B4F-BDFA-A47EE0858BBD}"/>
          </ac:spMkLst>
        </pc:spChg>
      </pc:sldChg>
      <pc:sldChg chg="addSp delSp modSp add del mod chgLayout">
        <pc:chgData name="Alfred Asterjadhi" userId="39de57b9-85c0-4fd1-aaac-8ca2b6560ad0" providerId="ADAL" clId="{9C4414ED-F8B6-408C-BFC4-C44AC56CAB54}" dt="2023-11-16T02:33:16.852" v="2201"/>
        <pc:sldMkLst>
          <pc:docMk/>
          <pc:sldMk cId="1468641026" sldId="322"/>
        </pc:sldMkLst>
        <pc:spChg chg="mod ord">
          <ac:chgData name="Alfred Asterjadhi" userId="39de57b9-85c0-4fd1-aaac-8ca2b6560ad0" providerId="ADAL" clId="{9C4414ED-F8B6-408C-BFC4-C44AC56CAB54}" dt="2023-11-16T02:33:04.430" v="2193" actId="6264"/>
          <ac:spMkLst>
            <pc:docMk/>
            <pc:sldMk cId="1468641026" sldId="322"/>
            <ac:spMk id="2" creationId="{EE525AF4-37DB-4E29-AD72-7631882AA2E6}"/>
          </ac:spMkLst>
        </pc:spChg>
        <pc:spChg chg="mod ord">
          <ac:chgData name="Alfred Asterjadhi" userId="39de57b9-85c0-4fd1-aaac-8ca2b6560ad0" providerId="ADAL" clId="{9C4414ED-F8B6-408C-BFC4-C44AC56CAB54}" dt="2023-11-16T02:33:10.130" v="2200" actId="20577"/>
          <ac:spMkLst>
            <pc:docMk/>
            <pc:sldMk cId="1468641026" sldId="322"/>
            <ac:spMk id="3" creationId="{6AF5FB04-E4D8-4FCF-BED4-5561E8929E9D}"/>
          </ac:spMkLst>
        </pc:spChg>
        <pc:spChg chg="mod ord">
          <ac:chgData name="Alfred Asterjadhi" userId="39de57b9-85c0-4fd1-aaac-8ca2b6560ad0" providerId="ADAL" clId="{9C4414ED-F8B6-408C-BFC4-C44AC56CAB54}" dt="2023-11-16T02:33:04.430" v="2193" actId="6264"/>
          <ac:spMkLst>
            <pc:docMk/>
            <pc:sldMk cId="1468641026" sldId="322"/>
            <ac:spMk id="4" creationId="{0477C608-959A-4343-A862-7F0AE3E7DC50}"/>
          </ac:spMkLst>
        </pc:spChg>
        <pc:spChg chg="mod ord">
          <ac:chgData name="Alfred Asterjadhi" userId="39de57b9-85c0-4fd1-aaac-8ca2b6560ad0" providerId="ADAL" clId="{9C4414ED-F8B6-408C-BFC4-C44AC56CAB54}" dt="2023-11-16T02:33:04.430" v="2193" actId="6264"/>
          <ac:spMkLst>
            <pc:docMk/>
            <pc:sldMk cId="1468641026" sldId="322"/>
            <ac:spMk id="5" creationId="{85245317-723B-42B2-A794-968C592B5BBB}"/>
          </ac:spMkLst>
        </pc:spChg>
        <pc:spChg chg="mod ord">
          <ac:chgData name="Alfred Asterjadhi" userId="39de57b9-85c0-4fd1-aaac-8ca2b6560ad0" providerId="ADAL" clId="{9C4414ED-F8B6-408C-BFC4-C44AC56CAB54}" dt="2023-11-16T02:33:16.852" v="2201"/>
          <ac:spMkLst>
            <pc:docMk/>
            <pc:sldMk cId="1468641026" sldId="322"/>
            <ac:spMk id="6" creationId="{71FA71E5-6162-469C-B001-42737D5D1DD6}"/>
          </ac:spMkLst>
        </pc:spChg>
        <pc:spChg chg="add del mod">
          <ac:chgData name="Alfred Asterjadhi" userId="39de57b9-85c0-4fd1-aaac-8ca2b6560ad0" providerId="ADAL" clId="{9C4414ED-F8B6-408C-BFC4-C44AC56CAB54}" dt="2023-11-16T02:33:04.430" v="2193" actId="6264"/>
          <ac:spMkLst>
            <pc:docMk/>
            <pc:sldMk cId="1468641026" sldId="322"/>
            <ac:spMk id="7" creationId="{12132715-D9AF-CBE7-D5F4-98471B5D83D3}"/>
          </ac:spMkLst>
        </pc:spChg>
        <pc:spChg chg="add del mod">
          <ac:chgData name="Alfred Asterjadhi" userId="39de57b9-85c0-4fd1-aaac-8ca2b6560ad0" providerId="ADAL" clId="{9C4414ED-F8B6-408C-BFC4-C44AC56CAB54}" dt="2023-11-16T02:33:04.430" v="2193" actId="6264"/>
          <ac:spMkLst>
            <pc:docMk/>
            <pc:sldMk cId="1468641026" sldId="322"/>
            <ac:spMk id="8" creationId="{20730192-91CD-3E21-CCDA-99299B54551F}"/>
          </ac:spMkLst>
        </pc:spChg>
        <pc:spChg chg="add del mod">
          <ac:chgData name="Alfred Asterjadhi" userId="39de57b9-85c0-4fd1-aaac-8ca2b6560ad0" providerId="ADAL" clId="{9C4414ED-F8B6-408C-BFC4-C44AC56CAB54}" dt="2023-11-16T02:33:04.430" v="2193" actId="6264"/>
          <ac:spMkLst>
            <pc:docMk/>
            <pc:sldMk cId="1468641026" sldId="322"/>
            <ac:spMk id="9" creationId="{BF093E05-0E8F-6DAC-6EC4-6238358F946C}"/>
          </ac:spMkLst>
        </pc:spChg>
        <pc:spChg chg="add del mod">
          <ac:chgData name="Alfred Asterjadhi" userId="39de57b9-85c0-4fd1-aaac-8ca2b6560ad0" providerId="ADAL" clId="{9C4414ED-F8B6-408C-BFC4-C44AC56CAB54}" dt="2023-11-16T02:33:04.430" v="2193" actId="6264"/>
          <ac:spMkLst>
            <pc:docMk/>
            <pc:sldMk cId="1468641026" sldId="322"/>
            <ac:spMk id="10" creationId="{EE8ECEDB-7E61-AA0F-F8B8-590FCE0573E9}"/>
          </ac:spMkLst>
        </pc:spChg>
        <pc:spChg chg="add del mod">
          <ac:chgData name="Alfred Asterjadhi" userId="39de57b9-85c0-4fd1-aaac-8ca2b6560ad0" providerId="ADAL" clId="{9C4414ED-F8B6-408C-BFC4-C44AC56CAB54}" dt="2023-11-16T02:33:04.430" v="2193" actId="6264"/>
          <ac:spMkLst>
            <pc:docMk/>
            <pc:sldMk cId="1468641026" sldId="322"/>
            <ac:spMk id="11" creationId="{65DF372C-E2A7-BB30-FEC2-8D521E893FAA}"/>
          </ac:spMkLst>
        </pc:spChg>
      </pc:sldChg>
      <pc:sldChg chg="modSp mod">
        <pc:chgData name="Alfred Asterjadhi" userId="39de57b9-85c0-4fd1-aaac-8ca2b6560ad0" providerId="ADAL" clId="{9C4414ED-F8B6-408C-BFC4-C44AC56CAB54}" dt="2023-11-16T22:41:39.301" v="3778" actId="20577"/>
        <pc:sldMkLst>
          <pc:docMk/>
          <pc:sldMk cId="1677969607" sldId="323"/>
        </pc:sldMkLst>
        <pc:spChg chg="mod">
          <ac:chgData name="Alfred Asterjadhi" userId="39de57b9-85c0-4fd1-aaac-8ca2b6560ad0" providerId="ADAL" clId="{9C4414ED-F8B6-408C-BFC4-C44AC56CAB54}" dt="2023-11-16T22:41:39.301" v="3778" actId="20577"/>
          <ac:spMkLst>
            <pc:docMk/>
            <pc:sldMk cId="1677969607" sldId="323"/>
            <ac:spMk id="3" creationId="{AA3B5D18-A128-4C8A-9763-E97484452182}"/>
          </ac:spMkLst>
        </pc:spChg>
      </pc:sldChg>
      <pc:sldChg chg="modSp mod">
        <pc:chgData name="Alfred Asterjadhi" userId="39de57b9-85c0-4fd1-aaac-8ca2b6560ad0" providerId="ADAL" clId="{9C4414ED-F8B6-408C-BFC4-C44AC56CAB54}" dt="2023-11-17T01:58:50.035" v="4067" actId="20577"/>
        <pc:sldMkLst>
          <pc:docMk/>
          <pc:sldMk cId="1908471061" sldId="328"/>
        </pc:sldMkLst>
        <pc:spChg chg="mod">
          <ac:chgData name="Alfred Asterjadhi" userId="39de57b9-85c0-4fd1-aaac-8ca2b6560ad0" providerId="ADAL" clId="{9C4414ED-F8B6-408C-BFC4-C44AC56CAB54}" dt="2023-11-17T01:58:50.035" v="4067" actId="20577"/>
          <ac:spMkLst>
            <pc:docMk/>
            <pc:sldMk cId="1908471061" sldId="328"/>
            <ac:spMk id="3" creationId="{3EF9BE80-D462-4B64-8448-3B553445EDCF}"/>
          </ac:spMkLst>
        </pc:spChg>
      </pc:sldChg>
      <pc:sldChg chg="modSp mod">
        <pc:chgData name="Alfred Asterjadhi" userId="39de57b9-85c0-4fd1-aaac-8ca2b6560ad0" providerId="ADAL" clId="{9C4414ED-F8B6-408C-BFC4-C44AC56CAB54}" dt="2023-11-14T02:01:08.692" v="1212" actId="20577"/>
        <pc:sldMkLst>
          <pc:docMk/>
          <pc:sldMk cId="3843208451" sldId="333"/>
        </pc:sldMkLst>
        <pc:spChg chg="mod">
          <ac:chgData name="Alfred Asterjadhi" userId="39de57b9-85c0-4fd1-aaac-8ca2b6560ad0" providerId="ADAL" clId="{9C4414ED-F8B6-408C-BFC4-C44AC56CAB54}" dt="2023-11-14T02:01:08.692" v="1212" actId="20577"/>
          <ac:spMkLst>
            <pc:docMk/>
            <pc:sldMk cId="3843208451" sldId="333"/>
            <ac:spMk id="3" creationId="{918D7AE7-F661-4AD4-9210-88B6E5699ED9}"/>
          </ac:spMkLst>
        </pc:spChg>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pChg chg="mod">
          <ac:chgData name="Alfred Asterjadhi" userId="39de57b9-85c0-4fd1-aaac-8ca2b6560ad0" providerId="ADAL" clId="{9C4414ED-F8B6-408C-BFC4-C44AC56CAB54}" dt="2023-11-16T02:42:41.668" v="2266" actId="207"/>
          <ac:spMkLst>
            <pc:docMk/>
            <pc:sldMk cId="2586608742" sldId="352"/>
            <ac:spMk id="2" creationId="{2D9C454F-3722-46B0-80B4-0B8C55FFDE76}"/>
          </ac:spMkLst>
        </pc:spChg>
      </pc:sldChg>
      <pc:sldChg chg="modSp mod">
        <pc:chgData name="Alfred Asterjadhi" userId="39de57b9-85c0-4fd1-aaac-8ca2b6560ad0" providerId="ADAL" clId="{9C4414ED-F8B6-408C-BFC4-C44AC56CAB54}" dt="2023-11-17T02:09:28.266" v="4099" actId="13926"/>
        <pc:sldMkLst>
          <pc:docMk/>
          <pc:sldMk cId="3930036297" sldId="356"/>
        </pc:sldMkLst>
        <pc:spChg chg="mod">
          <ac:chgData name="Alfred Asterjadhi" userId="39de57b9-85c0-4fd1-aaac-8ca2b6560ad0" providerId="ADAL" clId="{9C4414ED-F8B6-408C-BFC4-C44AC56CAB54}" dt="2023-11-17T02:09:28.266" v="4099" actId="13926"/>
          <ac:spMkLst>
            <pc:docMk/>
            <pc:sldMk cId="3930036297" sldId="356"/>
            <ac:spMk id="2" creationId="{4B5F0D0E-8BB7-48AB-9160-728B8B3399A2}"/>
          </ac:spMkLst>
        </pc:spChg>
      </pc:sldChg>
      <pc:sldChg chg="addSp delSp modSp mod chgLayout">
        <pc:chgData name="Alfred Asterjadhi" userId="39de57b9-85c0-4fd1-aaac-8ca2b6560ad0" providerId="ADAL" clId="{9C4414ED-F8B6-408C-BFC4-C44AC56CAB54}" dt="2023-11-17T03:27:32.725" v="4112" actId="20577"/>
        <pc:sldMkLst>
          <pc:docMk/>
          <pc:sldMk cId="3576977642" sldId="362"/>
        </pc:sldMkLst>
        <pc:spChg chg="mod ord">
          <ac:chgData name="Alfred Asterjadhi" userId="39de57b9-85c0-4fd1-aaac-8ca2b6560ad0" providerId="ADAL" clId="{9C4414ED-F8B6-408C-BFC4-C44AC56CAB54}" dt="2023-11-16T22:41:09.751" v="3738" actId="6264"/>
          <ac:spMkLst>
            <pc:docMk/>
            <pc:sldMk cId="3576977642" sldId="362"/>
            <ac:spMk id="2" creationId="{0EAF4D72-7EB5-22A3-403A-E095C87E6E26}"/>
          </ac:spMkLst>
        </pc:spChg>
        <pc:spChg chg="add del mod">
          <ac:chgData name="Alfred Asterjadhi" userId="39de57b9-85c0-4fd1-aaac-8ca2b6560ad0" providerId="ADAL" clId="{9C4414ED-F8B6-408C-BFC4-C44AC56CAB54}" dt="2023-11-16T22:41:09.751" v="3738" actId="6264"/>
          <ac:spMkLst>
            <pc:docMk/>
            <pc:sldMk cId="3576977642" sldId="362"/>
            <ac:spMk id="3" creationId="{C39CB9A4-8D39-C8D5-15A8-50DBBE238BA8}"/>
          </ac:spMkLst>
        </pc:spChg>
        <pc:spChg chg="mod ord">
          <ac:chgData name="Alfred Asterjadhi" userId="39de57b9-85c0-4fd1-aaac-8ca2b6560ad0" providerId="ADAL" clId="{9C4414ED-F8B6-408C-BFC4-C44AC56CAB54}" dt="2023-11-16T22:41:09.751" v="3738" actId="6264"/>
          <ac:spMkLst>
            <pc:docMk/>
            <pc:sldMk cId="3576977642" sldId="362"/>
            <ac:spMk id="4" creationId="{42DA2380-6213-B25D-B7D7-77DB25F18500}"/>
          </ac:spMkLst>
        </pc:spChg>
        <pc:spChg chg="mod ord">
          <ac:chgData name="Alfred Asterjadhi" userId="39de57b9-85c0-4fd1-aaac-8ca2b6560ad0" providerId="ADAL" clId="{9C4414ED-F8B6-408C-BFC4-C44AC56CAB54}" dt="2023-11-16T22:41:09.751" v="3738" actId="6264"/>
          <ac:spMkLst>
            <pc:docMk/>
            <pc:sldMk cId="3576977642" sldId="362"/>
            <ac:spMk id="5" creationId="{842B70E7-0012-CD41-8829-02BD81D114F8}"/>
          </ac:spMkLst>
        </pc:spChg>
        <pc:spChg chg="mod ord">
          <ac:chgData name="Alfred Asterjadhi" userId="39de57b9-85c0-4fd1-aaac-8ca2b6560ad0" providerId="ADAL" clId="{9C4414ED-F8B6-408C-BFC4-C44AC56CAB54}" dt="2023-11-16T22:41:09.751" v="3738" actId="6264"/>
          <ac:spMkLst>
            <pc:docMk/>
            <pc:sldMk cId="3576977642" sldId="362"/>
            <ac:spMk id="6" creationId="{3DD21102-AAEB-13F6-15EC-3CBBC04B5637}"/>
          </ac:spMkLst>
        </pc:spChg>
        <pc:spChg chg="add del mod">
          <ac:chgData name="Alfred Asterjadhi" userId="39de57b9-85c0-4fd1-aaac-8ca2b6560ad0" providerId="ADAL" clId="{9C4414ED-F8B6-408C-BFC4-C44AC56CAB54}" dt="2023-11-16T22:41:09.751" v="3738" actId="6264"/>
          <ac:spMkLst>
            <pc:docMk/>
            <pc:sldMk cId="3576977642" sldId="362"/>
            <ac:spMk id="7" creationId="{C84DC2E9-C7F7-C8AF-C9B8-0CFFEC505BBA}"/>
          </ac:spMkLst>
        </pc:spChg>
        <pc:spChg chg="add del mod">
          <ac:chgData name="Alfred Asterjadhi" userId="39de57b9-85c0-4fd1-aaac-8ca2b6560ad0" providerId="ADAL" clId="{9C4414ED-F8B6-408C-BFC4-C44AC56CAB54}" dt="2023-11-16T22:41:09.751" v="3738" actId="6264"/>
          <ac:spMkLst>
            <pc:docMk/>
            <pc:sldMk cId="3576977642" sldId="362"/>
            <ac:spMk id="8" creationId="{361F1176-8748-B01D-B627-920C57B7679E}"/>
          </ac:spMkLst>
        </pc:spChg>
        <pc:spChg chg="add del mod">
          <ac:chgData name="Alfred Asterjadhi" userId="39de57b9-85c0-4fd1-aaac-8ca2b6560ad0" providerId="ADAL" clId="{9C4414ED-F8B6-408C-BFC4-C44AC56CAB54}" dt="2023-11-16T22:41:09.751" v="3738" actId="6264"/>
          <ac:spMkLst>
            <pc:docMk/>
            <pc:sldMk cId="3576977642" sldId="362"/>
            <ac:spMk id="9" creationId="{80F8F0E4-40C3-9E4C-C28F-BCC2373A73F4}"/>
          </ac:spMkLst>
        </pc:spChg>
        <pc:spChg chg="add del mod">
          <ac:chgData name="Alfred Asterjadhi" userId="39de57b9-85c0-4fd1-aaac-8ca2b6560ad0" providerId="ADAL" clId="{9C4414ED-F8B6-408C-BFC4-C44AC56CAB54}" dt="2023-11-16T22:41:09.751" v="3738" actId="6264"/>
          <ac:spMkLst>
            <pc:docMk/>
            <pc:sldMk cId="3576977642" sldId="362"/>
            <ac:spMk id="10" creationId="{253A80BB-DE92-B951-86DB-20A894302137}"/>
          </ac:spMkLst>
        </pc:spChg>
        <pc:spChg chg="mod ord">
          <ac:chgData name="Alfred Asterjadhi" userId="39de57b9-85c0-4fd1-aaac-8ca2b6560ad0" providerId="ADAL" clId="{9C4414ED-F8B6-408C-BFC4-C44AC56CAB54}" dt="2023-11-17T03:27:32.725" v="4112" actId="20577"/>
          <ac:spMkLst>
            <pc:docMk/>
            <pc:sldMk cId="3576977642" sldId="362"/>
            <ac:spMk id="16" creationId="{CA1A1623-65F8-E7F3-860B-98677C489FFA}"/>
          </ac:spMkLst>
        </pc:spChg>
      </pc:sldChg>
      <pc:sldChg chg="modSp add mod">
        <pc:chgData name="Alfred Asterjadhi" userId="39de57b9-85c0-4fd1-aaac-8ca2b6560ad0" providerId="ADAL" clId="{9C4414ED-F8B6-408C-BFC4-C44AC56CAB54}" dt="2023-11-16T21:17:46.955" v="3249" actId="20577"/>
        <pc:sldMkLst>
          <pc:docMk/>
          <pc:sldMk cId="828299115" sldId="364"/>
        </pc:sldMkLst>
        <pc:spChg chg="mod">
          <ac:chgData name="Alfred Asterjadhi" userId="39de57b9-85c0-4fd1-aaac-8ca2b6560ad0" providerId="ADAL" clId="{9C4414ED-F8B6-408C-BFC4-C44AC56CAB54}" dt="2023-11-16T21:17:46.955" v="3249" actId="20577"/>
          <ac:spMkLst>
            <pc:docMk/>
            <pc:sldMk cId="828299115" sldId="364"/>
            <ac:spMk id="3" creationId="{45677BBF-DA2D-4151-83D0-1E20E0563726}"/>
          </ac:spMkLst>
        </pc:spChg>
        <pc:spChg chg="mod">
          <ac:chgData name="Alfred Asterjadhi" userId="39de57b9-85c0-4fd1-aaac-8ca2b6560ad0" providerId="ADAL" clId="{9C4414ED-F8B6-408C-BFC4-C44AC56CAB54}" dt="2023-11-16T02:46:17.384" v="2406"/>
          <ac:spMkLst>
            <pc:docMk/>
            <pc:sldMk cId="828299115" sldId="364"/>
            <ac:spMk id="6" creationId="{D5054911-A778-4412-9233-8D9EC955ABAE}"/>
          </ac:spMkLst>
        </pc:spChg>
      </pc:sldChg>
      <pc:sldChg chg="modSp add mod">
        <pc:chgData name="Alfred Asterjadhi" userId="39de57b9-85c0-4fd1-aaac-8ca2b6560ad0" providerId="ADAL" clId="{9C4414ED-F8B6-408C-BFC4-C44AC56CAB54}" dt="2023-11-16T21:30:35.470" v="3426" actId="13926"/>
        <pc:sldMkLst>
          <pc:docMk/>
          <pc:sldMk cId="2587766060" sldId="365"/>
        </pc:sldMkLst>
        <pc:spChg chg="mod">
          <ac:chgData name="Alfred Asterjadhi" userId="39de57b9-85c0-4fd1-aaac-8ca2b6560ad0" providerId="ADAL" clId="{9C4414ED-F8B6-408C-BFC4-C44AC56CAB54}" dt="2023-11-16T21:30:35.470" v="3426" actId="13926"/>
          <ac:spMkLst>
            <pc:docMk/>
            <pc:sldMk cId="2587766060" sldId="365"/>
            <ac:spMk id="3" creationId="{DBB0B390-25E0-4DCA-8553-05206AB88AA8}"/>
          </ac:spMkLst>
        </pc:spChg>
        <pc:spChg chg="mod">
          <ac:chgData name="Alfred Asterjadhi" userId="39de57b9-85c0-4fd1-aaac-8ca2b6560ad0" providerId="ADAL" clId="{9C4414ED-F8B6-408C-BFC4-C44AC56CAB54}" dt="2023-11-16T02:49:21.789" v="2490"/>
          <ac:spMkLst>
            <pc:docMk/>
            <pc:sldMk cId="2587766060" sldId="365"/>
            <ac:spMk id="6" creationId="{35F451C8-01D9-4EA1-9DC5-5D44A4E585A0}"/>
          </ac:spMkLst>
        </pc:spChg>
      </pc:sldChg>
      <pc:sldChg chg="modSp add mod">
        <pc:chgData name="Alfred Asterjadhi" userId="39de57b9-85c0-4fd1-aaac-8ca2b6560ad0" providerId="ADAL" clId="{9C4414ED-F8B6-408C-BFC4-C44AC56CAB54}" dt="2023-11-16T21:24:00.502" v="3308" actId="207"/>
        <pc:sldMkLst>
          <pc:docMk/>
          <pc:sldMk cId="4285484906" sldId="367"/>
        </pc:sldMkLst>
        <pc:spChg chg="mod">
          <ac:chgData name="Alfred Asterjadhi" userId="39de57b9-85c0-4fd1-aaac-8ca2b6560ad0" providerId="ADAL" clId="{9C4414ED-F8B6-408C-BFC4-C44AC56CAB54}" dt="2023-11-16T21:24:00.502" v="3308" actId="207"/>
          <ac:spMkLst>
            <pc:docMk/>
            <pc:sldMk cId="4285484906" sldId="367"/>
            <ac:spMk id="3" creationId="{2144E2DD-B4C9-4455-BF3D-11C5769871AF}"/>
          </ac:spMkLst>
        </pc:spChg>
        <pc:spChg chg="mod">
          <ac:chgData name="Alfred Asterjadhi" userId="39de57b9-85c0-4fd1-aaac-8ca2b6560ad0" providerId="ADAL" clId="{9C4414ED-F8B6-408C-BFC4-C44AC56CAB54}" dt="2023-11-16T02:46:55.034" v="2447"/>
          <ac:spMkLst>
            <pc:docMk/>
            <pc:sldMk cId="4285484906" sldId="367"/>
            <ac:spMk id="6" creationId="{FED88F75-1924-4CBC-91FE-4A60A3529046}"/>
          </ac:spMkLst>
        </pc:spChg>
      </pc:sldChg>
      <pc:sldChg chg="modSp mod">
        <pc:chgData name="Alfred Asterjadhi" userId="39de57b9-85c0-4fd1-aaac-8ca2b6560ad0" providerId="ADAL" clId="{9C4414ED-F8B6-408C-BFC4-C44AC56CAB54}" dt="2023-11-17T03:50:18.654" v="4128" actId="207"/>
        <pc:sldMkLst>
          <pc:docMk/>
          <pc:sldMk cId="2696761607" sldId="393"/>
        </pc:sldMkLst>
        <pc:graphicFrameChg chg="mod modGraphic">
          <ac:chgData name="Alfred Asterjadhi" userId="39de57b9-85c0-4fd1-aaac-8ca2b6560ad0" providerId="ADAL" clId="{9C4414ED-F8B6-408C-BFC4-C44AC56CAB54}" dt="2023-11-17T03:50:18.654" v="4128" actId="207"/>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9C4414ED-F8B6-408C-BFC4-C44AC56CAB54}" dt="2023-11-14T02:09:04.279" v="1214" actId="20577"/>
        <pc:sldMkLst>
          <pc:docMk/>
          <pc:sldMk cId="3233208257" sldId="1006"/>
        </pc:sldMkLst>
        <pc:spChg chg="mod">
          <ac:chgData name="Alfred Asterjadhi" userId="39de57b9-85c0-4fd1-aaac-8ca2b6560ad0" providerId="ADAL" clId="{9C4414ED-F8B6-408C-BFC4-C44AC56CAB54}" dt="2023-11-14T02:09:04.279" v="1214" actId="20577"/>
          <ac:spMkLst>
            <pc:docMk/>
            <pc:sldMk cId="3233208257" sldId="1006"/>
            <ac:spMk id="2" creationId="{4B5F0D0E-8BB7-48AB-9160-728B8B3399A2}"/>
          </ac:spMkLst>
        </pc:spChg>
        <pc:spChg chg="mod">
          <ac:chgData name="Alfred Asterjadhi" userId="39de57b9-85c0-4fd1-aaac-8ca2b6560ad0" providerId="ADAL" clId="{9C4414ED-F8B6-408C-BFC4-C44AC56CAB54}" dt="2023-11-13T07:42:46.068" v="320" actId="20577"/>
          <ac:spMkLst>
            <pc:docMk/>
            <pc:sldMk cId="3233208257" sldId="1006"/>
            <ac:spMk id="3" creationId="{DFB0BA47-D7B6-4F95-932E-A7AA615BC440}"/>
          </ac:spMkLst>
        </pc:spChg>
        <pc:graphicFrameChg chg="add del mod">
          <ac:chgData name="Alfred Asterjadhi" userId="39de57b9-85c0-4fd1-aaac-8ca2b6560ad0" providerId="ADAL" clId="{9C4414ED-F8B6-408C-BFC4-C44AC56CAB54}" dt="2023-11-13T07:40:15.625" v="261"/>
          <ac:graphicFrameMkLst>
            <pc:docMk/>
            <pc:sldMk cId="3233208257" sldId="1006"/>
            <ac:graphicFrameMk id="7" creationId="{DD01C5B5-B0D4-720B-B144-7684BA8C0FEA}"/>
          </ac:graphicFrameMkLst>
        </pc:graphicFrameChg>
      </pc:sldChg>
      <pc:sldChg chg="modSp mod">
        <pc:chgData name="Alfred Asterjadhi" userId="39de57b9-85c0-4fd1-aaac-8ca2b6560ad0" providerId="ADAL" clId="{9C4414ED-F8B6-408C-BFC4-C44AC56CAB54}" dt="2023-11-15T18:07:02.726" v="1607" actId="13926"/>
        <pc:sldMkLst>
          <pc:docMk/>
          <pc:sldMk cId="3869410219" sldId="1021"/>
        </pc:sldMkLst>
        <pc:spChg chg="mod">
          <ac:chgData name="Alfred Asterjadhi" userId="39de57b9-85c0-4fd1-aaac-8ca2b6560ad0" providerId="ADAL" clId="{9C4414ED-F8B6-408C-BFC4-C44AC56CAB54}" dt="2023-11-15T18:07:02.726" v="1607" actId="13926"/>
          <ac:spMkLst>
            <pc:docMk/>
            <pc:sldMk cId="3869410219" sldId="1021"/>
            <ac:spMk id="2" creationId="{4B5F0D0E-8BB7-48AB-9160-728B8B3399A2}"/>
          </ac:spMkLst>
        </pc:spChg>
        <pc:spChg chg="mod">
          <ac:chgData name="Alfred Asterjadhi" userId="39de57b9-85c0-4fd1-aaac-8ca2b6560ad0" providerId="ADAL" clId="{9C4414ED-F8B6-408C-BFC4-C44AC56CAB54}" dt="2023-11-14T18:03:02.403" v="1301" actId="20577"/>
          <ac:spMkLst>
            <pc:docMk/>
            <pc:sldMk cId="3869410219" sldId="1021"/>
            <ac:spMk id="3" creationId="{DFB0BA47-D7B6-4F95-932E-A7AA615BC440}"/>
          </ac:spMkLst>
        </pc:spChg>
      </pc:sldChg>
      <pc:sldChg chg="modSp mod">
        <pc:chgData name="Alfred Asterjadhi" userId="39de57b9-85c0-4fd1-aaac-8ca2b6560ad0" providerId="ADAL" clId="{9C4414ED-F8B6-408C-BFC4-C44AC56CAB54}" dt="2023-11-17T03:50:51.904" v="4160" actId="207"/>
        <pc:sldMkLst>
          <pc:docMk/>
          <pc:sldMk cId="2511602690" sldId="1022"/>
        </pc:sldMkLst>
        <pc:graphicFrameChg chg="mod modGraphic">
          <ac:chgData name="Alfred Asterjadhi" userId="39de57b9-85c0-4fd1-aaac-8ca2b6560ad0" providerId="ADAL" clId="{9C4414ED-F8B6-408C-BFC4-C44AC56CAB54}" dt="2023-11-17T03:50:51.904" v="4160" actId="207"/>
          <ac:graphicFrameMkLst>
            <pc:docMk/>
            <pc:sldMk cId="2511602690" sldId="1022"/>
            <ac:graphicFrameMk id="6" creationId="{5094FBC8-BB74-47F3-965D-16BC678F4D1D}"/>
          </ac:graphicFrameMkLst>
        </pc:graphicFrameChg>
      </pc:sldChg>
      <pc:sldChg chg="modSp mod">
        <pc:chgData name="Alfred Asterjadhi" userId="39de57b9-85c0-4fd1-aaac-8ca2b6560ad0" providerId="ADAL" clId="{9C4414ED-F8B6-408C-BFC4-C44AC56CAB54}" dt="2023-11-14T02:11:05.521" v="1289" actId="13926"/>
        <pc:sldMkLst>
          <pc:docMk/>
          <pc:sldMk cId="991138630" sldId="1024"/>
        </pc:sldMkLst>
        <pc:spChg chg="mod">
          <ac:chgData name="Alfred Asterjadhi" userId="39de57b9-85c0-4fd1-aaac-8ca2b6560ad0" providerId="ADAL" clId="{9C4414ED-F8B6-408C-BFC4-C44AC56CAB54}" dt="2023-11-14T02:11:05.521" v="1289" actId="13926"/>
          <ac:spMkLst>
            <pc:docMk/>
            <pc:sldMk cId="991138630" sldId="1024"/>
            <ac:spMk id="3" creationId="{E24D4002-4764-1FA7-1147-DE995417131A}"/>
          </ac:spMkLst>
        </pc:spChg>
      </pc:sldChg>
      <pc:sldChg chg="addSp delSp modSp mod">
        <pc:chgData name="Alfred Asterjadhi" userId="39de57b9-85c0-4fd1-aaac-8ca2b6560ad0" providerId="ADAL" clId="{9C4414ED-F8B6-408C-BFC4-C44AC56CAB54}" dt="2023-11-14T02:54:09.480" v="1292" actId="207"/>
        <pc:sldMkLst>
          <pc:docMk/>
          <pc:sldMk cId="267649941" sldId="1027"/>
        </pc:sldMkLst>
        <pc:spChg chg="mod">
          <ac:chgData name="Alfred Asterjadhi" userId="39de57b9-85c0-4fd1-aaac-8ca2b6560ad0" providerId="ADAL" clId="{9C4414ED-F8B6-408C-BFC4-C44AC56CAB54}" dt="2023-11-13T07:49:22.441" v="510" actId="20577"/>
          <ac:spMkLst>
            <pc:docMk/>
            <pc:sldMk cId="267649941" sldId="1027"/>
            <ac:spMk id="2" creationId="{826209EC-42B3-FF0D-ECCA-125A80DC904A}"/>
          </ac:spMkLst>
        </pc:spChg>
        <pc:spChg chg="mod">
          <ac:chgData name="Alfred Asterjadhi" userId="39de57b9-85c0-4fd1-aaac-8ca2b6560ad0" providerId="ADAL" clId="{9C4414ED-F8B6-408C-BFC4-C44AC56CAB54}" dt="2023-11-14T02:54:09.480" v="1292" actId="207"/>
          <ac:spMkLst>
            <pc:docMk/>
            <pc:sldMk cId="267649941" sldId="1027"/>
            <ac:spMk id="3" creationId="{4750E56A-D14B-EE31-8EFC-E472E5AB62EE}"/>
          </ac:spMkLst>
        </pc:spChg>
        <pc:spChg chg="add del mod">
          <ac:chgData name="Alfred Asterjadhi" userId="39de57b9-85c0-4fd1-aaac-8ca2b6560ad0" providerId="ADAL" clId="{9C4414ED-F8B6-408C-BFC4-C44AC56CAB54}" dt="2023-11-14T01:48:13.172" v="1202" actId="20577"/>
          <ac:spMkLst>
            <pc:docMk/>
            <pc:sldMk cId="267649941" sldId="1027"/>
            <ac:spMk id="6" creationId="{A2B6FD5B-BAC4-C7F5-8536-7C013E5D3FA2}"/>
          </ac:spMkLst>
        </pc:spChg>
        <pc:spChg chg="add del">
          <ac:chgData name="Alfred Asterjadhi" userId="39de57b9-85c0-4fd1-aaac-8ca2b6560ad0" providerId="ADAL" clId="{9C4414ED-F8B6-408C-BFC4-C44AC56CAB54}" dt="2023-11-14T01:48:07.281" v="1186" actId="22"/>
          <ac:spMkLst>
            <pc:docMk/>
            <pc:sldMk cId="267649941" sldId="1027"/>
            <ac:spMk id="8" creationId="{E3A6813B-BDB0-D6D4-2A8C-E89990242C93}"/>
          </ac:spMkLst>
        </pc:spChg>
        <pc:spChg chg="add del">
          <ac:chgData name="Alfred Asterjadhi" userId="39de57b9-85c0-4fd1-aaac-8ca2b6560ad0" providerId="ADAL" clId="{9C4414ED-F8B6-408C-BFC4-C44AC56CAB54}" dt="2023-11-14T01:48:09.116" v="1188" actId="22"/>
          <ac:spMkLst>
            <pc:docMk/>
            <pc:sldMk cId="267649941" sldId="1027"/>
            <ac:spMk id="10" creationId="{65CD99E4-97A5-D35D-2DD1-499ECE6D349C}"/>
          </ac:spMkLst>
        </pc:spChg>
      </pc:sldChg>
      <pc:sldChg chg="addSp delSp modSp mod chgLayout">
        <pc:chgData name="Alfred Asterjadhi" userId="39de57b9-85c0-4fd1-aaac-8ca2b6560ad0" providerId="ADAL" clId="{9C4414ED-F8B6-408C-BFC4-C44AC56CAB54}" dt="2023-11-14T03:50:40.323" v="1295" actId="207"/>
        <pc:sldMkLst>
          <pc:docMk/>
          <pc:sldMk cId="3287547131" sldId="1028"/>
        </pc:sldMkLst>
        <pc:spChg chg="mod ord">
          <ac:chgData name="Alfred Asterjadhi" userId="39de57b9-85c0-4fd1-aaac-8ca2b6560ad0" providerId="ADAL" clId="{9C4414ED-F8B6-408C-BFC4-C44AC56CAB54}" dt="2023-11-13T07:46:21.150" v="422" actId="6264"/>
          <ac:spMkLst>
            <pc:docMk/>
            <pc:sldMk cId="3287547131" sldId="1028"/>
            <ac:spMk id="2" creationId="{9EF97F5A-CE7F-7BBA-0DB4-CF87B031E7D4}"/>
          </ac:spMkLst>
        </pc:spChg>
        <pc:spChg chg="mod ord">
          <ac:chgData name="Alfred Asterjadhi" userId="39de57b9-85c0-4fd1-aaac-8ca2b6560ad0" providerId="ADAL" clId="{9C4414ED-F8B6-408C-BFC4-C44AC56CAB54}" dt="2023-11-14T03:50:40.323" v="1295" actId="207"/>
          <ac:spMkLst>
            <pc:docMk/>
            <pc:sldMk cId="3287547131" sldId="1028"/>
            <ac:spMk id="3" creationId="{2C08B101-42DC-1716-269A-5A07B06D62DE}"/>
          </ac:spMkLst>
        </pc:spChg>
        <pc:spChg chg="mod ord">
          <ac:chgData name="Alfred Asterjadhi" userId="39de57b9-85c0-4fd1-aaac-8ca2b6560ad0" providerId="ADAL" clId="{9C4414ED-F8B6-408C-BFC4-C44AC56CAB54}" dt="2023-11-13T07:46:21.150" v="422" actId="6264"/>
          <ac:spMkLst>
            <pc:docMk/>
            <pc:sldMk cId="3287547131" sldId="1028"/>
            <ac:spMk id="4" creationId="{8B684BB7-2D5A-055E-0295-767A7870AB10}"/>
          </ac:spMkLst>
        </pc:spChg>
        <pc:spChg chg="mod ord">
          <ac:chgData name="Alfred Asterjadhi" userId="39de57b9-85c0-4fd1-aaac-8ca2b6560ad0" providerId="ADAL" clId="{9C4414ED-F8B6-408C-BFC4-C44AC56CAB54}" dt="2023-11-13T07:46:21.150" v="422" actId="6264"/>
          <ac:spMkLst>
            <pc:docMk/>
            <pc:sldMk cId="3287547131" sldId="1028"/>
            <ac:spMk id="5" creationId="{D3F03832-0357-D3F4-5D78-9AEED64EAC6F}"/>
          </ac:spMkLst>
        </pc:spChg>
        <pc:spChg chg="mod ord">
          <ac:chgData name="Alfred Asterjadhi" userId="39de57b9-85c0-4fd1-aaac-8ca2b6560ad0" providerId="ADAL" clId="{9C4414ED-F8B6-408C-BFC4-C44AC56CAB54}" dt="2023-11-13T07:46:21.150" v="422" actId="6264"/>
          <ac:spMkLst>
            <pc:docMk/>
            <pc:sldMk cId="3287547131" sldId="1028"/>
            <ac:spMk id="6" creationId="{EC77C5EB-E20F-F01E-703C-08282E47E7DA}"/>
          </ac:spMkLst>
        </pc:spChg>
        <pc:spChg chg="add del mod">
          <ac:chgData name="Alfred Asterjadhi" userId="39de57b9-85c0-4fd1-aaac-8ca2b6560ad0" providerId="ADAL" clId="{9C4414ED-F8B6-408C-BFC4-C44AC56CAB54}" dt="2023-11-13T07:43:03.976" v="323" actId="6264"/>
          <ac:spMkLst>
            <pc:docMk/>
            <pc:sldMk cId="3287547131" sldId="1028"/>
            <ac:spMk id="7" creationId="{5B5BE034-4D4D-0C10-E876-E8541A8F81AA}"/>
          </ac:spMkLst>
        </pc:spChg>
        <pc:spChg chg="add del mod">
          <ac:chgData name="Alfred Asterjadhi" userId="39de57b9-85c0-4fd1-aaac-8ca2b6560ad0" providerId="ADAL" clId="{9C4414ED-F8B6-408C-BFC4-C44AC56CAB54}" dt="2023-11-13T07:43:03.976" v="323" actId="6264"/>
          <ac:spMkLst>
            <pc:docMk/>
            <pc:sldMk cId="3287547131" sldId="1028"/>
            <ac:spMk id="8" creationId="{082D1475-D880-D3BF-2A83-12BA79476FAC}"/>
          </ac:spMkLst>
        </pc:spChg>
        <pc:spChg chg="add del mod">
          <ac:chgData name="Alfred Asterjadhi" userId="39de57b9-85c0-4fd1-aaac-8ca2b6560ad0" providerId="ADAL" clId="{9C4414ED-F8B6-408C-BFC4-C44AC56CAB54}" dt="2023-11-13T07:43:03.976" v="323" actId="6264"/>
          <ac:spMkLst>
            <pc:docMk/>
            <pc:sldMk cId="3287547131" sldId="1028"/>
            <ac:spMk id="9" creationId="{AC639A7C-E14C-4EC8-03F4-9016F80D976E}"/>
          </ac:spMkLst>
        </pc:spChg>
        <pc:spChg chg="add del mod">
          <ac:chgData name="Alfred Asterjadhi" userId="39de57b9-85c0-4fd1-aaac-8ca2b6560ad0" providerId="ADAL" clId="{9C4414ED-F8B6-408C-BFC4-C44AC56CAB54}" dt="2023-11-13T07:43:03.976" v="323" actId="6264"/>
          <ac:spMkLst>
            <pc:docMk/>
            <pc:sldMk cId="3287547131" sldId="1028"/>
            <ac:spMk id="10" creationId="{6E14E5DE-62EB-68FB-A6F9-8EBF32B7828A}"/>
          </ac:spMkLst>
        </pc:spChg>
        <pc:spChg chg="add del mod">
          <ac:chgData name="Alfred Asterjadhi" userId="39de57b9-85c0-4fd1-aaac-8ca2b6560ad0" providerId="ADAL" clId="{9C4414ED-F8B6-408C-BFC4-C44AC56CAB54}" dt="2023-11-13T07:43:03.976" v="323" actId="6264"/>
          <ac:spMkLst>
            <pc:docMk/>
            <pc:sldMk cId="3287547131" sldId="1028"/>
            <ac:spMk id="11" creationId="{009A7F74-36D6-7CD5-89F0-42AABFF68D0E}"/>
          </ac:spMkLst>
        </pc:spChg>
        <pc:spChg chg="add del mod">
          <ac:chgData name="Alfred Asterjadhi" userId="39de57b9-85c0-4fd1-aaac-8ca2b6560ad0" providerId="ADAL" clId="{9C4414ED-F8B6-408C-BFC4-C44AC56CAB54}" dt="2023-11-13T07:45:27.180" v="352" actId="6264"/>
          <ac:spMkLst>
            <pc:docMk/>
            <pc:sldMk cId="3287547131" sldId="1028"/>
            <ac:spMk id="12" creationId="{EC845DB5-973C-F581-1DF2-C7D990432474}"/>
          </ac:spMkLst>
        </pc:spChg>
        <pc:spChg chg="add del mod">
          <ac:chgData name="Alfred Asterjadhi" userId="39de57b9-85c0-4fd1-aaac-8ca2b6560ad0" providerId="ADAL" clId="{9C4414ED-F8B6-408C-BFC4-C44AC56CAB54}" dt="2023-11-13T07:45:27.180" v="352" actId="6264"/>
          <ac:spMkLst>
            <pc:docMk/>
            <pc:sldMk cId="3287547131" sldId="1028"/>
            <ac:spMk id="13" creationId="{270C9020-BCCB-9443-5BE1-78B14ADCB9D1}"/>
          </ac:spMkLst>
        </pc:spChg>
        <pc:spChg chg="add del mod">
          <ac:chgData name="Alfred Asterjadhi" userId="39de57b9-85c0-4fd1-aaac-8ca2b6560ad0" providerId="ADAL" clId="{9C4414ED-F8B6-408C-BFC4-C44AC56CAB54}" dt="2023-11-13T07:45:27.180" v="352" actId="6264"/>
          <ac:spMkLst>
            <pc:docMk/>
            <pc:sldMk cId="3287547131" sldId="1028"/>
            <ac:spMk id="14" creationId="{863711B9-860C-39F1-0E28-CB71D34F203F}"/>
          </ac:spMkLst>
        </pc:spChg>
        <pc:spChg chg="add del mod">
          <ac:chgData name="Alfred Asterjadhi" userId="39de57b9-85c0-4fd1-aaac-8ca2b6560ad0" providerId="ADAL" clId="{9C4414ED-F8B6-408C-BFC4-C44AC56CAB54}" dt="2023-11-13T07:45:27.180" v="352" actId="6264"/>
          <ac:spMkLst>
            <pc:docMk/>
            <pc:sldMk cId="3287547131" sldId="1028"/>
            <ac:spMk id="15" creationId="{0873E208-CBD2-52EA-FCF1-E6ACFF9941CE}"/>
          </ac:spMkLst>
        </pc:spChg>
        <pc:spChg chg="add del mod">
          <ac:chgData name="Alfred Asterjadhi" userId="39de57b9-85c0-4fd1-aaac-8ca2b6560ad0" providerId="ADAL" clId="{9C4414ED-F8B6-408C-BFC4-C44AC56CAB54}" dt="2023-11-13T07:45:27.180" v="352" actId="6264"/>
          <ac:spMkLst>
            <pc:docMk/>
            <pc:sldMk cId="3287547131" sldId="1028"/>
            <ac:spMk id="16" creationId="{71EE94A9-40B1-5CD6-827E-8362219D064E}"/>
          </ac:spMkLst>
        </pc:spChg>
        <pc:spChg chg="add del mod">
          <ac:chgData name="Alfred Asterjadhi" userId="39de57b9-85c0-4fd1-aaac-8ca2b6560ad0" providerId="ADAL" clId="{9C4414ED-F8B6-408C-BFC4-C44AC56CAB54}" dt="2023-11-13T07:46:21.150" v="422" actId="6264"/>
          <ac:spMkLst>
            <pc:docMk/>
            <pc:sldMk cId="3287547131" sldId="1028"/>
            <ac:spMk id="17" creationId="{AC006586-C5E0-081C-0B89-EEFD94F3F9DE}"/>
          </ac:spMkLst>
        </pc:spChg>
        <pc:spChg chg="add del mod">
          <ac:chgData name="Alfred Asterjadhi" userId="39de57b9-85c0-4fd1-aaac-8ca2b6560ad0" providerId="ADAL" clId="{9C4414ED-F8B6-408C-BFC4-C44AC56CAB54}" dt="2023-11-13T07:46:21.150" v="422" actId="6264"/>
          <ac:spMkLst>
            <pc:docMk/>
            <pc:sldMk cId="3287547131" sldId="1028"/>
            <ac:spMk id="18" creationId="{0ACCC703-6AA4-AFF0-4144-8634649D7B74}"/>
          </ac:spMkLst>
        </pc:spChg>
        <pc:spChg chg="add del mod">
          <ac:chgData name="Alfred Asterjadhi" userId="39de57b9-85c0-4fd1-aaac-8ca2b6560ad0" providerId="ADAL" clId="{9C4414ED-F8B6-408C-BFC4-C44AC56CAB54}" dt="2023-11-13T07:46:21.150" v="422" actId="6264"/>
          <ac:spMkLst>
            <pc:docMk/>
            <pc:sldMk cId="3287547131" sldId="1028"/>
            <ac:spMk id="19" creationId="{5AF85884-5772-856D-2070-7DFCCF8D9C23}"/>
          </ac:spMkLst>
        </pc:spChg>
        <pc:spChg chg="add del mod">
          <ac:chgData name="Alfred Asterjadhi" userId="39de57b9-85c0-4fd1-aaac-8ca2b6560ad0" providerId="ADAL" clId="{9C4414ED-F8B6-408C-BFC4-C44AC56CAB54}" dt="2023-11-13T07:46:21.150" v="422" actId="6264"/>
          <ac:spMkLst>
            <pc:docMk/>
            <pc:sldMk cId="3287547131" sldId="1028"/>
            <ac:spMk id="20" creationId="{1BA7E921-5C73-A1CD-EFCB-5031AA44D65F}"/>
          </ac:spMkLst>
        </pc:spChg>
        <pc:spChg chg="add del mod">
          <ac:chgData name="Alfred Asterjadhi" userId="39de57b9-85c0-4fd1-aaac-8ca2b6560ad0" providerId="ADAL" clId="{9C4414ED-F8B6-408C-BFC4-C44AC56CAB54}" dt="2023-11-13T07:46:21.150" v="422" actId="6264"/>
          <ac:spMkLst>
            <pc:docMk/>
            <pc:sldMk cId="3287547131" sldId="1028"/>
            <ac:spMk id="21" creationId="{0F741B20-D2AC-ADA0-F4D2-542C632A36C1}"/>
          </ac:spMkLst>
        </pc:spChg>
      </pc:sldChg>
      <pc:sldChg chg="modSp mod">
        <pc:chgData name="Alfred Asterjadhi" userId="39de57b9-85c0-4fd1-aaac-8ca2b6560ad0" providerId="ADAL" clId="{9C4414ED-F8B6-408C-BFC4-C44AC56CAB54}" dt="2023-11-16T20:37:58.279" v="2786" actId="13926"/>
        <pc:sldMkLst>
          <pc:docMk/>
          <pc:sldMk cId="3095361314" sldId="1029"/>
        </pc:sldMkLst>
        <pc:spChg chg="mod">
          <ac:chgData name="Alfred Asterjadhi" userId="39de57b9-85c0-4fd1-aaac-8ca2b6560ad0" providerId="ADAL" clId="{9C4414ED-F8B6-408C-BFC4-C44AC56CAB54}" dt="2023-11-16T20:37:58.279" v="2786" actId="13926"/>
          <ac:spMkLst>
            <pc:docMk/>
            <pc:sldMk cId="3095361314" sldId="1029"/>
            <ac:spMk id="2" creationId="{4B5F0D0E-8BB7-48AB-9160-728B8B3399A2}"/>
          </ac:spMkLst>
        </pc:spChg>
        <pc:spChg chg="mod">
          <ac:chgData name="Alfred Asterjadhi" userId="39de57b9-85c0-4fd1-aaac-8ca2b6560ad0" providerId="ADAL" clId="{9C4414ED-F8B6-408C-BFC4-C44AC56CAB54}" dt="2023-11-16T02:52:26.051" v="2508" actId="20577"/>
          <ac:spMkLst>
            <pc:docMk/>
            <pc:sldMk cId="3095361314" sldId="1029"/>
            <ac:spMk id="3" creationId="{DFB0BA47-D7B6-4F95-932E-A7AA615BC440}"/>
          </ac:spMkLst>
        </pc:spChg>
      </pc:sldChg>
      <pc:sldChg chg="modSp mod">
        <pc:chgData name="Alfred Asterjadhi" userId="39de57b9-85c0-4fd1-aaac-8ca2b6560ad0" providerId="ADAL" clId="{9C4414ED-F8B6-408C-BFC4-C44AC56CAB54}" dt="2023-11-15T20:36:36.316" v="1655" actId="13926"/>
        <pc:sldMkLst>
          <pc:docMk/>
          <pc:sldMk cId="3959530559" sldId="1030"/>
        </pc:sldMkLst>
        <pc:spChg chg="mod">
          <ac:chgData name="Alfred Asterjadhi" userId="39de57b9-85c0-4fd1-aaac-8ca2b6560ad0" providerId="ADAL" clId="{9C4414ED-F8B6-408C-BFC4-C44AC56CAB54}" dt="2023-11-15T20:36:36.316" v="1655" actId="13926"/>
          <ac:spMkLst>
            <pc:docMk/>
            <pc:sldMk cId="3959530559" sldId="1030"/>
            <ac:spMk id="2" creationId="{4B5F0D0E-8BB7-48AB-9160-728B8B3399A2}"/>
          </ac:spMkLst>
        </pc:spChg>
        <pc:spChg chg="mod">
          <ac:chgData name="Alfred Asterjadhi" userId="39de57b9-85c0-4fd1-aaac-8ca2b6560ad0" providerId="ADAL" clId="{9C4414ED-F8B6-408C-BFC4-C44AC56CAB54}" dt="2023-11-13T08:00:05.332" v="625" actId="20577"/>
          <ac:spMkLst>
            <pc:docMk/>
            <pc:sldMk cId="3959530559" sldId="1030"/>
            <ac:spMk id="3" creationId="{DFB0BA47-D7B6-4F95-932E-A7AA615BC440}"/>
          </ac:spMkLst>
        </pc:spChg>
      </pc:sldChg>
      <pc:sldChg chg="modSp mod">
        <pc:chgData name="Alfred Asterjadhi" userId="39de57b9-85c0-4fd1-aaac-8ca2b6560ad0" providerId="ADAL" clId="{9C4414ED-F8B6-408C-BFC4-C44AC56CAB54}" dt="2023-11-15T20:37:35.576" v="1676" actId="14100"/>
        <pc:sldMkLst>
          <pc:docMk/>
          <pc:sldMk cId="3254695095" sldId="1031"/>
        </pc:sldMkLst>
        <pc:spChg chg="mod">
          <ac:chgData name="Alfred Asterjadhi" userId="39de57b9-85c0-4fd1-aaac-8ca2b6560ad0" providerId="ADAL" clId="{9C4414ED-F8B6-408C-BFC4-C44AC56CAB54}" dt="2023-11-15T20:37:35.576" v="1676" actId="14100"/>
          <ac:spMkLst>
            <pc:docMk/>
            <pc:sldMk cId="3254695095" sldId="1031"/>
            <ac:spMk id="3" creationId="{09FACBBB-F323-999C-C847-ACC3CF5DD8C6}"/>
          </ac:spMkLst>
        </pc:spChg>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pChg chg="mod ord">
          <ac:chgData name="Alfred Asterjadhi" userId="39de57b9-85c0-4fd1-aaac-8ca2b6560ad0" providerId="ADAL" clId="{9C4414ED-F8B6-408C-BFC4-C44AC56CAB54}" dt="2023-11-17T01:37:26.971" v="3899" actId="6264"/>
          <ac:spMkLst>
            <pc:docMk/>
            <pc:sldMk cId="3264548205" sldId="1033"/>
            <ac:spMk id="2" creationId="{49F8D064-A777-11C0-5F89-1698A00508B3}"/>
          </ac:spMkLst>
        </pc:spChg>
        <pc:spChg chg="mod ord">
          <ac:chgData name="Alfred Asterjadhi" userId="39de57b9-85c0-4fd1-aaac-8ca2b6560ad0" providerId="ADAL" clId="{9C4414ED-F8B6-408C-BFC4-C44AC56CAB54}" dt="2023-11-17T03:28:35.573" v="4119" actId="20577"/>
          <ac:spMkLst>
            <pc:docMk/>
            <pc:sldMk cId="3264548205" sldId="1033"/>
            <ac:spMk id="3" creationId="{DCC8388E-FE00-2A65-26D0-2EB1B9882D2C}"/>
          </ac:spMkLst>
        </pc:spChg>
        <pc:spChg chg="mod ord">
          <ac:chgData name="Alfred Asterjadhi" userId="39de57b9-85c0-4fd1-aaac-8ca2b6560ad0" providerId="ADAL" clId="{9C4414ED-F8B6-408C-BFC4-C44AC56CAB54}" dt="2023-11-17T01:37:26.971" v="3899" actId="6264"/>
          <ac:spMkLst>
            <pc:docMk/>
            <pc:sldMk cId="3264548205" sldId="1033"/>
            <ac:spMk id="4" creationId="{96F4E98A-5C5C-1810-B34B-C6DEF5FD777F}"/>
          </ac:spMkLst>
        </pc:spChg>
        <pc:spChg chg="mod ord">
          <ac:chgData name="Alfred Asterjadhi" userId="39de57b9-85c0-4fd1-aaac-8ca2b6560ad0" providerId="ADAL" clId="{9C4414ED-F8B6-408C-BFC4-C44AC56CAB54}" dt="2023-11-17T01:37:26.971" v="3899" actId="6264"/>
          <ac:spMkLst>
            <pc:docMk/>
            <pc:sldMk cId="3264548205" sldId="1033"/>
            <ac:spMk id="5" creationId="{8FDCDCD0-5817-2A3F-B991-6FC0CB37AA6A}"/>
          </ac:spMkLst>
        </pc:spChg>
        <pc:spChg chg="mod ord">
          <ac:chgData name="Alfred Asterjadhi" userId="39de57b9-85c0-4fd1-aaac-8ca2b6560ad0" providerId="ADAL" clId="{9C4414ED-F8B6-408C-BFC4-C44AC56CAB54}" dt="2023-11-17T01:37:26.971" v="3899" actId="6264"/>
          <ac:spMkLst>
            <pc:docMk/>
            <pc:sldMk cId="3264548205" sldId="1033"/>
            <ac:spMk id="6" creationId="{DF5AF29D-AB4E-9F81-4744-1A4F81FFC3F8}"/>
          </ac:spMkLst>
        </pc:spChg>
        <pc:spChg chg="add del mod">
          <ac:chgData name="Alfred Asterjadhi" userId="39de57b9-85c0-4fd1-aaac-8ca2b6560ad0" providerId="ADAL" clId="{9C4414ED-F8B6-408C-BFC4-C44AC56CAB54}" dt="2023-11-17T01:37:26.971" v="3899" actId="6264"/>
          <ac:spMkLst>
            <pc:docMk/>
            <pc:sldMk cId="3264548205" sldId="1033"/>
            <ac:spMk id="7" creationId="{C0C78465-8121-5C42-21A8-F0F1B8F753CE}"/>
          </ac:spMkLst>
        </pc:spChg>
        <pc:spChg chg="add del mod">
          <ac:chgData name="Alfred Asterjadhi" userId="39de57b9-85c0-4fd1-aaac-8ca2b6560ad0" providerId="ADAL" clId="{9C4414ED-F8B6-408C-BFC4-C44AC56CAB54}" dt="2023-11-17T01:37:26.971" v="3899" actId="6264"/>
          <ac:spMkLst>
            <pc:docMk/>
            <pc:sldMk cId="3264548205" sldId="1033"/>
            <ac:spMk id="8" creationId="{635D6906-62CF-289A-0248-1E893C10EAAC}"/>
          </ac:spMkLst>
        </pc:spChg>
        <pc:spChg chg="add del mod">
          <ac:chgData name="Alfred Asterjadhi" userId="39de57b9-85c0-4fd1-aaac-8ca2b6560ad0" providerId="ADAL" clId="{9C4414ED-F8B6-408C-BFC4-C44AC56CAB54}" dt="2023-11-17T01:37:26.971" v="3899" actId="6264"/>
          <ac:spMkLst>
            <pc:docMk/>
            <pc:sldMk cId="3264548205" sldId="1033"/>
            <ac:spMk id="9" creationId="{716EC38F-C3A5-9489-EE2D-6BC2D56DD0F1}"/>
          </ac:spMkLst>
        </pc:spChg>
        <pc:spChg chg="add del mod">
          <ac:chgData name="Alfred Asterjadhi" userId="39de57b9-85c0-4fd1-aaac-8ca2b6560ad0" providerId="ADAL" clId="{9C4414ED-F8B6-408C-BFC4-C44AC56CAB54}" dt="2023-11-17T01:37:26.971" v="3899" actId="6264"/>
          <ac:spMkLst>
            <pc:docMk/>
            <pc:sldMk cId="3264548205" sldId="1033"/>
            <ac:spMk id="10" creationId="{22D123FA-4AB1-5C28-B0EF-D36FA932C9FE}"/>
          </ac:spMkLst>
        </pc:spChg>
        <pc:spChg chg="add del mod">
          <ac:chgData name="Alfred Asterjadhi" userId="39de57b9-85c0-4fd1-aaac-8ca2b6560ad0" providerId="ADAL" clId="{9C4414ED-F8B6-408C-BFC4-C44AC56CAB54}" dt="2023-11-17T01:37:26.971" v="3899" actId="6264"/>
          <ac:spMkLst>
            <pc:docMk/>
            <pc:sldMk cId="3264548205" sldId="1033"/>
            <ac:spMk id="11" creationId="{122CCF00-3DB3-049B-63EB-3CF2F298BE40}"/>
          </ac:spMkLst>
        </pc:spChg>
      </pc:sldChg>
      <pc:sldChg chg="addSp delSp modSp mod chgLayout">
        <pc:chgData name="Alfred Asterjadhi" userId="39de57b9-85c0-4fd1-aaac-8ca2b6560ad0" providerId="ADAL" clId="{9C4414ED-F8B6-408C-BFC4-C44AC56CAB54}" dt="2023-11-17T03:29:09.468" v="4124" actId="6264"/>
        <pc:sldMkLst>
          <pc:docMk/>
          <pc:sldMk cId="1865298196" sldId="1034"/>
        </pc:sldMkLst>
        <pc:spChg chg="mod ord">
          <ac:chgData name="Alfred Asterjadhi" userId="39de57b9-85c0-4fd1-aaac-8ca2b6560ad0" providerId="ADAL" clId="{9C4414ED-F8B6-408C-BFC4-C44AC56CAB54}" dt="2023-11-17T03:29:09.468" v="4124" actId="6264"/>
          <ac:spMkLst>
            <pc:docMk/>
            <pc:sldMk cId="1865298196" sldId="1034"/>
            <ac:spMk id="2" creationId="{0CD0357C-5349-AD40-1427-DDEE1C074C20}"/>
          </ac:spMkLst>
        </pc:spChg>
        <pc:spChg chg="mod ord">
          <ac:chgData name="Alfred Asterjadhi" userId="39de57b9-85c0-4fd1-aaac-8ca2b6560ad0" providerId="ADAL" clId="{9C4414ED-F8B6-408C-BFC4-C44AC56CAB54}" dt="2023-11-17T03:29:09.468" v="4124" actId="6264"/>
          <ac:spMkLst>
            <pc:docMk/>
            <pc:sldMk cId="1865298196" sldId="1034"/>
            <ac:spMk id="3" creationId="{32A82C14-015D-8818-0A3B-A5128A880F97}"/>
          </ac:spMkLst>
        </pc:spChg>
        <pc:spChg chg="mod ord">
          <ac:chgData name="Alfred Asterjadhi" userId="39de57b9-85c0-4fd1-aaac-8ca2b6560ad0" providerId="ADAL" clId="{9C4414ED-F8B6-408C-BFC4-C44AC56CAB54}" dt="2023-11-17T03:29:09.468" v="4124" actId="6264"/>
          <ac:spMkLst>
            <pc:docMk/>
            <pc:sldMk cId="1865298196" sldId="1034"/>
            <ac:spMk id="4" creationId="{3FA17E26-6C11-8EAD-8EAF-FA5A666E611B}"/>
          </ac:spMkLst>
        </pc:spChg>
        <pc:spChg chg="mod ord">
          <ac:chgData name="Alfred Asterjadhi" userId="39de57b9-85c0-4fd1-aaac-8ca2b6560ad0" providerId="ADAL" clId="{9C4414ED-F8B6-408C-BFC4-C44AC56CAB54}" dt="2023-11-17T03:29:09.468" v="4124" actId="6264"/>
          <ac:spMkLst>
            <pc:docMk/>
            <pc:sldMk cId="1865298196" sldId="1034"/>
            <ac:spMk id="5" creationId="{32A9649E-F81F-2F68-4850-9943ADECDAA4}"/>
          </ac:spMkLst>
        </pc:spChg>
        <pc:spChg chg="mod ord">
          <ac:chgData name="Alfred Asterjadhi" userId="39de57b9-85c0-4fd1-aaac-8ca2b6560ad0" providerId="ADAL" clId="{9C4414ED-F8B6-408C-BFC4-C44AC56CAB54}" dt="2023-11-17T03:29:09.468" v="4124" actId="6264"/>
          <ac:spMkLst>
            <pc:docMk/>
            <pc:sldMk cId="1865298196" sldId="1034"/>
            <ac:spMk id="6" creationId="{BFAF1548-C7B4-5F83-BD76-F4E3BAAA36B8}"/>
          </ac:spMkLst>
        </pc:spChg>
        <pc:spChg chg="add del mod">
          <ac:chgData name="Alfred Asterjadhi" userId="39de57b9-85c0-4fd1-aaac-8ca2b6560ad0" providerId="ADAL" clId="{9C4414ED-F8B6-408C-BFC4-C44AC56CAB54}" dt="2023-11-17T03:29:09.468" v="4124" actId="6264"/>
          <ac:spMkLst>
            <pc:docMk/>
            <pc:sldMk cId="1865298196" sldId="1034"/>
            <ac:spMk id="7" creationId="{190C9716-D4FC-3AB4-D070-D7B5CEC7C88F}"/>
          </ac:spMkLst>
        </pc:spChg>
        <pc:spChg chg="add del mod">
          <ac:chgData name="Alfred Asterjadhi" userId="39de57b9-85c0-4fd1-aaac-8ca2b6560ad0" providerId="ADAL" clId="{9C4414ED-F8B6-408C-BFC4-C44AC56CAB54}" dt="2023-11-17T03:29:09.468" v="4124" actId="6264"/>
          <ac:spMkLst>
            <pc:docMk/>
            <pc:sldMk cId="1865298196" sldId="1034"/>
            <ac:spMk id="8" creationId="{9E11017C-802E-AD65-85C1-859CDECE32C5}"/>
          </ac:spMkLst>
        </pc:spChg>
        <pc:spChg chg="add del mod">
          <ac:chgData name="Alfred Asterjadhi" userId="39de57b9-85c0-4fd1-aaac-8ca2b6560ad0" providerId="ADAL" clId="{9C4414ED-F8B6-408C-BFC4-C44AC56CAB54}" dt="2023-11-17T03:29:09.468" v="4124" actId="6264"/>
          <ac:spMkLst>
            <pc:docMk/>
            <pc:sldMk cId="1865298196" sldId="1034"/>
            <ac:spMk id="9" creationId="{87AC033E-6989-61D3-EDEA-59BF8CB90635}"/>
          </ac:spMkLst>
        </pc:spChg>
        <pc:spChg chg="add del mod">
          <ac:chgData name="Alfred Asterjadhi" userId="39de57b9-85c0-4fd1-aaac-8ca2b6560ad0" providerId="ADAL" clId="{9C4414ED-F8B6-408C-BFC4-C44AC56CAB54}" dt="2023-11-17T03:29:09.468" v="4124" actId="6264"/>
          <ac:spMkLst>
            <pc:docMk/>
            <pc:sldMk cId="1865298196" sldId="1034"/>
            <ac:spMk id="10" creationId="{107910F1-8325-A5AD-A82C-97793E3D7945}"/>
          </ac:spMkLst>
        </pc:spChg>
        <pc:spChg chg="add del mod">
          <ac:chgData name="Alfred Asterjadhi" userId="39de57b9-85c0-4fd1-aaac-8ca2b6560ad0" providerId="ADAL" clId="{9C4414ED-F8B6-408C-BFC4-C44AC56CAB54}" dt="2023-11-17T03:29:09.468" v="4124" actId="6264"/>
          <ac:spMkLst>
            <pc:docMk/>
            <pc:sldMk cId="1865298196" sldId="1034"/>
            <ac:spMk id="11" creationId="{287FC94C-9DE9-955F-F9A2-B151E80C0B79}"/>
          </ac:spMkLst>
        </pc:spChg>
      </pc:sldChg>
      <pc:sldChg chg="addSp delSp modSp mod ord">
        <pc:chgData name="Alfred Asterjadhi" userId="39de57b9-85c0-4fd1-aaac-8ca2b6560ad0" providerId="ADAL" clId="{9C4414ED-F8B6-408C-BFC4-C44AC56CAB54}" dt="2023-11-16T20:38:58.437" v="2789" actId="20577"/>
        <pc:sldMkLst>
          <pc:docMk/>
          <pc:sldMk cId="3456116423" sldId="1035"/>
        </pc:sldMkLst>
        <pc:spChg chg="mod">
          <ac:chgData name="Alfred Asterjadhi" userId="39de57b9-85c0-4fd1-aaac-8ca2b6560ad0" providerId="ADAL" clId="{9C4414ED-F8B6-408C-BFC4-C44AC56CAB54}" dt="2023-11-16T20:38:58.437" v="2789" actId="20577"/>
          <ac:spMkLst>
            <pc:docMk/>
            <pc:sldMk cId="3456116423" sldId="1035"/>
            <ac:spMk id="3" creationId="{7E162DB6-C4EE-DEDE-51EE-E544B03CE3D6}"/>
          </ac:spMkLst>
        </pc:spChg>
        <pc:spChg chg="add del mod">
          <ac:chgData name="Alfred Asterjadhi" userId="39de57b9-85c0-4fd1-aaac-8ca2b6560ad0" providerId="ADAL" clId="{9C4414ED-F8B6-408C-BFC4-C44AC56CAB54}" dt="2023-11-16T02:23:10.812" v="1868"/>
          <ac:spMkLst>
            <pc:docMk/>
            <pc:sldMk cId="3456116423" sldId="1035"/>
            <ac:spMk id="7" creationId="{6D7F7BA2-56B3-ACCF-165A-1A79D5FC8AB8}"/>
          </ac:spMkLst>
        </pc:spChg>
        <pc:spChg chg="add del mod">
          <ac:chgData name="Alfred Asterjadhi" userId="39de57b9-85c0-4fd1-aaac-8ca2b6560ad0" providerId="ADAL" clId="{9C4414ED-F8B6-408C-BFC4-C44AC56CAB54}" dt="2023-11-16T02:23:10.812" v="1868"/>
          <ac:spMkLst>
            <pc:docMk/>
            <pc:sldMk cId="3456116423" sldId="1035"/>
            <ac:spMk id="8" creationId="{9676BC61-DE7C-35A6-1E7F-AC9B6593E689}"/>
          </ac:spMkLst>
        </pc:spChg>
        <pc:spChg chg="add del mod">
          <ac:chgData name="Alfred Asterjadhi" userId="39de57b9-85c0-4fd1-aaac-8ca2b6560ad0" providerId="ADAL" clId="{9C4414ED-F8B6-408C-BFC4-C44AC56CAB54}" dt="2023-11-16T02:23:10.812" v="1868"/>
          <ac:spMkLst>
            <pc:docMk/>
            <pc:sldMk cId="3456116423" sldId="1035"/>
            <ac:spMk id="9" creationId="{4F0B5E21-7FA1-E09D-6DCC-64B579E3986A}"/>
          </ac:spMkLst>
        </pc:spChg>
        <pc:spChg chg="add del mod">
          <ac:chgData name="Alfred Asterjadhi" userId="39de57b9-85c0-4fd1-aaac-8ca2b6560ad0" providerId="ADAL" clId="{9C4414ED-F8B6-408C-BFC4-C44AC56CAB54}" dt="2023-11-16T02:23:10.812" v="1868"/>
          <ac:spMkLst>
            <pc:docMk/>
            <pc:sldMk cId="3456116423" sldId="1035"/>
            <ac:spMk id="10" creationId="{D63F45D8-7B56-BBD0-61F7-9018CF15FAB0}"/>
          </ac:spMkLst>
        </pc:spChg>
        <pc:spChg chg="add del mod">
          <ac:chgData name="Alfred Asterjadhi" userId="39de57b9-85c0-4fd1-aaac-8ca2b6560ad0" providerId="ADAL" clId="{9C4414ED-F8B6-408C-BFC4-C44AC56CAB54}" dt="2023-11-16T02:23:10.812" v="1868"/>
          <ac:spMkLst>
            <pc:docMk/>
            <pc:sldMk cId="3456116423" sldId="1035"/>
            <ac:spMk id="11" creationId="{C6463CE2-808F-08EB-602F-149CB6558013}"/>
          </ac:spMkLst>
        </pc:spChg>
        <pc:spChg chg="add del mod">
          <ac:chgData name="Alfred Asterjadhi" userId="39de57b9-85c0-4fd1-aaac-8ca2b6560ad0" providerId="ADAL" clId="{9C4414ED-F8B6-408C-BFC4-C44AC56CAB54}" dt="2023-11-16T02:23:10.812" v="1868"/>
          <ac:spMkLst>
            <pc:docMk/>
            <pc:sldMk cId="3456116423" sldId="1035"/>
            <ac:spMk id="19" creationId="{7CF5B925-1210-2E41-1378-A266A0485ADE}"/>
          </ac:spMkLst>
        </pc:spChg>
        <pc:spChg chg="add del mod">
          <ac:chgData name="Alfred Asterjadhi" userId="39de57b9-85c0-4fd1-aaac-8ca2b6560ad0" providerId="ADAL" clId="{9C4414ED-F8B6-408C-BFC4-C44AC56CAB54}" dt="2023-11-16T02:23:10.812" v="1868"/>
          <ac:spMkLst>
            <pc:docMk/>
            <pc:sldMk cId="3456116423" sldId="1035"/>
            <ac:spMk id="20" creationId="{B4F6D664-22C2-CC7D-CAB8-1E05FFEBAEBC}"/>
          </ac:spMkLst>
        </pc:spChg>
        <pc:spChg chg="add del mod">
          <ac:chgData name="Alfred Asterjadhi" userId="39de57b9-85c0-4fd1-aaac-8ca2b6560ad0" providerId="ADAL" clId="{9C4414ED-F8B6-408C-BFC4-C44AC56CAB54}" dt="2023-11-16T02:23:10.812" v="1868"/>
          <ac:spMkLst>
            <pc:docMk/>
            <pc:sldMk cId="3456116423" sldId="1035"/>
            <ac:spMk id="21" creationId="{19733B83-C7A2-DEE4-ACF3-20A8E8913515}"/>
          </ac:spMkLst>
        </pc:spChg>
        <pc:spChg chg="add del mod">
          <ac:chgData name="Alfred Asterjadhi" userId="39de57b9-85c0-4fd1-aaac-8ca2b6560ad0" providerId="ADAL" clId="{9C4414ED-F8B6-408C-BFC4-C44AC56CAB54}" dt="2023-11-16T02:23:10.812" v="1868"/>
          <ac:spMkLst>
            <pc:docMk/>
            <pc:sldMk cId="3456116423" sldId="1035"/>
            <ac:spMk id="22" creationId="{F87F7403-8968-AA99-89D9-FECEED470D43}"/>
          </ac:spMkLst>
        </pc:spChg>
        <pc:spChg chg="add del mod">
          <ac:chgData name="Alfred Asterjadhi" userId="39de57b9-85c0-4fd1-aaac-8ca2b6560ad0" providerId="ADAL" clId="{9C4414ED-F8B6-408C-BFC4-C44AC56CAB54}" dt="2023-11-16T02:23:10.812" v="1868"/>
          <ac:spMkLst>
            <pc:docMk/>
            <pc:sldMk cId="3456116423" sldId="1035"/>
            <ac:spMk id="23" creationId="{A6389BD4-200A-26CF-A1C4-9F8A2342DF01}"/>
          </ac:spMkLst>
        </pc:spChg>
        <pc:spChg chg="add del mod">
          <ac:chgData name="Alfred Asterjadhi" userId="39de57b9-85c0-4fd1-aaac-8ca2b6560ad0" providerId="ADAL" clId="{9C4414ED-F8B6-408C-BFC4-C44AC56CAB54}" dt="2023-11-16T02:23:10.812" v="1868"/>
          <ac:spMkLst>
            <pc:docMk/>
            <pc:sldMk cId="3456116423" sldId="1035"/>
            <ac:spMk id="24" creationId="{90F24230-6E15-4726-C7A1-9CBA08BB71C1}"/>
          </ac:spMkLst>
        </pc:spChg>
        <pc:spChg chg="add del mod">
          <ac:chgData name="Alfred Asterjadhi" userId="39de57b9-85c0-4fd1-aaac-8ca2b6560ad0" providerId="ADAL" clId="{9C4414ED-F8B6-408C-BFC4-C44AC56CAB54}" dt="2023-11-16T02:23:10.812" v="1868"/>
          <ac:spMkLst>
            <pc:docMk/>
            <pc:sldMk cId="3456116423" sldId="1035"/>
            <ac:spMk id="25" creationId="{4F9EFD0D-F4F4-78E9-DAEA-D4E235B2BFB7}"/>
          </ac:spMkLst>
        </pc:spChg>
        <pc:spChg chg="add del mod">
          <ac:chgData name="Alfred Asterjadhi" userId="39de57b9-85c0-4fd1-aaac-8ca2b6560ad0" providerId="ADAL" clId="{9C4414ED-F8B6-408C-BFC4-C44AC56CAB54}" dt="2023-11-16T02:23:10.812" v="1868"/>
          <ac:spMkLst>
            <pc:docMk/>
            <pc:sldMk cId="3456116423" sldId="1035"/>
            <ac:spMk id="26" creationId="{ABAB68EE-AABF-7D4E-C945-3A82FCE20623}"/>
          </ac:spMkLst>
        </pc:spChg>
        <pc:spChg chg="add mod">
          <ac:chgData name="Alfred Asterjadhi" userId="39de57b9-85c0-4fd1-aaac-8ca2b6560ad0" providerId="ADAL" clId="{9C4414ED-F8B6-408C-BFC4-C44AC56CAB54}" dt="2023-11-16T02:23:18.218" v="1872" actId="1076"/>
          <ac:spMkLst>
            <pc:docMk/>
            <pc:sldMk cId="3456116423" sldId="1035"/>
            <ac:spMk id="27" creationId="{AD164314-5698-B432-9DAF-F810082BC987}"/>
          </ac:spMkLst>
        </pc:spChg>
        <pc:spChg chg="add mod">
          <ac:chgData name="Alfred Asterjadhi" userId="39de57b9-85c0-4fd1-aaac-8ca2b6560ad0" providerId="ADAL" clId="{9C4414ED-F8B6-408C-BFC4-C44AC56CAB54}" dt="2023-11-16T02:23:18.218" v="1872" actId="1076"/>
          <ac:spMkLst>
            <pc:docMk/>
            <pc:sldMk cId="3456116423" sldId="1035"/>
            <ac:spMk id="28" creationId="{3EC9BE70-49C4-81A3-FBC0-C006755770B4}"/>
          </ac:spMkLst>
        </pc:spChg>
        <pc:spChg chg="add mod">
          <ac:chgData name="Alfred Asterjadhi" userId="39de57b9-85c0-4fd1-aaac-8ca2b6560ad0" providerId="ADAL" clId="{9C4414ED-F8B6-408C-BFC4-C44AC56CAB54}" dt="2023-11-16T02:38:14.263" v="2242" actId="114"/>
          <ac:spMkLst>
            <pc:docMk/>
            <pc:sldMk cId="3456116423" sldId="1035"/>
            <ac:spMk id="29" creationId="{0174FD4B-0062-38F9-7952-472B4809E829}"/>
          </ac:spMkLst>
        </pc:spChg>
        <pc:spChg chg="add mod">
          <ac:chgData name="Alfred Asterjadhi" userId="39de57b9-85c0-4fd1-aaac-8ca2b6560ad0" providerId="ADAL" clId="{9C4414ED-F8B6-408C-BFC4-C44AC56CAB54}" dt="2023-11-16T02:23:18.218" v="1872" actId="1076"/>
          <ac:spMkLst>
            <pc:docMk/>
            <pc:sldMk cId="3456116423" sldId="1035"/>
            <ac:spMk id="30" creationId="{CEA92E66-B76B-6E11-E40B-3442555451EB}"/>
          </ac:spMkLst>
        </pc:spChg>
        <pc:spChg chg="add mod">
          <ac:chgData name="Alfred Asterjadhi" userId="39de57b9-85c0-4fd1-aaac-8ca2b6560ad0" providerId="ADAL" clId="{9C4414ED-F8B6-408C-BFC4-C44AC56CAB54}" dt="2023-11-16T02:23:18.218" v="1872" actId="1076"/>
          <ac:spMkLst>
            <pc:docMk/>
            <pc:sldMk cId="3456116423" sldId="1035"/>
            <ac:spMk id="31" creationId="{DF467BB2-7CAF-5571-92AC-6957755B822E}"/>
          </ac:spMkLst>
        </pc:spChg>
        <pc:spChg chg="add mod">
          <ac:chgData name="Alfred Asterjadhi" userId="39de57b9-85c0-4fd1-aaac-8ca2b6560ad0" providerId="ADAL" clId="{9C4414ED-F8B6-408C-BFC4-C44AC56CAB54}" dt="2023-11-16T02:23:18.218" v="1872" actId="1076"/>
          <ac:spMkLst>
            <pc:docMk/>
            <pc:sldMk cId="3456116423" sldId="1035"/>
            <ac:spMk id="39" creationId="{80E7BD7A-CCAB-E170-653E-16F6FA46B5F7}"/>
          </ac:spMkLst>
        </pc:spChg>
        <pc:spChg chg="add mod">
          <ac:chgData name="Alfred Asterjadhi" userId="39de57b9-85c0-4fd1-aaac-8ca2b6560ad0" providerId="ADAL" clId="{9C4414ED-F8B6-408C-BFC4-C44AC56CAB54}" dt="2023-11-16T02:23:18.218" v="1872" actId="1076"/>
          <ac:spMkLst>
            <pc:docMk/>
            <pc:sldMk cId="3456116423" sldId="1035"/>
            <ac:spMk id="40" creationId="{70D9DA70-EDF6-2461-3828-F54206DD8F5A}"/>
          </ac:spMkLst>
        </pc:spChg>
        <pc:spChg chg="add mod">
          <ac:chgData name="Alfred Asterjadhi" userId="39de57b9-85c0-4fd1-aaac-8ca2b6560ad0" providerId="ADAL" clId="{9C4414ED-F8B6-408C-BFC4-C44AC56CAB54}" dt="2023-11-16T02:23:18.218" v="1872" actId="1076"/>
          <ac:spMkLst>
            <pc:docMk/>
            <pc:sldMk cId="3456116423" sldId="1035"/>
            <ac:spMk id="41" creationId="{D1AB0E8F-D130-F15E-78A3-253DA0FD6DE8}"/>
          </ac:spMkLst>
        </pc:spChg>
        <pc:spChg chg="add mod">
          <ac:chgData name="Alfred Asterjadhi" userId="39de57b9-85c0-4fd1-aaac-8ca2b6560ad0" providerId="ADAL" clId="{9C4414ED-F8B6-408C-BFC4-C44AC56CAB54}" dt="2023-11-16T02:23:18.218" v="1872" actId="1076"/>
          <ac:spMkLst>
            <pc:docMk/>
            <pc:sldMk cId="3456116423" sldId="1035"/>
            <ac:spMk id="42" creationId="{97465CAD-A08D-6D49-C0F3-BC6E639BF40F}"/>
          </ac:spMkLst>
        </pc:spChg>
        <pc:spChg chg="add mod">
          <ac:chgData name="Alfred Asterjadhi" userId="39de57b9-85c0-4fd1-aaac-8ca2b6560ad0" providerId="ADAL" clId="{9C4414ED-F8B6-408C-BFC4-C44AC56CAB54}" dt="2023-11-16T02:23:18.218" v="1872" actId="1076"/>
          <ac:spMkLst>
            <pc:docMk/>
            <pc:sldMk cId="3456116423" sldId="1035"/>
            <ac:spMk id="43" creationId="{EE251143-074F-73AE-DD32-8546830D6706}"/>
          </ac:spMkLst>
        </pc:spChg>
        <pc:spChg chg="add mod">
          <ac:chgData name="Alfred Asterjadhi" userId="39de57b9-85c0-4fd1-aaac-8ca2b6560ad0" providerId="ADAL" clId="{9C4414ED-F8B6-408C-BFC4-C44AC56CAB54}" dt="2023-11-16T02:23:18.218" v="1872" actId="1076"/>
          <ac:spMkLst>
            <pc:docMk/>
            <pc:sldMk cId="3456116423" sldId="1035"/>
            <ac:spMk id="44" creationId="{54566CFA-0C3A-5FEF-1CED-C8BBF389DD84}"/>
          </ac:spMkLst>
        </pc:spChg>
        <pc:spChg chg="add mod">
          <ac:chgData name="Alfred Asterjadhi" userId="39de57b9-85c0-4fd1-aaac-8ca2b6560ad0" providerId="ADAL" clId="{9C4414ED-F8B6-408C-BFC4-C44AC56CAB54}" dt="2023-11-16T02:23:18.218" v="1872" actId="1076"/>
          <ac:spMkLst>
            <pc:docMk/>
            <pc:sldMk cId="3456116423" sldId="1035"/>
            <ac:spMk id="45" creationId="{D4431F83-3116-1D1F-FAC6-C14F94A4ED37}"/>
          </ac:spMkLst>
        </pc:spChg>
        <pc:spChg chg="add mod">
          <ac:chgData name="Alfred Asterjadhi" userId="39de57b9-85c0-4fd1-aaac-8ca2b6560ad0" providerId="ADAL" clId="{9C4414ED-F8B6-408C-BFC4-C44AC56CAB54}" dt="2023-11-16T02:23:18.218" v="1872" actId="1076"/>
          <ac:spMkLst>
            <pc:docMk/>
            <pc:sldMk cId="3456116423" sldId="1035"/>
            <ac:spMk id="46" creationId="{D67EA743-2364-4D74-191A-0CF53044F85C}"/>
          </ac:spMkLst>
        </pc:spChg>
        <pc:cxnChg chg="add del mod">
          <ac:chgData name="Alfred Asterjadhi" userId="39de57b9-85c0-4fd1-aaac-8ca2b6560ad0" providerId="ADAL" clId="{9C4414ED-F8B6-408C-BFC4-C44AC56CAB54}" dt="2023-11-16T02:23:10.812" v="1868"/>
          <ac:cxnSpMkLst>
            <pc:docMk/>
            <pc:sldMk cId="3456116423" sldId="1035"/>
            <ac:cxnSpMk id="12" creationId="{017C257E-D951-94DF-A32E-D64C480C5367}"/>
          </ac:cxnSpMkLst>
        </pc:cxnChg>
        <pc:cxnChg chg="add del mod">
          <ac:chgData name="Alfred Asterjadhi" userId="39de57b9-85c0-4fd1-aaac-8ca2b6560ad0" providerId="ADAL" clId="{9C4414ED-F8B6-408C-BFC4-C44AC56CAB54}" dt="2023-11-16T02:23:10.812" v="1868"/>
          <ac:cxnSpMkLst>
            <pc:docMk/>
            <pc:sldMk cId="3456116423" sldId="1035"/>
            <ac:cxnSpMk id="13" creationId="{45EE0896-BE99-7F90-26A5-9E9FFF280DC0}"/>
          </ac:cxnSpMkLst>
        </pc:cxnChg>
        <pc:cxnChg chg="add del mod">
          <ac:chgData name="Alfred Asterjadhi" userId="39de57b9-85c0-4fd1-aaac-8ca2b6560ad0" providerId="ADAL" clId="{9C4414ED-F8B6-408C-BFC4-C44AC56CAB54}" dt="2023-11-16T02:23:10.812" v="1868"/>
          <ac:cxnSpMkLst>
            <pc:docMk/>
            <pc:sldMk cId="3456116423" sldId="1035"/>
            <ac:cxnSpMk id="14" creationId="{5BA94C8C-00FD-E252-BC5E-87E17C4A154A}"/>
          </ac:cxnSpMkLst>
        </pc:cxnChg>
        <pc:cxnChg chg="add del mod">
          <ac:chgData name="Alfred Asterjadhi" userId="39de57b9-85c0-4fd1-aaac-8ca2b6560ad0" providerId="ADAL" clId="{9C4414ED-F8B6-408C-BFC4-C44AC56CAB54}" dt="2023-11-16T02:23:10.812" v="1868"/>
          <ac:cxnSpMkLst>
            <pc:docMk/>
            <pc:sldMk cId="3456116423" sldId="1035"/>
            <ac:cxnSpMk id="15" creationId="{421046AA-53AE-6807-3A8E-0505219F3FE2}"/>
          </ac:cxnSpMkLst>
        </pc:cxnChg>
        <pc:cxnChg chg="add del mod">
          <ac:chgData name="Alfred Asterjadhi" userId="39de57b9-85c0-4fd1-aaac-8ca2b6560ad0" providerId="ADAL" clId="{9C4414ED-F8B6-408C-BFC4-C44AC56CAB54}" dt="2023-11-16T02:23:10.812" v="1868"/>
          <ac:cxnSpMkLst>
            <pc:docMk/>
            <pc:sldMk cId="3456116423" sldId="1035"/>
            <ac:cxnSpMk id="16" creationId="{59728521-3B34-74F8-29C5-8692BD6B1D48}"/>
          </ac:cxnSpMkLst>
        </pc:cxnChg>
        <pc:cxnChg chg="add del mod">
          <ac:chgData name="Alfred Asterjadhi" userId="39de57b9-85c0-4fd1-aaac-8ca2b6560ad0" providerId="ADAL" clId="{9C4414ED-F8B6-408C-BFC4-C44AC56CAB54}" dt="2023-11-16T02:23:10.812" v="1868"/>
          <ac:cxnSpMkLst>
            <pc:docMk/>
            <pc:sldMk cId="3456116423" sldId="1035"/>
            <ac:cxnSpMk id="17" creationId="{E5B5F468-4D60-375C-F59B-DE10F59E8D94}"/>
          </ac:cxnSpMkLst>
        </pc:cxnChg>
        <pc:cxnChg chg="add del mod">
          <ac:chgData name="Alfred Asterjadhi" userId="39de57b9-85c0-4fd1-aaac-8ca2b6560ad0" providerId="ADAL" clId="{9C4414ED-F8B6-408C-BFC4-C44AC56CAB54}" dt="2023-11-16T02:23:10.812" v="1868"/>
          <ac:cxnSpMkLst>
            <pc:docMk/>
            <pc:sldMk cId="3456116423" sldId="1035"/>
            <ac:cxnSpMk id="18" creationId="{18DEE666-636D-5EFB-9879-7B4E62A4D6F3}"/>
          </ac:cxnSpMkLst>
        </pc:cxnChg>
        <pc:cxnChg chg="add mod">
          <ac:chgData name="Alfred Asterjadhi" userId="39de57b9-85c0-4fd1-aaac-8ca2b6560ad0" providerId="ADAL" clId="{9C4414ED-F8B6-408C-BFC4-C44AC56CAB54}" dt="2023-11-16T02:23:18.218" v="1872" actId="1076"/>
          <ac:cxnSpMkLst>
            <pc:docMk/>
            <pc:sldMk cId="3456116423" sldId="1035"/>
            <ac:cxnSpMk id="32" creationId="{12144DC9-D6CE-7844-CC6E-934966071850}"/>
          </ac:cxnSpMkLst>
        </pc:cxnChg>
        <pc:cxnChg chg="add mod">
          <ac:chgData name="Alfred Asterjadhi" userId="39de57b9-85c0-4fd1-aaac-8ca2b6560ad0" providerId="ADAL" clId="{9C4414ED-F8B6-408C-BFC4-C44AC56CAB54}" dt="2023-11-16T02:23:18.218" v="1872" actId="1076"/>
          <ac:cxnSpMkLst>
            <pc:docMk/>
            <pc:sldMk cId="3456116423" sldId="1035"/>
            <ac:cxnSpMk id="33" creationId="{8A821D82-C5D5-167D-80A9-CE2FA1BF75B1}"/>
          </ac:cxnSpMkLst>
        </pc:cxnChg>
        <pc:cxnChg chg="add mod">
          <ac:chgData name="Alfred Asterjadhi" userId="39de57b9-85c0-4fd1-aaac-8ca2b6560ad0" providerId="ADAL" clId="{9C4414ED-F8B6-408C-BFC4-C44AC56CAB54}" dt="2023-11-16T02:23:18.218" v="1872" actId="1076"/>
          <ac:cxnSpMkLst>
            <pc:docMk/>
            <pc:sldMk cId="3456116423" sldId="1035"/>
            <ac:cxnSpMk id="34" creationId="{BC80FA6D-4DA0-7E85-BCB4-9671DFD9EC79}"/>
          </ac:cxnSpMkLst>
        </pc:cxnChg>
        <pc:cxnChg chg="add mod">
          <ac:chgData name="Alfred Asterjadhi" userId="39de57b9-85c0-4fd1-aaac-8ca2b6560ad0" providerId="ADAL" clId="{9C4414ED-F8B6-408C-BFC4-C44AC56CAB54}" dt="2023-11-16T02:23:18.218" v="1872" actId="1076"/>
          <ac:cxnSpMkLst>
            <pc:docMk/>
            <pc:sldMk cId="3456116423" sldId="1035"/>
            <ac:cxnSpMk id="35" creationId="{1B7A5278-8512-9BB0-B924-1C672EA6DEFB}"/>
          </ac:cxnSpMkLst>
        </pc:cxnChg>
        <pc:cxnChg chg="add mod">
          <ac:chgData name="Alfred Asterjadhi" userId="39de57b9-85c0-4fd1-aaac-8ca2b6560ad0" providerId="ADAL" clId="{9C4414ED-F8B6-408C-BFC4-C44AC56CAB54}" dt="2023-11-16T02:23:18.218" v="1872" actId="1076"/>
          <ac:cxnSpMkLst>
            <pc:docMk/>
            <pc:sldMk cId="3456116423" sldId="1035"/>
            <ac:cxnSpMk id="36" creationId="{90602702-43E6-BBC6-D77B-A9522C75FC90}"/>
          </ac:cxnSpMkLst>
        </pc:cxnChg>
        <pc:cxnChg chg="add mod">
          <ac:chgData name="Alfred Asterjadhi" userId="39de57b9-85c0-4fd1-aaac-8ca2b6560ad0" providerId="ADAL" clId="{9C4414ED-F8B6-408C-BFC4-C44AC56CAB54}" dt="2023-11-16T02:23:18.218" v="1872" actId="1076"/>
          <ac:cxnSpMkLst>
            <pc:docMk/>
            <pc:sldMk cId="3456116423" sldId="1035"/>
            <ac:cxnSpMk id="37" creationId="{091E4C38-F72E-F81D-1F7E-338C7BA89085}"/>
          </ac:cxnSpMkLst>
        </pc:cxnChg>
        <pc:cxnChg chg="add mod">
          <ac:chgData name="Alfred Asterjadhi" userId="39de57b9-85c0-4fd1-aaac-8ca2b6560ad0" providerId="ADAL" clId="{9C4414ED-F8B6-408C-BFC4-C44AC56CAB54}" dt="2023-11-16T02:23:18.218" v="1872" actId="1076"/>
          <ac:cxnSpMkLst>
            <pc:docMk/>
            <pc:sldMk cId="3456116423" sldId="1035"/>
            <ac:cxnSpMk id="38" creationId="{3B6899DB-ED58-B255-A561-7917FB042564}"/>
          </ac:cxnSpMkLst>
        </pc:cxnChg>
      </pc:sldChg>
      <pc:sldChg chg="addSp delSp modSp mod chgLayout">
        <pc:chgData name="Alfred Asterjadhi" userId="39de57b9-85c0-4fd1-aaac-8ca2b6560ad0" providerId="ADAL" clId="{9C4414ED-F8B6-408C-BFC4-C44AC56CAB54}" dt="2023-11-15T20:09:31.198" v="1614" actId="207"/>
        <pc:sldMkLst>
          <pc:docMk/>
          <pc:sldMk cId="603264867" sldId="1036"/>
        </pc:sldMkLst>
        <pc:spChg chg="mod ord">
          <ac:chgData name="Alfred Asterjadhi" userId="39de57b9-85c0-4fd1-aaac-8ca2b6560ad0" providerId="ADAL" clId="{9C4414ED-F8B6-408C-BFC4-C44AC56CAB54}" dt="2023-11-13T08:06:17.878" v="704" actId="6264"/>
          <ac:spMkLst>
            <pc:docMk/>
            <pc:sldMk cId="603264867" sldId="1036"/>
            <ac:spMk id="2" creationId="{9EF97F5A-CE7F-7BBA-0DB4-CF87B031E7D4}"/>
          </ac:spMkLst>
        </pc:spChg>
        <pc:spChg chg="mod ord">
          <ac:chgData name="Alfred Asterjadhi" userId="39de57b9-85c0-4fd1-aaac-8ca2b6560ad0" providerId="ADAL" clId="{9C4414ED-F8B6-408C-BFC4-C44AC56CAB54}" dt="2023-11-15T20:09:31.198" v="1614" actId="207"/>
          <ac:spMkLst>
            <pc:docMk/>
            <pc:sldMk cId="603264867" sldId="1036"/>
            <ac:spMk id="3" creationId="{2C08B101-42DC-1716-269A-5A07B06D62DE}"/>
          </ac:spMkLst>
        </pc:spChg>
        <pc:spChg chg="mod ord">
          <ac:chgData name="Alfred Asterjadhi" userId="39de57b9-85c0-4fd1-aaac-8ca2b6560ad0" providerId="ADAL" clId="{9C4414ED-F8B6-408C-BFC4-C44AC56CAB54}" dt="2023-11-13T08:06:17.878" v="704" actId="6264"/>
          <ac:spMkLst>
            <pc:docMk/>
            <pc:sldMk cId="603264867" sldId="1036"/>
            <ac:spMk id="4" creationId="{8B684BB7-2D5A-055E-0295-767A7870AB10}"/>
          </ac:spMkLst>
        </pc:spChg>
        <pc:spChg chg="mod ord">
          <ac:chgData name="Alfred Asterjadhi" userId="39de57b9-85c0-4fd1-aaac-8ca2b6560ad0" providerId="ADAL" clId="{9C4414ED-F8B6-408C-BFC4-C44AC56CAB54}" dt="2023-11-13T08:06:17.878" v="704" actId="6264"/>
          <ac:spMkLst>
            <pc:docMk/>
            <pc:sldMk cId="603264867" sldId="1036"/>
            <ac:spMk id="5" creationId="{D3F03832-0357-D3F4-5D78-9AEED64EAC6F}"/>
          </ac:spMkLst>
        </pc:spChg>
        <pc:spChg chg="mod ord">
          <ac:chgData name="Alfred Asterjadhi" userId="39de57b9-85c0-4fd1-aaac-8ca2b6560ad0" providerId="ADAL" clId="{9C4414ED-F8B6-408C-BFC4-C44AC56CAB54}" dt="2023-11-13T08:06:17.878" v="704" actId="6264"/>
          <ac:spMkLst>
            <pc:docMk/>
            <pc:sldMk cId="603264867" sldId="1036"/>
            <ac:spMk id="6" creationId="{EC77C5EB-E20F-F01E-703C-08282E47E7DA}"/>
          </ac:spMkLst>
        </pc:spChg>
        <pc:spChg chg="add del mod">
          <ac:chgData name="Alfred Asterjadhi" userId="39de57b9-85c0-4fd1-aaac-8ca2b6560ad0" providerId="ADAL" clId="{9C4414ED-F8B6-408C-BFC4-C44AC56CAB54}" dt="2023-11-13T07:58:19.392" v="582" actId="6264"/>
          <ac:spMkLst>
            <pc:docMk/>
            <pc:sldMk cId="603264867" sldId="1036"/>
            <ac:spMk id="7" creationId="{144078C3-C38C-18BF-1811-8E23CE7906C7}"/>
          </ac:spMkLst>
        </pc:spChg>
        <pc:spChg chg="add del mod">
          <ac:chgData name="Alfred Asterjadhi" userId="39de57b9-85c0-4fd1-aaac-8ca2b6560ad0" providerId="ADAL" clId="{9C4414ED-F8B6-408C-BFC4-C44AC56CAB54}" dt="2023-11-13T07:58:19.392" v="582" actId="6264"/>
          <ac:spMkLst>
            <pc:docMk/>
            <pc:sldMk cId="603264867" sldId="1036"/>
            <ac:spMk id="8" creationId="{81D2BF40-BA78-0DF0-0DF9-A7A61992F9BB}"/>
          </ac:spMkLst>
        </pc:spChg>
        <pc:spChg chg="add del mod">
          <ac:chgData name="Alfred Asterjadhi" userId="39de57b9-85c0-4fd1-aaac-8ca2b6560ad0" providerId="ADAL" clId="{9C4414ED-F8B6-408C-BFC4-C44AC56CAB54}" dt="2023-11-13T07:58:19.392" v="582" actId="6264"/>
          <ac:spMkLst>
            <pc:docMk/>
            <pc:sldMk cId="603264867" sldId="1036"/>
            <ac:spMk id="9" creationId="{24C0BADE-1A74-CDF9-F390-B2B5BEAFF53C}"/>
          </ac:spMkLst>
        </pc:spChg>
        <pc:spChg chg="add del mod">
          <ac:chgData name="Alfred Asterjadhi" userId="39de57b9-85c0-4fd1-aaac-8ca2b6560ad0" providerId="ADAL" clId="{9C4414ED-F8B6-408C-BFC4-C44AC56CAB54}" dt="2023-11-13T07:58:19.392" v="582" actId="6264"/>
          <ac:spMkLst>
            <pc:docMk/>
            <pc:sldMk cId="603264867" sldId="1036"/>
            <ac:spMk id="10" creationId="{B7F8A312-8002-005F-602A-E927F6355F5A}"/>
          </ac:spMkLst>
        </pc:spChg>
        <pc:spChg chg="add del mod">
          <ac:chgData name="Alfred Asterjadhi" userId="39de57b9-85c0-4fd1-aaac-8ca2b6560ad0" providerId="ADAL" clId="{9C4414ED-F8B6-408C-BFC4-C44AC56CAB54}" dt="2023-11-13T07:58:19.392" v="582" actId="6264"/>
          <ac:spMkLst>
            <pc:docMk/>
            <pc:sldMk cId="603264867" sldId="1036"/>
            <ac:spMk id="11" creationId="{EAECB6F4-C312-9B30-3C6E-1BAA791AB6F1}"/>
          </ac:spMkLst>
        </pc:spChg>
        <pc:spChg chg="add del mod">
          <ac:chgData name="Alfred Asterjadhi" userId="39de57b9-85c0-4fd1-aaac-8ca2b6560ad0" providerId="ADAL" clId="{9C4414ED-F8B6-408C-BFC4-C44AC56CAB54}" dt="2023-11-13T08:06:17.878" v="704" actId="6264"/>
          <ac:spMkLst>
            <pc:docMk/>
            <pc:sldMk cId="603264867" sldId="1036"/>
            <ac:spMk id="12" creationId="{0A4E4646-F434-2DC5-BF83-01BD6AFF304E}"/>
          </ac:spMkLst>
        </pc:spChg>
        <pc:spChg chg="add del mod">
          <ac:chgData name="Alfred Asterjadhi" userId="39de57b9-85c0-4fd1-aaac-8ca2b6560ad0" providerId="ADAL" clId="{9C4414ED-F8B6-408C-BFC4-C44AC56CAB54}" dt="2023-11-13T08:06:17.878" v="704" actId="6264"/>
          <ac:spMkLst>
            <pc:docMk/>
            <pc:sldMk cId="603264867" sldId="1036"/>
            <ac:spMk id="13" creationId="{CBF25FA1-098E-6297-EFC3-51F43F17889C}"/>
          </ac:spMkLst>
        </pc:spChg>
        <pc:spChg chg="add del mod">
          <ac:chgData name="Alfred Asterjadhi" userId="39de57b9-85c0-4fd1-aaac-8ca2b6560ad0" providerId="ADAL" clId="{9C4414ED-F8B6-408C-BFC4-C44AC56CAB54}" dt="2023-11-13T08:06:17.878" v="704" actId="6264"/>
          <ac:spMkLst>
            <pc:docMk/>
            <pc:sldMk cId="603264867" sldId="1036"/>
            <ac:spMk id="14" creationId="{92ECCBB4-4B14-F3AA-E5B9-312A1329DE34}"/>
          </ac:spMkLst>
        </pc:spChg>
        <pc:spChg chg="add del mod">
          <ac:chgData name="Alfred Asterjadhi" userId="39de57b9-85c0-4fd1-aaac-8ca2b6560ad0" providerId="ADAL" clId="{9C4414ED-F8B6-408C-BFC4-C44AC56CAB54}" dt="2023-11-13T08:06:17.878" v="704" actId="6264"/>
          <ac:spMkLst>
            <pc:docMk/>
            <pc:sldMk cId="603264867" sldId="1036"/>
            <ac:spMk id="15" creationId="{23DE1232-9422-D9BA-2298-AA5AD3BEE2AF}"/>
          </ac:spMkLst>
        </pc:spChg>
        <pc:spChg chg="add del mod">
          <ac:chgData name="Alfred Asterjadhi" userId="39de57b9-85c0-4fd1-aaac-8ca2b6560ad0" providerId="ADAL" clId="{9C4414ED-F8B6-408C-BFC4-C44AC56CAB54}" dt="2023-11-13T08:06:17.878" v="704" actId="6264"/>
          <ac:spMkLst>
            <pc:docMk/>
            <pc:sldMk cId="603264867" sldId="1036"/>
            <ac:spMk id="16" creationId="{03732F69-BFDF-8C9C-50AF-2C425AD6FEE6}"/>
          </ac:spMkLst>
        </pc:spChg>
      </pc:sldChg>
      <pc:sldChg chg="addSp delSp modSp mod chgLayout">
        <pc:chgData name="Alfred Asterjadhi" userId="39de57b9-85c0-4fd1-aaac-8ca2b6560ad0" providerId="ADAL" clId="{9C4414ED-F8B6-408C-BFC4-C44AC56CAB54}" dt="2023-11-15T22:18:41.446" v="1688" actId="207"/>
        <pc:sldMkLst>
          <pc:docMk/>
          <pc:sldMk cId="4147590439" sldId="1037"/>
        </pc:sldMkLst>
        <pc:spChg chg="mod ord">
          <ac:chgData name="Alfred Asterjadhi" userId="39de57b9-85c0-4fd1-aaac-8ca2b6560ad0" providerId="ADAL" clId="{9C4414ED-F8B6-408C-BFC4-C44AC56CAB54}" dt="2023-11-13T08:00:17.324" v="628" actId="6264"/>
          <ac:spMkLst>
            <pc:docMk/>
            <pc:sldMk cId="4147590439" sldId="1037"/>
            <ac:spMk id="2" creationId="{9EF97F5A-CE7F-7BBA-0DB4-CF87B031E7D4}"/>
          </ac:spMkLst>
        </pc:spChg>
        <pc:spChg chg="mod ord">
          <ac:chgData name="Alfred Asterjadhi" userId="39de57b9-85c0-4fd1-aaac-8ca2b6560ad0" providerId="ADAL" clId="{9C4414ED-F8B6-408C-BFC4-C44AC56CAB54}" dt="2023-11-15T22:18:41.446" v="1688" actId="207"/>
          <ac:spMkLst>
            <pc:docMk/>
            <pc:sldMk cId="4147590439" sldId="1037"/>
            <ac:spMk id="3" creationId="{2C08B101-42DC-1716-269A-5A07B06D62DE}"/>
          </ac:spMkLst>
        </pc:spChg>
        <pc:spChg chg="mod ord">
          <ac:chgData name="Alfred Asterjadhi" userId="39de57b9-85c0-4fd1-aaac-8ca2b6560ad0" providerId="ADAL" clId="{9C4414ED-F8B6-408C-BFC4-C44AC56CAB54}" dt="2023-11-13T08:00:17.324" v="628" actId="6264"/>
          <ac:spMkLst>
            <pc:docMk/>
            <pc:sldMk cId="4147590439" sldId="1037"/>
            <ac:spMk id="4" creationId="{8B684BB7-2D5A-055E-0295-767A7870AB10}"/>
          </ac:spMkLst>
        </pc:spChg>
        <pc:spChg chg="mod ord">
          <ac:chgData name="Alfred Asterjadhi" userId="39de57b9-85c0-4fd1-aaac-8ca2b6560ad0" providerId="ADAL" clId="{9C4414ED-F8B6-408C-BFC4-C44AC56CAB54}" dt="2023-11-13T08:00:17.324" v="628" actId="6264"/>
          <ac:spMkLst>
            <pc:docMk/>
            <pc:sldMk cId="4147590439" sldId="1037"/>
            <ac:spMk id="5" creationId="{D3F03832-0357-D3F4-5D78-9AEED64EAC6F}"/>
          </ac:spMkLst>
        </pc:spChg>
        <pc:spChg chg="mod ord">
          <ac:chgData name="Alfred Asterjadhi" userId="39de57b9-85c0-4fd1-aaac-8ca2b6560ad0" providerId="ADAL" clId="{9C4414ED-F8B6-408C-BFC4-C44AC56CAB54}" dt="2023-11-13T08:00:17.324" v="628" actId="6264"/>
          <ac:spMkLst>
            <pc:docMk/>
            <pc:sldMk cId="4147590439" sldId="1037"/>
            <ac:spMk id="6" creationId="{EC77C5EB-E20F-F01E-703C-08282E47E7DA}"/>
          </ac:spMkLst>
        </pc:spChg>
        <pc:spChg chg="add del mod">
          <ac:chgData name="Alfred Asterjadhi" userId="39de57b9-85c0-4fd1-aaac-8ca2b6560ad0" providerId="ADAL" clId="{9C4414ED-F8B6-408C-BFC4-C44AC56CAB54}" dt="2023-11-13T08:00:17.324" v="628" actId="6264"/>
          <ac:spMkLst>
            <pc:docMk/>
            <pc:sldMk cId="4147590439" sldId="1037"/>
            <ac:spMk id="7" creationId="{AF3E947D-6034-0784-4E29-76365D547621}"/>
          </ac:spMkLst>
        </pc:spChg>
        <pc:spChg chg="add del mod">
          <ac:chgData name="Alfred Asterjadhi" userId="39de57b9-85c0-4fd1-aaac-8ca2b6560ad0" providerId="ADAL" clId="{9C4414ED-F8B6-408C-BFC4-C44AC56CAB54}" dt="2023-11-13T08:00:17.324" v="628" actId="6264"/>
          <ac:spMkLst>
            <pc:docMk/>
            <pc:sldMk cId="4147590439" sldId="1037"/>
            <ac:spMk id="8" creationId="{DE522314-DEAB-2F8E-4791-7F7B68BF4D7E}"/>
          </ac:spMkLst>
        </pc:spChg>
        <pc:spChg chg="add del mod">
          <ac:chgData name="Alfred Asterjadhi" userId="39de57b9-85c0-4fd1-aaac-8ca2b6560ad0" providerId="ADAL" clId="{9C4414ED-F8B6-408C-BFC4-C44AC56CAB54}" dt="2023-11-13T08:00:17.324" v="628" actId="6264"/>
          <ac:spMkLst>
            <pc:docMk/>
            <pc:sldMk cId="4147590439" sldId="1037"/>
            <ac:spMk id="9" creationId="{0A797D5C-C14E-1B2A-A0AE-5DA161704856}"/>
          </ac:spMkLst>
        </pc:spChg>
        <pc:spChg chg="add del mod">
          <ac:chgData name="Alfred Asterjadhi" userId="39de57b9-85c0-4fd1-aaac-8ca2b6560ad0" providerId="ADAL" clId="{9C4414ED-F8B6-408C-BFC4-C44AC56CAB54}" dt="2023-11-13T08:00:17.324" v="628" actId="6264"/>
          <ac:spMkLst>
            <pc:docMk/>
            <pc:sldMk cId="4147590439" sldId="1037"/>
            <ac:spMk id="10" creationId="{39AA8CB1-BD2E-B8DE-4914-F564AE5C21C5}"/>
          </ac:spMkLst>
        </pc:spChg>
        <pc:spChg chg="add del mod">
          <ac:chgData name="Alfred Asterjadhi" userId="39de57b9-85c0-4fd1-aaac-8ca2b6560ad0" providerId="ADAL" clId="{9C4414ED-F8B6-408C-BFC4-C44AC56CAB54}" dt="2023-11-13T08:00:17.324" v="628" actId="6264"/>
          <ac:spMkLst>
            <pc:docMk/>
            <pc:sldMk cId="4147590439" sldId="1037"/>
            <ac:spMk id="11" creationId="{AB388E89-D234-06B1-E019-DF22C7F65D14}"/>
          </ac:spMkLst>
        </pc:spChg>
      </pc:sldChg>
      <pc:sldChg chg="addSp delSp modSp mod chgLayout">
        <pc:chgData name="Alfred Asterjadhi" userId="39de57b9-85c0-4fd1-aaac-8ca2b6560ad0" providerId="ADAL" clId="{9C4414ED-F8B6-408C-BFC4-C44AC56CAB54}" dt="2023-11-16T22:40:27.363" v="3657" actId="207"/>
        <pc:sldMkLst>
          <pc:docMk/>
          <pc:sldMk cId="1819786892" sldId="1038"/>
        </pc:sldMkLst>
        <pc:spChg chg="mod ord">
          <ac:chgData name="Alfred Asterjadhi" userId="39de57b9-85c0-4fd1-aaac-8ca2b6560ad0" providerId="ADAL" clId="{9C4414ED-F8B6-408C-BFC4-C44AC56CAB54}" dt="2023-11-13T08:08:34.019" v="749" actId="6264"/>
          <ac:spMkLst>
            <pc:docMk/>
            <pc:sldMk cId="1819786892" sldId="1038"/>
            <ac:spMk id="2" creationId="{9EF97F5A-CE7F-7BBA-0DB4-CF87B031E7D4}"/>
          </ac:spMkLst>
        </pc:spChg>
        <pc:spChg chg="mod ord">
          <ac:chgData name="Alfred Asterjadhi" userId="39de57b9-85c0-4fd1-aaac-8ca2b6560ad0" providerId="ADAL" clId="{9C4414ED-F8B6-408C-BFC4-C44AC56CAB54}" dt="2023-11-16T22:40:27.363" v="3657" actId="207"/>
          <ac:spMkLst>
            <pc:docMk/>
            <pc:sldMk cId="1819786892" sldId="1038"/>
            <ac:spMk id="3" creationId="{2C08B101-42DC-1716-269A-5A07B06D62DE}"/>
          </ac:spMkLst>
        </pc:spChg>
        <pc:spChg chg="mod ord">
          <ac:chgData name="Alfred Asterjadhi" userId="39de57b9-85c0-4fd1-aaac-8ca2b6560ad0" providerId="ADAL" clId="{9C4414ED-F8B6-408C-BFC4-C44AC56CAB54}" dt="2023-11-13T08:08:34.019" v="749" actId="6264"/>
          <ac:spMkLst>
            <pc:docMk/>
            <pc:sldMk cId="1819786892" sldId="1038"/>
            <ac:spMk id="4" creationId="{8B684BB7-2D5A-055E-0295-767A7870AB10}"/>
          </ac:spMkLst>
        </pc:spChg>
        <pc:spChg chg="mod ord">
          <ac:chgData name="Alfred Asterjadhi" userId="39de57b9-85c0-4fd1-aaac-8ca2b6560ad0" providerId="ADAL" clId="{9C4414ED-F8B6-408C-BFC4-C44AC56CAB54}" dt="2023-11-13T08:08:34.019" v="749" actId="6264"/>
          <ac:spMkLst>
            <pc:docMk/>
            <pc:sldMk cId="1819786892" sldId="1038"/>
            <ac:spMk id="5" creationId="{D3F03832-0357-D3F4-5D78-9AEED64EAC6F}"/>
          </ac:spMkLst>
        </pc:spChg>
        <pc:spChg chg="mod ord">
          <ac:chgData name="Alfred Asterjadhi" userId="39de57b9-85c0-4fd1-aaac-8ca2b6560ad0" providerId="ADAL" clId="{9C4414ED-F8B6-408C-BFC4-C44AC56CAB54}" dt="2023-11-13T08:08:34.019" v="749" actId="6264"/>
          <ac:spMkLst>
            <pc:docMk/>
            <pc:sldMk cId="1819786892" sldId="1038"/>
            <ac:spMk id="6" creationId="{EC77C5EB-E20F-F01E-703C-08282E47E7DA}"/>
          </ac:spMkLst>
        </pc:spChg>
        <pc:spChg chg="add del mod">
          <ac:chgData name="Alfred Asterjadhi" userId="39de57b9-85c0-4fd1-aaac-8ca2b6560ad0" providerId="ADAL" clId="{9C4414ED-F8B6-408C-BFC4-C44AC56CAB54}" dt="2023-11-13T08:08:34.019" v="749" actId="6264"/>
          <ac:spMkLst>
            <pc:docMk/>
            <pc:sldMk cId="1819786892" sldId="1038"/>
            <ac:spMk id="7" creationId="{B500B261-6254-C01E-9A15-DAA0F21D6095}"/>
          </ac:spMkLst>
        </pc:spChg>
        <pc:spChg chg="add del mod">
          <ac:chgData name="Alfred Asterjadhi" userId="39de57b9-85c0-4fd1-aaac-8ca2b6560ad0" providerId="ADAL" clId="{9C4414ED-F8B6-408C-BFC4-C44AC56CAB54}" dt="2023-11-13T08:08:34.019" v="749" actId="6264"/>
          <ac:spMkLst>
            <pc:docMk/>
            <pc:sldMk cId="1819786892" sldId="1038"/>
            <ac:spMk id="8" creationId="{B6491C3F-3295-86AC-7DB6-B25B875D6685}"/>
          </ac:spMkLst>
        </pc:spChg>
        <pc:spChg chg="add del mod">
          <ac:chgData name="Alfred Asterjadhi" userId="39de57b9-85c0-4fd1-aaac-8ca2b6560ad0" providerId="ADAL" clId="{9C4414ED-F8B6-408C-BFC4-C44AC56CAB54}" dt="2023-11-13T08:08:34.019" v="749" actId="6264"/>
          <ac:spMkLst>
            <pc:docMk/>
            <pc:sldMk cId="1819786892" sldId="1038"/>
            <ac:spMk id="9" creationId="{16F513EF-DF8B-3E8F-E7A8-7DFD42E84D77}"/>
          </ac:spMkLst>
        </pc:spChg>
        <pc:spChg chg="add del mod">
          <ac:chgData name="Alfred Asterjadhi" userId="39de57b9-85c0-4fd1-aaac-8ca2b6560ad0" providerId="ADAL" clId="{9C4414ED-F8B6-408C-BFC4-C44AC56CAB54}" dt="2023-11-13T08:08:34.019" v="749" actId="6264"/>
          <ac:spMkLst>
            <pc:docMk/>
            <pc:sldMk cId="1819786892" sldId="1038"/>
            <ac:spMk id="10" creationId="{8816D9BA-E123-D9D1-0688-CB2CDA42B275}"/>
          </ac:spMkLst>
        </pc:spChg>
        <pc:spChg chg="add del mod">
          <ac:chgData name="Alfred Asterjadhi" userId="39de57b9-85c0-4fd1-aaac-8ca2b6560ad0" providerId="ADAL" clId="{9C4414ED-F8B6-408C-BFC4-C44AC56CAB54}" dt="2023-11-13T08:08:34.019" v="749" actId="6264"/>
          <ac:spMkLst>
            <pc:docMk/>
            <pc:sldMk cId="1819786892" sldId="1038"/>
            <ac:spMk id="11" creationId="{054853D7-8022-347E-A456-8CCF35F1AE26}"/>
          </ac:spMkLst>
        </pc:spChg>
      </pc:sldChg>
      <pc:sldChg chg="addSp delSp modSp mod chgLayout">
        <pc:chgData name="Alfred Asterjadhi" userId="39de57b9-85c0-4fd1-aaac-8ca2b6560ad0" providerId="ADAL" clId="{9C4414ED-F8B6-408C-BFC4-C44AC56CAB54}" dt="2023-11-17T03:25:46.487" v="4110" actId="400"/>
        <pc:sldMkLst>
          <pc:docMk/>
          <pc:sldMk cId="3814028870" sldId="1039"/>
        </pc:sldMkLst>
        <pc:spChg chg="mod ord">
          <ac:chgData name="Alfred Asterjadhi" userId="39de57b9-85c0-4fd1-aaac-8ca2b6560ad0" providerId="ADAL" clId="{9C4414ED-F8B6-408C-BFC4-C44AC56CAB54}" dt="2023-11-17T02:07:57.945" v="4078" actId="6264"/>
          <ac:spMkLst>
            <pc:docMk/>
            <pc:sldMk cId="3814028870" sldId="1039"/>
            <ac:spMk id="2" creationId="{9EF97F5A-CE7F-7BBA-0DB4-CF87B031E7D4}"/>
          </ac:spMkLst>
        </pc:spChg>
        <pc:spChg chg="mod ord">
          <ac:chgData name="Alfred Asterjadhi" userId="39de57b9-85c0-4fd1-aaac-8ca2b6560ad0" providerId="ADAL" clId="{9C4414ED-F8B6-408C-BFC4-C44AC56CAB54}" dt="2023-11-17T03:25:46.487" v="4110" actId="400"/>
          <ac:spMkLst>
            <pc:docMk/>
            <pc:sldMk cId="3814028870" sldId="1039"/>
            <ac:spMk id="3" creationId="{2C08B101-42DC-1716-269A-5A07B06D62DE}"/>
          </ac:spMkLst>
        </pc:spChg>
        <pc:spChg chg="mod ord">
          <ac:chgData name="Alfred Asterjadhi" userId="39de57b9-85c0-4fd1-aaac-8ca2b6560ad0" providerId="ADAL" clId="{9C4414ED-F8B6-408C-BFC4-C44AC56CAB54}" dt="2023-11-17T02:07:57.945" v="4078" actId="6264"/>
          <ac:spMkLst>
            <pc:docMk/>
            <pc:sldMk cId="3814028870" sldId="1039"/>
            <ac:spMk id="4" creationId="{8B684BB7-2D5A-055E-0295-767A7870AB10}"/>
          </ac:spMkLst>
        </pc:spChg>
        <pc:spChg chg="mod ord">
          <ac:chgData name="Alfred Asterjadhi" userId="39de57b9-85c0-4fd1-aaac-8ca2b6560ad0" providerId="ADAL" clId="{9C4414ED-F8B6-408C-BFC4-C44AC56CAB54}" dt="2023-11-17T02:07:57.945" v="4078" actId="6264"/>
          <ac:spMkLst>
            <pc:docMk/>
            <pc:sldMk cId="3814028870" sldId="1039"/>
            <ac:spMk id="5" creationId="{D3F03832-0357-D3F4-5D78-9AEED64EAC6F}"/>
          </ac:spMkLst>
        </pc:spChg>
        <pc:spChg chg="mod ord">
          <ac:chgData name="Alfred Asterjadhi" userId="39de57b9-85c0-4fd1-aaac-8ca2b6560ad0" providerId="ADAL" clId="{9C4414ED-F8B6-408C-BFC4-C44AC56CAB54}" dt="2023-11-17T02:07:57.945" v="4078" actId="6264"/>
          <ac:spMkLst>
            <pc:docMk/>
            <pc:sldMk cId="3814028870" sldId="1039"/>
            <ac:spMk id="6" creationId="{EC77C5EB-E20F-F01E-703C-08282E47E7DA}"/>
          </ac:spMkLst>
        </pc:spChg>
        <pc:spChg chg="add del mod">
          <ac:chgData name="Alfred Asterjadhi" userId="39de57b9-85c0-4fd1-aaac-8ca2b6560ad0" providerId="ADAL" clId="{9C4414ED-F8B6-408C-BFC4-C44AC56CAB54}" dt="2023-11-17T02:07:57.945" v="4078" actId="6264"/>
          <ac:spMkLst>
            <pc:docMk/>
            <pc:sldMk cId="3814028870" sldId="1039"/>
            <ac:spMk id="7" creationId="{EE680B7A-1F70-1F0D-DAB9-02A2D74D44C5}"/>
          </ac:spMkLst>
        </pc:spChg>
        <pc:spChg chg="add del mod">
          <ac:chgData name="Alfred Asterjadhi" userId="39de57b9-85c0-4fd1-aaac-8ca2b6560ad0" providerId="ADAL" clId="{9C4414ED-F8B6-408C-BFC4-C44AC56CAB54}" dt="2023-11-17T02:07:57.945" v="4078" actId="6264"/>
          <ac:spMkLst>
            <pc:docMk/>
            <pc:sldMk cId="3814028870" sldId="1039"/>
            <ac:spMk id="8" creationId="{B59C3251-192A-3CBC-F793-111BBCDA669B}"/>
          </ac:spMkLst>
        </pc:spChg>
        <pc:spChg chg="add del mod">
          <ac:chgData name="Alfred Asterjadhi" userId="39de57b9-85c0-4fd1-aaac-8ca2b6560ad0" providerId="ADAL" clId="{9C4414ED-F8B6-408C-BFC4-C44AC56CAB54}" dt="2023-11-17T02:07:57.945" v="4078" actId="6264"/>
          <ac:spMkLst>
            <pc:docMk/>
            <pc:sldMk cId="3814028870" sldId="1039"/>
            <ac:spMk id="9" creationId="{24D42647-A8D9-5B8F-8331-CEC676B14A5E}"/>
          </ac:spMkLst>
        </pc:spChg>
        <pc:spChg chg="add del mod">
          <ac:chgData name="Alfred Asterjadhi" userId="39de57b9-85c0-4fd1-aaac-8ca2b6560ad0" providerId="ADAL" clId="{9C4414ED-F8B6-408C-BFC4-C44AC56CAB54}" dt="2023-11-17T02:07:57.945" v="4078" actId="6264"/>
          <ac:spMkLst>
            <pc:docMk/>
            <pc:sldMk cId="3814028870" sldId="1039"/>
            <ac:spMk id="10" creationId="{83FC5F2C-9B40-2728-12E8-35D74296DC8E}"/>
          </ac:spMkLst>
        </pc:spChg>
        <pc:spChg chg="add del mod">
          <ac:chgData name="Alfred Asterjadhi" userId="39de57b9-85c0-4fd1-aaac-8ca2b6560ad0" providerId="ADAL" clId="{9C4414ED-F8B6-408C-BFC4-C44AC56CAB54}" dt="2023-11-17T02:07:57.945" v="4078" actId="6264"/>
          <ac:spMkLst>
            <pc:docMk/>
            <pc:sldMk cId="3814028870" sldId="1039"/>
            <ac:spMk id="11" creationId="{A1E685D4-484C-10B5-52D5-68E164AADA09}"/>
          </ac:spMkLst>
        </pc:spChg>
      </pc:sldChg>
      <pc:sldChg chg="modSp add mod">
        <pc:chgData name="Alfred Asterjadhi" userId="39de57b9-85c0-4fd1-aaac-8ca2b6560ad0" providerId="ADAL" clId="{9C4414ED-F8B6-408C-BFC4-C44AC56CAB54}" dt="2023-11-13T08:11:42.569" v="779" actId="207"/>
        <pc:sldMkLst>
          <pc:docMk/>
          <pc:sldMk cId="853388523" sldId="1040"/>
        </pc:sldMkLst>
        <pc:spChg chg="mod">
          <ac:chgData name="Alfred Asterjadhi" userId="39de57b9-85c0-4fd1-aaac-8ca2b6560ad0" providerId="ADAL" clId="{9C4414ED-F8B6-408C-BFC4-C44AC56CAB54}" dt="2023-11-13T07:57:36.280" v="574" actId="20577"/>
          <ac:spMkLst>
            <pc:docMk/>
            <pc:sldMk cId="853388523" sldId="1040"/>
            <ac:spMk id="2" creationId="{F2762690-C15C-4839-B40F-0AF3A4D89457}"/>
          </ac:spMkLst>
        </pc:spChg>
        <pc:graphicFrameChg chg="mod modGraphic">
          <ac:chgData name="Alfred Asterjadhi" userId="39de57b9-85c0-4fd1-aaac-8ca2b6560ad0" providerId="ADAL" clId="{9C4414ED-F8B6-408C-BFC4-C44AC56CAB54}" dt="2023-11-13T08:11:42.569" v="779" actId="207"/>
          <ac:graphicFrameMkLst>
            <pc:docMk/>
            <pc:sldMk cId="853388523" sldId="1040"/>
            <ac:graphicFrameMk id="6" creationId="{5094FBC8-BB74-47F3-965D-16BC678F4D1D}"/>
          </ac:graphicFrameMkLst>
        </pc:graphicFrameChg>
      </pc:sldChg>
      <pc:sldChg chg="modSp add mod">
        <pc:chgData name="Alfred Asterjadhi" userId="39de57b9-85c0-4fd1-aaac-8ca2b6560ad0" providerId="ADAL" clId="{9C4414ED-F8B6-408C-BFC4-C44AC56CAB54}" dt="2023-11-13T08:02:27.106" v="686"/>
        <pc:sldMkLst>
          <pc:docMk/>
          <pc:sldMk cId="2846313192" sldId="1041"/>
        </pc:sldMkLst>
        <pc:spChg chg="mod">
          <ac:chgData name="Alfred Asterjadhi" userId="39de57b9-85c0-4fd1-aaac-8ca2b6560ad0" providerId="ADAL" clId="{9C4414ED-F8B6-408C-BFC4-C44AC56CAB54}" dt="2023-11-13T07:57:38.072" v="575" actId="20577"/>
          <ac:spMkLst>
            <pc:docMk/>
            <pc:sldMk cId="2846313192" sldId="1041"/>
            <ac:spMk id="2" creationId="{F2762690-C15C-4839-B40F-0AF3A4D89457}"/>
          </ac:spMkLst>
        </pc:spChg>
        <pc:graphicFrameChg chg="mod modGraphic">
          <ac:chgData name="Alfred Asterjadhi" userId="39de57b9-85c0-4fd1-aaac-8ca2b6560ad0" providerId="ADAL" clId="{9C4414ED-F8B6-408C-BFC4-C44AC56CAB54}" dt="2023-11-13T08:02:27.106" v="686"/>
          <ac:graphicFrameMkLst>
            <pc:docMk/>
            <pc:sldMk cId="2846313192" sldId="1041"/>
            <ac:graphicFrameMk id="6" creationId="{5094FBC8-BB74-47F3-965D-16BC678F4D1D}"/>
          </ac:graphicFrameMkLst>
        </pc:graphicFrameChg>
      </pc:sldChg>
      <pc:sldChg chg="modSp add mod">
        <pc:chgData name="Alfred Asterjadhi" userId="39de57b9-85c0-4fd1-aaac-8ca2b6560ad0" providerId="ADAL" clId="{9C4414ED-F8B6-408C-BFC4-C44AC56CAB54}" dt="2023-11-16T02:14:50.703" v="1795" actId="207"/>
        <pc:sldMkLst>
          <pc:docMk/>
          <pc:sldMk cId="2488498920" sldId="1042"/>
        </pc:sldMkLst>
        <pc:spChg chg="mod">
          <ac:chgData name="Alfred Asterjadhi" userId="39de57b9-85c0-4fd1-aaac-8ca2b6560ad0" providerId="ADAL" clId="{9C4414ED-F8B6-408C-BFC4-C44AC56CAB54}" dt="2023-11-13T07:57:40.014" v="576" actId="20577"/>
          <ac:spMkLst>
            <pc:docMk/>
            <pc:sldMk cId="2488498920" sldId="1042"/>
            <ac:spMk id="2" creationId="{F2762690-C15C-4839-B40F-0AF3A4D89457}"/>
          </ac:spMkLst>
        </pc:spChg>
        <pc:graphicFrameChg chg="mod modGraphic">
          <ac:chgData name="Alfred Asterjadhi" userId="39de57b9-85c0-4fd1-aaac-8ca2b6560ad0" providerId="ADAL" clId="{9C4414ED-F8B6-408C-BFC4-C44AC56CAB54}" dt="2023-11-16T02:14:50.703" v="1795" actId="207"/>
          <ac:graphicFrameMkLst>
            <pc:docMk/>
            <pc:sldMk cId="2488498920" sldId="1042"/>
            <ac:graphicFrameMk id="6" creationId="{5094FBC8-BB74-47F3-965D-16BC678F4D1D}"/>
          </ac:graphicFrameMkLst>
        </pc:graphicFrameChg>
      </pc:sldChg>
      <pc:sldChg chg="modSp add mod">
        <pc:chgData name="Alfred Asterjadhi" userId="39de57b9-85c0-4fd1-aaac-8ca2b6560ad0" providerId="ADAL" clId="{9C4414ED-F8B6-408C-BFC4-C44AC56CAB54}" dt="2023-11-13T08:02:32.512" v="688"/>
        <pc:sldMkLst>
          <pc:docMk/>
          <pc:sldMk cId="2275702997" sldId="1043"/>
        </pc:sldMkLst>
        <pc:spChg chg="mod">
          <ac:chgData name="Alfred Asterjadhi" userId="39de57b9-85c0-4fd1-aaac-8ca2b6560ad0" providerId="ADAL" clId="{9C4414ED-F8B6-408C-BFC4-C44AC56CAB54}" dt="2023-11-13T07:57:43.289" v="577" actId="20577"/>
          <ac:spMkLst>
            <pc:docMk/>
            <pc:sldMk cId="2275702997" sldId="1043"/>
            <ac:spMk id="2" creationId="{F2762690-C15C-4839-B40F-0AF3A4D89457}"/>
          </ac:spMkLst>
        </pc:spChg>
        <pc:graphicFrameChg chg="mod modGraphic">
          <ac:chgData name="Alfred Asterjadhi" userId="39de57b9-85c0-4fd1-aaac-8ca2b6560ad0" providerId="ADAL" clId="{9C4414ED-F8B6-408C-BFC4-C44AC56CAB54}" dt="2023-11-13T08:02:32.512" v="688"/>
          <ac:graphicFrameMkLst>
            <pc:docMk/>
            <pc:sldMk cId="2275702997" sldId="1043"/>
            <ac:graphicFrameMk id="6" creationId="{5094FBC8-BB74-47F3-965D-16BC678F4D1D}"/>
          </ac:graphicFrameMkLst>
        </pc:graphicFrameChg>
      </pc:sldChg>
      <pc:sldChg chg="modSp add mod">
        <pc:chgData name="Alfred Asterjadhi" userId="39de57b9-85c0-4fd1-aaac-8ca2b6560ad0" providerId="ADAL" clId="{9C4414ED-F8B6-408C-BFC4-C44AC56CAB54}" dt="2023-11-13T08:02:34.942" v="689"/>
        <pc:sldMkLst>
          <pc:docMk/>
          <pc:sldMk cId="3030068099" sldId="1044"/>
        </pc:sldMkLst>
        <pc:spChg chg="mod">
          <ac:chgData name="Alfred Asterjadhi" userId="39de57b9-85c0-4fd1-aaac-8ca2b6560ad0" providerId="ADAL" clId="{9C4414ED-F8B6-408C-BFC4-C44AC56CAB54}" dt="2023-11-13T07:57:45.183" v="578" actId="20577"/>
          <ac:spMkLst>
            <pc:docMk/>
            <pc:sldMk cId="3030068099" sldId="1044"/>
            <ac:spMk id="2" creationId="{F2762690-C15C-4839-B40F-0AF3A4D89457}"/>
          </ac:spMkLst>
        </pc:spChg>
        <pc:graphicFrameChg chg="mod modGraphic">
          <ac:chgData name="Alfred Asterjadhi" userId="39de57b9-85c0-4fd1-aaac-8ca2b6560ad0" providerId="ADAL" clId="{9C4414ED-F8B6-408C-BFC4-C44AC56CAB54}" dt="2023-11-13T08:02:34.942" v="689"/>
          <ac:graphicFrameMkLst>
            <pc:docMk/>
            <pc:sldMk cId="3030068099" sldId="1044"/>
            <ac:graphicFrameMk id="6" creationId="{5094FBC8-BB74-47F3-965D-16BC678F4D1D}"/>
          </ac:graphicFrameMkLst>
        </pc:graphicFrameChg>
      </pc:sldChg>
      <pc:sldChg chg="modSp add mod">
        <pc:chgData name="Alfred Asterjadhi" userId="39de57b9-85c0-4fd1-aaac-8ca2b6560ad0" providerId="ADAL" clId="{9C4414ED-F8B6-408C-BFC4-C44AC56CAB54}" dt="2023-11-16T02:16:14.107" v="1803" actId="207"/>
        <pc:sldMkLst>
          <pc:docMk/>
          <pc:sldMk cId="1439753108" sldId="1045"/>
        </pc:sldMkLst>
        <pc:spChg chg="mod">
          <ac:chgData name="Alfred Asterjadhi" userId="39de57b9-85c0-4fd1-aaac-8ca2b6560ad0" providerId="ADAL" clId="{9C4414ED-F8B6-408C-BFC4-C44AC56CAB54}" dt="2023-11-13T07:57:47.240" v="579" actId="20577"/>
          <ac:spMkLst>
            <pc:docMk/>
            <pc:sldMk cId="1439753108" sldId="1045"/>
            <ac:spMk id="2" creationId="{F2762690-C15C-4839-B40F-0AF3A4D89457}"/>
          </ac:spMkLst>
        </pc:spChg>
        <pc:graphicFrameChg chg="mod modGraphic">
          <ac:chgData name="Alfred Asterjadhi" userId="39de57b9-85c0-4fd1-aaac-8ca2b6560ad0" providerId="ADAL" clId="{9C4414ED-F8B6-408C-BFC4-C44AC56CAB54}" dt="2023-11-16T02:16:14.107" v="1803" actId="207"/>
          <ac:graphicFrameMkLst>
            <pc:docMk/>
            <pc:sldMk cId="1439753108" sldId="1045"/>
            <ac:graphicFrameMk id="6" creationId="{5094FBC8-BB74-47F3-965D-16BC678F4D1D}"/>
          </ac:graphicFrameMkLst>
        </pc:graphicFrameChg>
      </pc:sldChg>
      <pc:sldChg chg="modSp add mod">
        <pc:chgData name="Alfred Asterjadhi" userId="39de57b9-85c0-4fd1-aaac-8ca2b6560ad0" providerId="ADAL" clId="{9C4414ED-F8B6-408C-BFC4-C44AC56CAB54}" dt="2023-11-16T02:16:59.861" v="1819" actId="20577"/>
        <pc:sldMkLst>
          <pc:docMk/>
          <pc:sldMk cId="4255386338" sldId="1046"/>
        </pc:sldMkLst>
        <pc:spChg chg="mod">
          <ac:chgData name="Alfred Asterjadhi" userId="39de57b9-85c0-4fd1-aaac-8ca2b6560ad0" providerId="ADAL" clId="{9C4414ED-F8B6-408C-BFC4-C44AC56CAB54}" dt="2023-11-13T07:57:50.377" v="580" actId="20577"/>
          <ac:spMkLst>
            <pc:docMk/>
            <pc:sldMk cId="4255386338" sldId="1046"/>
            <ac:spMk id="2" creationId="{F2762690-C15C-4839-B40F-0AF3A4D89457}"/>
          </ac:spMkLst>
        </pc:spChg>
        <pc:graphicFrameChg chg="mod modGraphic">
          <ac:chgData name="Alfred Asterjadhi" userId="39de57b9-85c0-4fd1-aaac-8ca2b6560ad0" providerId="ADAL" clId="{9C4414ED-F8B6-408C-BFC4-C44AC56CAB54}" dt="2023-11-16T02:16:59.861" v="1819" actId="20577"/>
          <ac:graphicFrameMkLst>
            <pc:docMk/>
            <pc:sldMk cId="4255386338" sldId="1046"/>
            <ac:graphicFrameMk id="6" creationId="{5094FBC8-BB74-47F3-965D-16BC678F4D1D}"/>
          </ac:graphicFrameMkLst>
        </pc:graphicFrameChg>
      </pc:sldChg>
      <pc:sldChg chg="modSp add mod">
        <pc:chgData name="Alfred Asterjadhi" userId="39de57b9-85c0-4fd1-aaac-8ca2b6560ad0" providerId="ADAL" clId="{9C4414ED-F8B6-408C-BFC4-C44AC56CAB54}" dt="2023-11-16T00:07:19.790" v="1738" actId="20577"/>
        <pc:sldMkLst>
          <pc:docMk/>
          <pc:sldMk cId="1258431245" sldId="1047"/>
        </pc:sldMkLst>
        <pc:spChg chg="mod">
          <ac:chgData name="Alfred Asterjadhi" userId="39de57b9-85c0-4fd1-aaac-8ca2b6560ad0" providerId="ADAL" clId="{9C4414ED-F8B6-408C-BFC4-C44AC56CAB54}" dt="2023-11-13T21:32:58.754" v="861" actId="20577"/>
          <ac:spMkLst>
            <pc:docMk/>
            <pc:sldMk cId="1258431245" sldId="1047"/>
            <ac:spMk id="2" creationId="{F2762690-C15C-4839-B40F-0AF3A4D89457}"/>
          </ac:spMkLst>
        </pc:spChg>
        <pc:graphicFrameChg chg="mod modGraphic">
          <ac:chgData name="Alfred Asterjadhi" userId="39de57b9-85c0-4fd1-aaac-8ca2b6560ad0" providerId="ADAL" clId="{9C4414ED-F8B6-408C-BFC4-C44AC56CAB54}" dt="2023-11-16T00:07:19.790" v="1738" actId="20577"/>
          <ac:graphicFrameMkLst>
            <pc:docMk/>
            <pc:sldMk cId="1258431245" sldId="1047"/>
            <ac:graphicFrameMk id="6" creationId="{5094FBC8-BB74-47F3-965D-16BC678F4D1D}"/>
          </ac:graphicFrameMkLst>
        </pc:graphicFrameChg>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pChg chg="mod">
          <ac:chgData name="Alfred Asterjadhi" userId="39de57b9-85c0-4fd1-aaac-8ca2b6560ad0" providerId="ADAL" clId="{9C4414ED-F8B6-408C-BFC4-C44AC56CAB54}" dt="2023-11-16T21:04:45.515" v="3083" actId="6549"/>
          <ac:spMkLst>
            <pc:docMk/>
            <pc:sldMk cId="330771405" sldId="1051"/>
            <ac:spMk id="2" creationId="{4AF72B65-374B-4C05-B0E2-23CE84EC74E2}"/>
          </ac:spMkLst>
        </pc:spChg>
        <pc:spChg chg="mod">
          <ac:chgData name="Alfred Asterjadhi" userId="39de57b9-85c0-4fd1-aaac-8ca2b6560ad0" providerId="ADAL" clId="{9C4414ED-F8B6-408C-BFC4-C44AC56CAB54}" dt="2023-11-16T21:06:31.502" v="3153" actId="13926"/>
          <ac:spMkLst>
            <pc:docMk/>
            <pc:sldMk cId="330771405" sldId="1051"/>
            <ac:spMk id="3" creationId="{DD7A2A78-6606-4876-B528-2E87465C44BF}"/>
          </ac:spMkLst>
        </pc:spChg>
      </pc:sldChg>
      <pc:sldChg chg="modSp new del mod">
        <pc:chgData name="Alfred Asterjadhi" userId="39de57b9-85c0-4fd1-aaac-8ca2b6560ad0" providerId="ADAL" clId="{9C4414ED-F8B6-408C-BFC4-C44AC56CAB54}" dt="2023-11-16T02:43:24.205" v="2271" actId="47"/>
        <pc:sldMkLst>
          <pc:docMk/>
          <pc:sldMk cId="2148464460" sldId="1052"/>
        </pc:sldMkLst>
        <pc:spChg chg="mod">
          <ac:chgData name="Alfred Asterjadhi" userId="39de57b9-85c0-4fd1-aaac-8ca2b6560ad0" providerId="ADAL" clId="{9C4414ED-F8B6-408C-BFC4-C44AC56CAB54}" dt="2023-11-16T02:39:07.286" v="2264" actId="20577"/>
          <ac:spMkLst>
            <pc:docMk/>
            <pc:sldMk cId="2148464460" sldId="1052"/>
            <ac:spMk id="2" creationId="{8AB9A29D-1EE4-3C7E-2D60-889DABBF7AA9}"/>
          </ac:spMkLst>
        </pc:spChg>
      </pc:sldChg>
      <pc:sldChg chg="modSp add mod">
        <pc:chgData name="Alfred Asterjadhi" userId="39de57b9-85c0-4fd1-aaac-8ca2b6560ad0" providerId="ADAL" clId="{9C4414ED-F8B6-408C-BFC4-C44AC56CAB54}" dt="2023-11-16T02:46:15.420" v="2405"/>
        <pc:sldMkLst>
          <pc:docMk/>
          <pc:sldMk cId="3238388333" sldId="1053"/>
        </pc:sldMkLst>
        <pc:spChg chg="mod">
          <ac:chgData name="Alfred Asterjadhi" userId="39de57b9-85c0-4fd1-aaac-8ca2b6560ad0" providerId="ADAL" clId="{9C4414ED-F8B6-408C-BFC4-C44AC56CAB54}" dt="2023-11-16T02:46:04.754" v="2404" actId="6549"/>
          <ac:spMkLst>
            <pc:docMk/>
            <pc:sldMk cId="3238388333" sldId="1053"/>
            <ac:spMk id="3" creationId="{BA81CA66-36C1-4159-BDBE-897A4500503B}"/>
          </ac:spMkLst>
        </pc:spChg>
        <pc:spChg chg="mod">
          <ac:chgData name="Alfred Asterjadhi" userId="39de57b9-85c0-4fd1-aaac-8ca2b6560ad0" providerId="ADAL" clId="{9C4414ED-F8B6-408C-BFC4-C44AC56CAB54}" dt="2023-11-16T02:46:15.420" v="2405"/>
          <ac:spMkLst>
            <pc:docMk/>
            <pc:sldMk cId="3238388333" sldId="1053"/>
            <ac:spMk id="6" creationId="{24F6BFB3-F3CC-4290-AD44-409A0CB3DC2A}"/>
          </ac:spMkLst>
        </pc:spChg>
        <pc:spChg chg="mod">
          <ac:chgData name="Alfred Asterjadhi" userId="39de57b9-85c0-4fd1-aaac-8ca2b6560ad0" providerId="ADAL" clId="{9C4414ED-F8B6-408C-BFC4-C44AC56CAB54}" dt="2023-11-16T02:44:59.668" v="2344" actId="20577"/>
          <ac:spMkLst>
            <pc:docMk/>
            <pc:sldMk cId="3238388333" sldId="1053"/>
            <ac:spMk id="7" creationId="{7078CCF3-0DFD-474F-84F0-A806A2715779}"/>
          </ac:spMkLst>
        </pc:spChg>
        <pc:spChg chg="mod">
          <ac:chgData name="Alfred Asterjadhi" userId="39de57b9-85c0-4fd1-aaac-8ca2b6560ad0" providerId="ADAL" clId="{9C4414ED-F8B6-408C-BFC4-C44AC56CAB54}" dt="2023-11-16T02:45:23.131" v="2347" actId="114"/>
          <ac:spMkLst>
            <pc:docMk/>
            <pc:sldMk cId="3238388333" sldId="1053"/>
            <ac:spMk id="16" creationId="{224458F6-EF79-44A1-AB52-DED774BAB2B1}"/>
          </ac:spMkLst>
        </pc:spChg>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pChg chg="mod">
          <ac:chgData name="Alfred Asterjadhi" userId="39de57b9-85c0-4fd1-aaac-8ca2b6560ad0" providerId="ADAL" clId="{9C4414ED-F8B6-408C-BFC4-C44AC56CAB54}" dt="2023-11-16T21:47:22.056" v="3639"/>
          <ac:spMkLst>
            <pc:docMk/>
            <pc:sldMk cId="2586608742" sldId="1055"/>
            <ac:spMk id="3" creationId="{02BA561B-8BAF-4EA4-A797-850374784F0E}"/>
          </ac:spMkLst>
        </pc:spChg>
        <pc:spChg chg="mod">
          <ac:chgData name="Alfred Asterjadhi" userId="39de57b9-85c0-4fd1-aaac-8ca2b6560ad0" providerId="ADAL" clId="{9C4414ED-F8B6-408C-BFC4-C44AC56CAB54}" dt="2023-11-16T03:02:23.283" v="2747" actId="20577"/>
          <ac:spMkLst>
            <pc:docMk/>
            <pc:sldMk cId="2586608742" sldId="1055"/>
            <ac:spMk id="6" creationId="{E9119043-A33A-4FCD-8445-EFEC606B0FF2}"/>
          </ac:spMkLst>
        </pc:spChg>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pChg chg="mod">
          <ac:chgData name="Alfred Asterjadhi" userId="39de57b9-85c0-4fd1-aaac-8ca2b6560ad0" providerId="ADAL" clId="{9C4414ED-F8B6-408C-BFC4-C44AC56CAB54}" dt="2023-11-16T21:06:42.035" v="3160" actId="6549"/>
          <ac:spMkLst>
            <pc:docMk/>
            <pc:sldMk cId="4289060853" sldId="1056"/>
            <ac:spMk id="2" creationId="{4AF72B65-374B-4C05-B0E2-23CE84EC74E2}"/>
          </ac:spMkLst>
        </pc:spChg>
        <pc:spChg chg="mod">
          <ac:chgData name="Alfred Asterjadhi" userId="39de57b9-85c0-4fd1-aaac-8ca2b6560ad0" providerId="ADAL" clId="{9C4414ED-F8B6-408C-BFC4-C44AC56CAB54}" dt="2023-11-16T21:08:03.070" v="3202"/>
          <ac:spMkLst>
            <pc:docMk/>
            <pc:sldMk cId="4289060853" sldId="1056"/>
            <ac:spMk id="3" creationId="{DD7A2A78-6606-4876-B528-2E87465C44BF}"/>
          </ac:spMkLst>
        </pc:spChg>
      </pc:sldChg>
      <pc:sldChg chg="modSp add mod">
        <pc:chgData name="Alfred Asterjadhi" userId="39de57b9-85c0-4fd1-aaac-8ca2b6560ad0" providerId="ADAL" clId="{9C4414ED-F8B6-408C-BFC4-C44AC56CAB54}" dt="2023-11-16T21:29:19.207" v="3364" actId="20577"/>
        <pc:sldMkLst>
          <pc:docMk/>
          <pc:sldMk cId="783774361" sldId="1057"/>
        </pc:sldMkLst>
        <pc:spChg chg="mod">
          <ac:chgData name="Alfred Asterjadhi" userId="39de57b9-85c0-4fd1-aaac-8ca2b6560ad0" providerId="ADAL" clId="{9C4414ED-F8B6-408C-BFC4-C44AC56CAB54}" dt="2023-11-16T21:26:26.421" v="3335" actId="20577"/>
          <ac:spMkLst>
            <pc:docMk/>
            <pc:sldMk cId="783774361" sldId="1057"/>
            <ac:spMk id="2" creationId="{86201023-D319-47E9-A40B-77186EAD192A}"/>
          </ac:spMkLst>
        </pc:spChg>
        <pc:spChg chg="mod">
          <ac:chgData name="Alfred Asterjadhi" userId="39de57b9-85c0-4fd1-aaac-8ca2b6560ad0" providerId="ADAL" clId="{9C4414ED-F8B6-408C-BFC4-C44AC56CAB54}" dt="2023-11-16T21:29:19.207" v="3364" actId="20577"/>
          <ac:spMkLst>
            <pc:docMk/>
            <pc:sldMk cId="783774361" sldId="1057"/>
            <ac:spMk id="3" creationId="{2144E2DD-B4C9-4455-BF3D-11C5769871AF}"/>
          </ac:spMkLst>
        </pc:spChg>
      </pc:sldChg>
      <pc:sldMasterChg chg="modSp mod">
        <pc:chgData name="Alfred Asterjadhi" userId="39de57b9-85c0-4fd1-aaac-8ca2b6560ad0" providerId="ADAL" clId="{9C4414ED-F8B6-408C-BFC4-C44AC56CAB54}" dt="2023-11-17T03:51:27.188" v="4162" actId="20577"/>
        <pc:sldMasterMkLst>
          <pc:docMk/>
          <pc:sldMasterMk cId="0" sldId="2147483648"/>
        </pc:sldMasterMkLst>
        <pc:spChg chg="mod">
          <ac:chgData name="Alfred Asterjadhi" userId="39de57b9-85c0-4fd1-aaac-8ca2b6560ad0" providerId="ADAL" clId="{9C4414ED-F8B6-408C-BFC4-C44AC56CAB54}" dt="2023-11-17T03:51:27.188" v="4162" actId="20577"/>
          <ac:spMkLst>
            <pc:docMk/>
            <pc:sldMasterMk cId="0" sldId="2147483648"/>
            <ac:spMk id="10" creationId="{00000000-0000-0000-0000-000000000000}"/>
          </ac:spMkLst>
        </pc:spChg>
      </pc:sldMasterChg>
    </pc:docChg>
  </pc:docChgLst>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sldChg chg="modSp mod">
        <pc:chgData name="Alfred Asterjadhi" userId="39de57b9-85c0-4fd1-aaac-8ca2b6560ad0" providerId="ADAL" clId="{C53A20C5-FDA7-4285-8A5B-272F9E17572C}" dt="2024-02-21T18:55:56.316" v="1" actId="2711"/>
        <pc:sldMkLst>
          <pc:docMk/>
          <pc:sldMk cId="1677969607" sldId="323"/>
        </pc:sldMkLst>
        <pc:spChg chg="mod">
          <ac:chgData name="Alfred Asterjadhi" userId="39de57b9-85c0-4fd1-aaac-8ca2b6560ad0" providerId="ADAL" clId="{C53A20C5-FDA7-4285-8A5B-272F9E17572C}" dt="2024-02-21T18:55:56.316" v="1" actId="2711"/>
          <ac:spMkLst>
            <pc:docMk/>
            <pc:sldMk cId="1677969607" sldId="323"/>
            <ac:spMk id="3" creationId="{AA3B5D18-A128-4C8A-9763-E97484452182}"/>
          </ac:spMkLst>
        </pc:spChg>
      </pc:sld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pChg chg="mod">
          <ac:chgData name="Alfred Asterjadhi" userId="39de57b9-85c0-4fd1-aaac-8ca2b6560ad0" providerId="ADAL" clId="{E98B568D-11B1-47B0-93A8-869740506C63}" dt="2023-10-06T23:11:24.025" v="23" actId="20577"/>
          <ac:spMkLst>
            <pc:docMk/>
            <pc:sldMk cId="0" sldId="256"/>
            <ac:spMk id="6" creationId="{00000000-0000-0000-0000-000000000000}"/>
          </ac:spMkLst>
        </pc:spChg>
        <pc:spChg chg="mod">
          <ac:chgData name="Alfred Asterjadhi" userId="39de57b9-85c0-4fd1-aaac-8ca2b6560ad0" providerId="ADAL" clId="{E98B568D-11B1-47B0-93A8-869740506C63}" dt="2023-10-06T23:14:00.267" v="76" actId="20577"/>
          <ac:spMkLst>
            <pc:docMk/>
            <pc:sldMk cId="0" sldId="256"/>
            <ac:spMk id="3073" creationId="{00000000-0000-0000-0000-000000000000}"/>
          </ac:spMkLst>
        </pc:spChg>
        <pc:spChg chg="mod">
          <ac:chgData name="Alfred Asterjadhi" userId="39de57b9-85c0-4fd1-aaac-8ca2b6560ad0" providerId="ADAL" clId="{E98B568D-11B1-47B0-93A8-869740506C63}" dt="2023-10-06T23:14:08.832" v="82" actId="20577"/>
          <ac:spMkLst>
            <pc:docMk/>
            <pc:sldMk cId="0" sldId="256"/>
            <ac:spMk id="3074" creationId="{00000000-0000-0000-0000-000000000000}"/>
          </ac:spMkLst>
        </pc:spChg>
      </pc:sldChg>
      <pc:sldChg chg="modSp mod">
        <pc:chgData name="Alfred Asterjadhi" userId="39de57b9-85c0-4fd1-aaac-8ca2b6560ad0" providerId="ADAL" clId="{E98B568D-11B1-47B0-93A8-869740506C63}" dt="2023-10-06T23:15:20.208" v="106" actId="20577"/>
        <pc:sldMkLst>
          <pc:docMk/>
          <pc:sldMk cId="0" sldId="257"/>
        </pc:sldMkLst>
        <pc:spChg chg="mod">
          <ac:chgData name="Alfred Asterjadhi" userId="39de57b9-85c0-4fd1-aaac-8ca2b6560ad0" providerId="ADAL" clId="{E98B568D-11B1-47B0-93A8-869740506C63}" dt="2023-10-06T23:11:32.933" v="24"/>
          <ac:spMkLst>
            <pc:docMk/>
            <pc:sldMk cId="0" sldId="257"/>
            <ac:spMk id="7" creationId="{4565958B-DD30-4EE7-AF20-DC550898176B}"/>
          </ac:spMkLst>
        </pc:spChg>
        <pc:spChg chg="mod">
          <ac:chgData name="Alfred Asterjadhi" userId="39de57b9-85c0-4fd1-aaac-8ca2b6560ad0" providerId="ADAL" clId="{E98B568D-11B1-47B0-93A8-869740506C63}" dt="2023-10-06T23:15:20.208" v="106" actId="20577"/>
          <ac:spMkLst>
            <pc:docMk/>
            <pc:sldMk cId="0" sldId="257"/>
            <ac:spMk id="4098" creationId="{00000000-0000-0000-0000-000000000000}"/>
          </ac:spMkLst>
        </pc:spChg>
      </pc:sldChg>
      <pc:sldChg chg="modSp mod">
        <pc:chgData name="Alfred Asterjadhi" userId="39de57b9-85c0-4fd1-aaac-8ca2b6560ad0" providerId="ADAL" clId="{E98B568D-11B1-47B0-93A8-869740506C63}" dt="2023-10-06T23:11:37.812" v="26"/>
        <pc:sldMkLst>
          <pc:docMk/>
          <pc:sldMk cId="3254182675" sldId="258"/>
        </pc:sldMkLst>
        <pc:spChg chg="mod">
          <ac:chgData name="Alfred Asterjadhi" userId="39de57b9-85c0-4fd1-aaac-8ca2b6560ad0" providerId="ADAL" clId="{E98B568D-11B1-47B0-93A8-869740506C63}" dt="2023-10-06T23:11:37.812" v="26"/>
          <ac:spMkLst>
            <pc:docMk/>
            <pc:sldMk cId="3254182675" sldId="258"/>
            <ac:spMk id="7" creationId="{4F62ADF5-BC8B-4EF4-B4E8-C355611EECFF}"/>
          </ac:spMkLst>
        </pc:spChg>
      </pc:sldChg>
      <pc:sldChg chg="modSp mod">
        <pc:chgData name="Alfred Asterjadhi" userId="39de57b9-85c0-4fd1-aaac-8ca2b6560ad0" providerId="ADAL" clId="{E98B568D-11B1-47B0-93A8-869740506C63}" dt="2023-10-06T23:11:40.734" v="28"/>
        <pc:sldMkLst>
          <pc:docMk/>
          <pc:sldMk cId="3136880362" sldId="260"/>
        </pc:sldMkLst>
        <pc:spChg chg="mod">
          <ac:chgData name="Alfred Asterjadhi" userId="39de57b9-85c0-4fd1-aaac-8ca2b6560ad0" providerId="ADAL" clId="{E98B568D-11B1-47B0-93A8-869740506C63}" dt="2023-10-06T23:11:40.734" v="28"/>
          <ac:spMkLst>
            <pc:docMk/>
            <pc:sldMk cId="3136880362" sldId="260"/>
            <ac:spMk id="7" creationId="{733EE7F5-4D25-4915-8021-FD9EE23E2C32}"/>
          </ac:spMkLst>
        </pc:spChg>
      </pc:sldChg>
      <pc:sldChg chg="modSp mod">
        <pc:chgData name="Alfred Asterjadhi" userId="39de57b9-85c0-4fd1-aaac-8ca2b6560ad0" providerId="ADAL" clId="{E98B568D-11B1-47B0-93A8-869740506C63}" dt="2023-10-06T23:11:43.271" v="30"/>
        <pc:sldMkLst>
          <pc:docMk/>
          <pc:sldMk cId="1676196551" sldId="261"/>
        </pc:sldMkLst>
        <pc:spChg chg="mod">
          <ac:chgData name="Alfred Asterjadhi" userId="39de57b9-85c0-4fd1-aaac-8ca2b6560ad0" providerId="ADAL" clId="{E98B568D-11B1-47B0-93A8-869740506C63}" dt="2023-10-06T23:11:43.271" v="30"/>
          <ac:spMkLst>
            <pc:docMk/>
            <pc:sldMk cId="1676196551" sldId="261"/>
            <ac:spMk id="7" creationId="{0A0F1EBF-63A8-4C75-8DB7-0D8CD44D0896}"/>
          </ac:spMkLst>
        </pc:spChg>
      </pc:sldChg>
      <pc:sldChg chg="modSp mod">
        <pc:chgData name="Alfred Asterjadhi" userId="39de57b9-85c0-4fd1-aaac-8ca2b6560ad0" providerId="ADAL" clId="{E98B568D-11B1-47B0-93A8-869740506C63}" dt="2023-10-06T23:11:44.405" v="31"/>
        <pc:sldMkLst>
          <pc:docMk/>
          <pc:sldMk cId="2927177891" sldId="263"/>
        </pc:sldMkLst>
        <pc:spChg chg="mod">
          <ac:chgData name="Alfred Asterjadhi" userId="39de57b9-85c0-4fd1-aaac-8ca2b6560ad0" providerId="ADAL" clId="{E98B568D-11B1-47B0-93A8-869740506C63}" dt="2023-10-06T23:11:44.405" v="31"/>
          <ac:spMkLst>
            <pc:docMk/>
            <pc:sldMk cId="2927177891" sldId="263"/>
            <ac:spMk id="9" creationId="{4BB4CFD1-21C6-467E-AB6E-3577A473F86D}"/>
          </ac:spMkLst>
        </pc:spChg>
      </pc:sldChg>
      <pc:sldChg chg="modSp mod">
        <pc:chgData name="Alfred Asterjadhi" userId="39de57b9-85c0-4fd1-aaac-8ca2b6560ad0" providerId="ADAL" clId="{E98B568D-11B1-47B0-93A8-869740506C63}" dt="2023-10-06T23:11:45.508" v="32"/>
        <pc:sldMkLst>
          <pc:docMk/>
          <pc:sldMk cId="4277600907" sldId="264"/>
        </pc:sldMkLst>
        <pc:spChg chg="mod">
          <ac:chgData name="Alfred Asterjadhi" userId="39de57b9-85c0-4fd1-aaac-8ca2b6560ad0" providerId="ADAL" clId="{E98B568D-11B1-47B0-93A8-869740506C63}" dt="2023-10-06T23:11:45.508" v="32"/>
          <ac:spMkLst>
            <pc:docMk/>
            <pc:sldMk cId="4277600907" sldId="264"/>
            <ac:spMk id="8" creationId="{B2C4C695-AFB3-4956-B721-DB0805BA0685}"/>
          </ac:spMkLst>
        </pc:spChg>
      </pc:sldChg>
      <pc:sldChg chg="modSp mod">
        <pc:chgData name="Alfred Asterjadhi" userId="39de57b9-85c0-4fd1-aaac-8ca2b6560ad0" providerId="ADAL" clId="{E98B568D-11B1-47B0-93A8-869740506C63}" dt="2023-10-06T23:11:46.667" v="33"/>
        <pc:sldMkLst>
          <pc:docMk/>
          <pc:sldMk cId="2436815634" sldId="265"/>
        </pc:sldMkLst>
        <pc:spChg chg="mod">
          <ac:chgData name="Alfred Asterjadhi" userId="39de57b9-85c0-4fd1-aaac-8ca2b6560ad0" providerId="ADAL" clId="{E98B568D-11B1-47B0-93A8-869740506C63}" dt="2023-10-06T23:11:46.667" v="33"/>
          <ac:spMkLst>
            <pc:docMk/>
            <pc:sldMk cId="2436815634" sldId="265"/>
            <ac:spMk id="9" creationId="{535943CE-0A57-43F4-9844-46B4091CBC16}"/>
          </ac:spMkLst>
        </pc:spChg>
      </pc:sldChg>
      <pc:sldChg chg="modSp mod">
        <pc:chgData name="Alfred Asterjadhi" userId="39de57b9-85c0-4fd1-aaac-8ca2b6560ad0" providerId="ADAL" clId="{E98B568D-11B1-47B0-93A8-869740506C63}" dt="2023-10-06T23:11:47.803" v="34"/>
        <pc:sldMkLst>
          <pc:docMk/>
          <pc:sldMk cId="2400177835" sldId="266"/>
        </pc:sldMkLst>
        <pc:spChg chg="mod">
          <ac:chgData name="Alfred Asterjadhi" userId="39de57b9-85c0-4fd1-aaac-8ca2b6560ad0" providerId="ADAL" clId="{E98B568D-11B1-47B0-93A8-869740506C63}" dt="2023-10-06T23:11:47.803" v="34"/>
          <ac:spMkLst>
            <pc:docMk/>
            <pc:sldMk cId="2400177835" sldId="266"/>
            <ac:spMk id="8" creationId="{C5505616-1CE2-43B4-878B-31634EEB6CA7}"/>
          </ac:spMkLst>
        </pc:spChg>
      </pc:sldChg>
      <pc:sldChg chg="modSp mod">
        <pc:chgData name="Alfred Asterjadhi" userId="39de57b9-85c0-4fd1-aaac-8ca2b6560ad0" providerId="ADAL" clId="{E98B568D-11B1-47B0-93A8-869740506C63}" dt="2023-10-06T23:16:45.125" v="204" actId="20577"/>
        <pc:sldMkLst>
          <pc:docMk/>
          <pc:sldMk cId="132832093" sldId="267"/>
        </pc:sldMkLst>
        <pc:spChg chg="mod">
          <ac:chgData name="Alfred Asterjadhi" userId="39de57b9-85c0-4fd1-aaac-8ca2b6560ad0" providerId="ADAL" clId="{E98B568D-11B1-47B0-93A8-869740506C63}" dt="2023-10-06T23:16:45.125" v="204" actId="20577"/>
          <ac:spMkLst>
            <pc:docMk/>
            <pc:sldMk cId="132832093" sldId="267"/>
            <ac:spMk id="3" creationId="{00000000-0000-0000-0000-000000000000}"/>
          </ac:spMkLst>
        </pc:spChg>
        <pc:spChg chg="mod">
          <ac:chgData name="Alfred Asterjadhi" userId="39de57b9-85c0-4fd1-aaac-8ca2b6560ad0" providerId="ADAL" clId="{E98B568D-11B1-47B0-93A8-869740506C63}" dt="2023-10-06T23:11:54.014" v="39"/>
          <ac:spMkLst>
            <pc:docMk/>
            <pc:sldMk cId="132832093" sldId="267"/>
            <ac:spMk id="7" creationId="{C00CAC69-BF6D-4936-9CE0-D96F88ACD748}"/>
          </ac:spMkLst>
        </pc:spChg>
      </pc:sldChg>
      <pc:sldChg chg="modSp mod">
        <pc:chgData name="Alfred Asterjadhi" userId="39de57b9-85c0-4fd1-aaac-8ca2b6560ad0" providerId="ADAL" clId="{E98B568D-11B1-47B0-93A8-869740506C63}" dt="2023-10-06T23:44:00.921" v="607" actId="20577"/>
        <pc:sldMkLst>
          <pc:docMk/>
          <pc:sldMk cId="3976818858" sldId="269"/>
        </pc:sldMkLst>
        <pc:spChg chg="mod">
          <ac:chgData name="Alfred Asterjadhi" userId="39de57b9-85c0-4fd1-aaac-8ca2b6560ad0" providerId="ADAL" clId="{E98B568D-11B1-47B0-93A8-869740506C63}" dt="2023-10-06T23:11:56.338" v="41"/>
          <ac:spMkLst>
            <pc:docMk/>
            <pc:sldMk cId="3976818858" sldId="269"/>
            <ac:spMk id="6" creationId="{00000000-0000-0000-0000-000000000000}"/>
          </ac:spMkLst>
        </pc:spChg>
        <pc:graphicFrameChg chg="mod modGraphic">
          <ac:chgData name="Alfred Asterjadhi" userId="39de57b9-85c0-4fd1-aaac-8ca2b6560ad0" providerId="ADAL" clId="{E98B568D-11B1-47B0-93A8-869740506C63}" dt="2023-10-06T23:44:00.921" v="60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98B568D-11B1-47B0-93A8-869740506C63}" dt="2023-10-06T23:11:49.045" v="35"/>
        <pc:sldMkLst>
          <pc:docMk/>
          <pc:sldMk cId="3387863760" sldId="270"/>
        </pc:sldMkLst>
        <pc:spChg chg="mod">
          <ac:chgData name="Alfred Asterjadhi" userId="39de57b9-85c0-4fd1-aaac-8ca2b6560ad0" providerId="ADAL" clId="{E98B568D-11B1-47B0-93A8-869740506C63}" dt="2023-10-06T23:11:49.045" v="35"/>
          <ac:spMkLst>
            <pc:docMk/>
            <pc:sldMk cId="3387863760" sldId="270"/>
            <ac:spMk id="8" creationId="{B1C9D975-9B89-429E-A2AD-175C2CE0D83A}"/>
          </ac:spMkLst>
        </pc:spChg>
      </pc:sldChg>
      <pc:sldChg chg="modSp mod">
        <pc:chgData name="Alfred Asterjadhi" userId="39de57b9-85c0-4fd1-aaac-8ca2b6560ad0" providerId="ADAL" clId="{E98B568D-11B1-47B0-93A8-869740506C63}" dt="2023-10-06T23:43:41.635" v="591" actId="14100"/>
        <pc:sldMkLst>
          <pc:docMk/>
          <pc:sldMk cId="2243228416" sldId="299"/>
        </pc:sldMkLst>
        <pc:spChg chg="mod">
          <ac:chgData name="Alfred Asterjadhi" userId="39de57b9-85c0-4fd1-aaac-8ca2b6560ad0" providerId="ADAL" clId="{E98B568D-11B1-47B0-93A8-869740506C63}" dt="2023-10-06T23:43:38.993" v="590" actId="14100"/>
          <ac:spMkLst>
            <pc:docMk/>
            <pc:sldMk cId="2243228416" sldId="299"/>
            <ac:spMk id="3" creationId="{3857177C-4F12-41D1-AB93-6925069E5DB9}"/>
          </ac:spMkLst>
        </pc:spChg>
        <pc:spChg chg="mod">
          <ac:chgData name="Alfred Asterjadhi" userId="39de57b9-85c0-4fd1-aaac-8ca2b6560ad0" providerId="ADAL" clId="{E98B568D-11B1-47B0-93A8-869740506C63}" dt="2023-10-06T23:11:55.179" v="40"/>
          <ac:spMkLst>
            <pc:docMk/>
            <pc:sldMk cId="2243228416" sldId="299"/>
            <ac:spMk id="8" creationId="{ADA0A8BA-AA59-4AB6-9BD0-89E3B2E275F5}"/>
          </ac:spMkLst>
        </pc:spChg>
        <pc:spChg chg="mod">
          <ac:chgData name="Alfred Asterjadhi" userId="39de57b9-85c0-4fd1-aaac-8ca2b6560ad0" providerId="ADAL" clId="{E98B568D-11B1-47B0-93A8-869740506C63}" dt="2023-10-06T23:43:41.635" v="591" actId="14100"/>
          <ac:spMkLst>
            <pc:docMk/>
            <pc:sldMk cId="2243228416" sldId="299"/>
            <ac:spMk id="17" creationId="{442A1050-6527-4B2E-A943-E125D6B48B52}"/>
          </ac:spMkLst>
        </pc:spChg>
      </pc:sldChg>
      <pc:sldChg chg="modSp mod">
        <pc:chgData name="Alfred Asterjadhi" userId="39de57b9-85c0-4fd1-aaac-8ca2b6560ad0" providerId="ADAL" clId="{E98B568D-11B1-47B0-93A8-869740506C63}" dt="2023-10-06T23:12:27.468" v="68"/>
        <pc:sldMkLst>
          <pc:docMk/>
          <pc:sldMk cId="1677969607" sldId="323"/>
        </pc:sldMkLst>
        <pc:spChg chg="mod">
          <ac:chgData name="Alfred Asterjadhi" userId="39de57b9-85c0-4fd1-aaac-8ca2b6560ad0" providerId="ADAL" clId="{E98B568D-11B1-47B0-93A8-869740506C63}" dt="2023-10-06T23:12:27.468" v="68"/>
          <ac:spMkLst>
            <pc:docMk/>
            <pc:sldMk cId="1677969607" sldId="323"/>
            <ac:spMk id="7" creationId="{247ADCDE-7164-400D-8B27-4BAED4FE7810}"/>
          </ac:spMkLst>
        </pc:spChg>
      </pc:sldChg>
      <pc:sldChg chg="modSp mod">
        <pc:chgData name="Alfred Asterjadhi" userId="39de57b9-85c0-4fd1-aaac-8ca2b6560ad0" providerId="ADAL" clId="{E98B568D-11B1-47B0-93A8-869740506C63}" dt="2023-10-06T23:32:44.937" v="368" actId="20577"/>
        <pc:sldMkLst>
          <pc:docMk/>
          <pc:sldMk cId="1908471061" sldId="328"/>
        </pc:sldMkLst>
        <pc:spChg chg="mod">
          <ac:chgData name="Alfred Asterjadhi" userId="39de57b9-85c0-4fd1-aaac-8ca2b6560ad0" providerId="ADAL" clId="{E98B568D-11B1-47B0-93A8-869740506C63}" dt="2023-10-06T23:32:44.937" v="368" actId="20577"/>
          <ac:spMkLst>
            <pc:docMk/>
            <pc:sldMk cId="1908471061" sldId="328"/>
            <ac:spMk id="3" creationId="{3EF9BE80-D462-4B64-8448-3B553445EDCF}"/>
          </ac:spMkLst>
        </pc:spChg>
        <pc:spChg chg="mod">
          <ac:chgData name="Alfred Asterjadhi" userId="39de57b9-85c0-4fd1-aaac-8ca2b6560ad0" providerId="ADAL" clId="{E98B568D-11B1-47B0-93A8-869740506C63}" dt="2023-10-06T23:11:42.120" v="29"/>
          <ac:spMkLst>
            <pc:docMk/>
            <pc:sldMk cId="1908471061" sldId="328"/>
            <ac:spMk id="6" creationId="{FCA6EDD1-4720-45B9-8B18-08C7AF47C492}"/>
          </ac:spMkLst>
        </pc:spChg>
      </pc:sldChg>
      <pc:sldChg chg="modSp mod">
        <pc:chgData name="Alfred Asterjadhi" userId="39de57b9-85c0-4fd1-aaac-8ca2b6560ad0" providerId="ADAL" clId="{E98B568D-11B1-47B0-93A8-869740506C63}" dt="2023-10-06T23:11:50.210" v="36"/>
        <pc:sldMkLst>
          <pc:docMk/>
          <pc:sldMk cId="15571502" sldId="330"/>
        </pc:sldMkLst>
        <pc:spChg chg="mod">
          <ac:chgData name="Alfred Asterjadhi" userId="39de57b9-85c0-4fd1-aaac-8ca2b6560ad0" providerId="ADAL" clId="{E98B568D-11B1-47B0-93A8-869740506C63}" dt="2023-10-06T23:11:50.210" v="36"/>
          <ac:spMkLst>
            <pc:docMk/>
            <pc:sldMk cId="15571502" sldId="330"/>
            <ac:spMk id="6" creationId="{5C48BDE3-7807-417F-A4F1-5356D38590CA}"/>
          </ac:spMkLst>
        </pc:spChg>
      </pc:sldChg>
      <pc:sldChg chg="modSp mod">
        <pc:chgData name="Alfred Asterjadhi" userId="39de57b9-85c0-4fd1-aaac-8ca2b6560ad0" providerId="ADAL" clId="{E98B568D-11B1-47B0-93A8-869740506C63}" dt="2023-10-06T23:11:51.409" v="37"/>
        <pc:sldMkLst>
          <pc:docMk/>
          <pc:sldMk cId="3200711991" sldId="331"/>
        </pc:sldMkLst>
        <pc:spChg chg="mod">
          <ac:chgData name="Alfred Asterjadhi" userId="39de57b9-85c0-4fd1-aaac-8ca2b6560ad0" providerId="ADAL" clId="{E98B568D-11B1-47B0-93A8-869740506C63}" dt="2023-10-06T23:11:51.409" v="37"/>
          <ac:spMkLst>
            <pc:docMk/>
            <pc:sldMk cId="3200711991" sldId="331"/>
            <ac:spMk id="6" creationId="{C3BF5992-FFFD-4B64-900D-0590BA3C03CE}"/>
          </ac:spMkLst>
        </pc:spChg>
      </pc:sldChg>
      <pc:sldChg chg="modSp mod">
        <pc:chgData name="Alfred Asterjadhi" userId="39de57b9-85c0-4fd1-aaac-8ca2b6560ad0" providerId="ADAL" clId="{E98B568D-11B1-47B0-93A8-869740506C63}" dt="2023-10-06T23:11:52.784" v="38"/>
        <pc:sldMkLst>
          <pc:docMk/>
          <pc:sldMk cId="2409609221" sldId="332"/>
        </pc:sldMkLst>
        <pc:spChg chg="mod">
          <ac:chgData name="Alfred Asterjadhi" userId="39de57b9-85c0-4fd1-aaac-8ca2b6560ad0" providerId="ADAL" clId="{E98B568D-11B1-47B0-93A8-869740506C63}" dt="2023-10-06T23:11:52.784" v="38"/>
          <ac:spMkLst>
            <pc:docMk/>
            <pc:sldMk cId="2409609221" sldId="332"/>
            <ac:spMk id="6" creationId="{2B4D6F20-084B-4EE9-AD6D-290838010348}"/>
          </ac:spMkLst>
        </pc:spChg>
      </pc:sldChg>
      <pc:sldChg chg="modSp mod">
        <pc:chgData name="Alfred Asterjadhi" userId="39de57b9-85c0-4fd1-aaac-8ca2b6560ad0" providerId="ADAL" clId="{E98B568D-11B1-47B0-93A8-869740506C63}" dt="2023-10-06T23:15:31.341" v="115" actId="207"/>
        <pc:sldMkLst>
          <pc:docMk/>
          <pc:sldMk cId="3843208451" sldId="333"/>
        </pc:sldMkLst>
        <pc:spChg chg="mod">
          <ac:chgData name="Alfred Asterjadhi" userId="39de57b9-85c0-4fd1-aaac-8ca2b6560ad0" providerId="ADAL" clId="{E98B568D-11B1-47B0-93A8-869740506C63}" dt="2023-10-06T23:15:31.341" v="115" actId="207"/>
          <ac:spMkLst>
            <pc:docMk/>
            <pc:sldMk cId="3843208451" sldId="333"/>
            <ac:spMk id="2" creationId="{1790C6A9-20C4-440F-BC51-97DC4C9B7E71}"/>
          </ac:spMkLst>
        </pc:spChg>
        <pc:spChg chg="mod">
          <ac:chgData name="Alfred Asterjadhi" userId="39de57b9-85c0-4fd1-aaac-8ca2b6560ad0" providerId="ADAL" clId="{E98B568D-11B1-47B0-93A8-869740506C63}" dt="2023-10-06T23:15:28.797" v="114" actId="20577"/>
          <ac:spMkLst>
            <pc:docMk/>
            <pc:sldMk cId="3843208451" sldId="333"/>
            <ac:spMk id="3" creationId="{918D7AE7-F661-4AD4-9210-88B6E5699ED9}"/>
          </ac:spMkLst>
        </pc:spChg>
        <pc:spChg chg="mod">
          <ac:chgData name="Alfred Asterjadhi" userId="39de57b9-85c0-4fd1-aaac-8ca2b6560ad0" providerId="ADAL" clId="{E98B568D-11B1-47B0-93A8-869740506C63}" dt="2023-10-06T23:11:36.486" v="25"/>
          <ac:spMkLst>
            <pc:docMk/>
            <pc:sldMk cId="3843208451" sldId="333"/>
            <ac:spMk id="6" creationId="{A8221584-6364-48AC-B1C3-833137C81726}"/>
          </ac:spMkLst>
        </pc:spChg>
      </pc:sldChg>
      <pc:sldChg chg="modSp mod">
        <pc:chgData name="Alfred Asterjadhi" userId="39de57b9-85c0-4fd1-aaac-8ca2b6560ad0" providerId="ADAL" clId="{E98B568D-11B1-47B0-93A8-869740506C63}" dt="2023-10-06T23:11:39.449" v="27"/>
        <pc:sldMkLst>
          <pc:docMk/>
          <pc:sldMk cId="3977221359" sldId="340"/>
        </pc:sldMkLst>
        <pc:spChg chg="mod">
          <ac:chgData name="Alfred Asterjadhi" userId="39de57b9-85c0-4fd1-aaac-8ca2b6560ad0" providerId="ADAL" clId="{E98B568D-11B1-47B0-93A8-869740506C63}" dt="2023-10-06T23:11:39.449" v="27"/>
          <ac:spMkLst>
            <pc:docMk/>
            <pc:sldMk cId="3977221359" sldId="340"/>
            <ac:spMk id="6" creationId="{BC264D22-EE96-4B0F-90AA-B4358FF19246}"/>
          </ac:spMkLst>
        </pc:spChg>
      </pc:sldChg>
      <pc:sldChg chg="addSp delSp modSp mod chgLayout">
        <pc:chgData name="Alfred Asterjadhi" userId="39de57b9-85c0-4fd1-aaac-8ca2b6560ad0" providerId="ADAL" clId="{E98B568D-11B1-47B0-93A8-869740506C63}" dt="2023-10-06T23:40:01.421" v="524" actId="404"/>
        <pc:sldMkLst>
          <pc:docMk/>
          <pc:sldMk cId="3930036297" sldId="356"/>
        </pc:sldMkLst>
        <pc:spChg chg="mod ord">
          <ac:chgData name="Alfred Asterjadhi" userId="39de57b9-85c0-4fd1-aaac-8ca2b6560ad0" providerId="ADAL" clId="{E98B568D-11B1-47B0-93A8-869740506C63}" dt="2023-10-06T23:39:23.947" v="509" actId="6264"/>
          <ac:spMkLst>
            <pc:docMk/>
            <pc:sldMk cId="3930036297" sldId="356"/>
            <ac:spMk id="2" creationId="{4B5F0D0E-8BB7-48AB-9160-728B8B3399A2}"/>
          </ac:spMkLst>
        </pc:spChg>
        <pc:spChg chg="mod ord">
          <ac:chgData name="Alfred Asterjadhi" userId="39de57b9-85c0-4fd1-aaac-8ca2b6560ad0" providerId="ADAL" clId="{E98B568D-11B1-47B0-93A8-869740506C63}" dt="2023-10-06T23:40:01.421" v="524" actId="404"/>
          <ac:spMkLst>
            <pc:docMk/>
            <pc:sldMk cId="3930036297" sldId="356"/>
            <ac:spMk id="3" creationId="{DFB0BA47-D7B6-4F95-932E-A7AA615BC440}"/>
          </ac:spMkLst>
        </pc:spChg>
        <pc:spChg chg="mod ord">
          <ac:chgData name="Alfred Asterjadhi" userId="39de57b9-85c0-4fd1-aaac-8ca2b6560ad0" providerId="ADAL" clId="{E98B568D-11B1-47B0-93A8-869740506C63}" dt="2023-10-06T23:39:23.947" v="509" actId="6264"/>
          <ac:spMkLst>
            <pc:docMk/>
            <pc:sldMk cId="3930036297" sldId="356"/>
            <ac:spMk id="4" creationId="{3462A639-621C-43E6-83A1-F4DCCA0E626D}"/>
          </ac:spMkLst>
        </pc:spChg>
        <pc:spChg chg="mod ord">
          <ac:chgData name="Alfred Asterjadhi" userId="39de57b9-85c0-4fd1-aaac-8ca2b6560ad0" providerId="ADAL" clId="{E98B568D-11B1-47B0-93A8-869740506C63}" dt="2023-10-06T23:39:23.947" v="509" actId="6264"/>
          <ac:spMkLst>
            <pc:docMk/>
            <pc:sldMk cId="3930036297" sldId="356"/>
            <ac:spMk id="5" creationId="{344A3812-25A7-493E-9C1F-5DE586377D4F}"/>
          </ac:spMkLst>
        </pc:spChg>
        <pc:spChg chg="mod ord">
          <ac:chgData name="Alfred Asterjadhi" userId="39de57b9-85c0-4fd1-aaac-8ca2b6560ad0" providerId="ADAL" clId="{E98B568D-11B1-47B0-93A8-869740506C63}" dt="2023-10-06T23:39:23.947" v="509" actId="6264"/>
          <ac:spMkLst>
            <pc:docMk/>
            <pc:sldMk cId="3930036297" sldId="356"/>
            <ac:spMk id="6" creationId="{974B2026-97FB-40D2-8F22-7E6D319B4EA2}"/>
          </ac:spMkLst>
        </pc:spChg>
        <pc:spChg chg="add del mod">
          <ac:chgData name="Alfred Asterjadhi" userId="39de57b9-85c0-4fd1-aaac-8ca2b6560ad0" providerId="ADAL" clId="{E98B568D-11B1-47B0-93A8-869740506C63}" dt="2023-10-06T23:39:23.947" v="509" actId="6264"/>
          <ac:spMkLst>
            <pc:docMk/>
            <pc:sldMk cId="3930036297" sldId="356"/>
            <ac:spMk id="7" creationId="{537B56E0-5CBA-40F2-E4CA-3C99F589291D}"/>
          </ac:spMkLst>
        </pc:spChg>
        <pc:spChg chg="add del mod">
          <ac:chgData name="Alfred Asterjadhi" userId="39de57b9-85c0-4fd1-aaac-8ca2b6560ad0" providerId="ADAL" clId="{E98B568D-11B1-47B0-93A8-869740506C63}" dt="2023-10-06T23:39:23.947" v="509" actId="6264"/>
          <ac:spMkLst>
            <pc:docMk/>
            <pc:sldMk cId="3930036297" sldId="356"/>
            <ac:spMk id="8" creationId="{A7A1E562-26BF-8BDB-753C-8D22B5D8906C}"/>
          </ac:spMkLst>
        </pc:spChg>
        <pc:spChg chg="add del mod">
          <ac:chgData name="Alfred Asterjadhi" userId="39de57b9-85c0-4fd1-aaac-8ca2b6560ad0" providerId="ADAL" clId="{E98B568D-11B1-47B0-93A8-869740506C63}" dt="2023-10-06T23:39:23.947" v="509" actId="6264"/>
          <ac:spMkLst>
            <pc:docMk/>
            <pc:sldMk cId="3930036297" sldId="356"/>
            <ac:spMk id="9" creationId="{62BE94E0-2B04-C1CF-BE7C-ADA29723E9E8}"/>
          </ac:spMkLst>
        </pc:spChg>
        <pc:spChg chg="add del mod">
          <ac:chgData name="Alfred Asterjadhi" userId="39de57b9-85c0-4fd1-aaac-8ca2b6560ad0" providerId="ADAL" clId="{E98B568D-11B1-47B0-93A8-869740506C63}" dt="2023-10-06T23:39:23.947" v="509" actId="6264"/>
          <ac:spMkLst>
            <pc:docMk/>
            <pc:sldMk cId="3930036297" sldId="356"/>
            <ac:spMk id="10" creationId="{06BFD5BF-2C1A-6161-72E5-130C1622887E}"/>
          </ac:spMkLst>
        </pc:spChg>
        <pc:spChg chg="add del mod">
          <ac:chgData name="Alfred Asterjadhi" userId="39de57b9-85c0-4fd1-aaac-8ca2b6560ad0" providerId="ADAL" clId="{E98B568D-11B1-47B0-93A8-869740506C63}" dt="2023-10-06T23:39:23.947" v="509" actId="6264"/>
          <ac:spMkLst>
            <pc:docMk/>
            <pc:sldMk cId="3930036297" sldId="356"/>
            <ac:spMk id="11" creationId="{08D40EB7-125B-FDDD-0599-160A0D52F478}"/>
          </ac:spMkLst>
        </pc:spChg>
      </pc:sldChg>
      <pc:sldChg chg="modSp mod">
        <pc:chgData name="Alfred Asterjadhi" userId="39de57b9-85c0-4fd1-aaac-8ca2b6560ad0" providerId="ADAL" clId="{E98B568D-11B1-47B0-93A8-869740506C63}" dt="2023-10-06T23:41:09.184" v="557"/>
        <pc:sldMkLst>
          <pc:docMk/>
          <pc:sldMk cId="3576977642" sldId="362"/>
        </pc:sldMkLst>
        <pc:spChg chg="mod">
          <ac:chgData name="Alfred Asterjadhi" userId="39de57b9-85c0-4fd1-aaac-8ca2b6560ad0" providerId="ADAL" clId="{E98B568D-11B1-47B0-93A8-869740506C63}" dt="2023-10-06T23:40:28.530" v="539" actId="20577"/>
          <ac:spMkLst>
            <pc:docMk/>
            <pc:sldMk cId="3576977642" sldId="362"/>
            <ac:spMk id="2" creationId="{0EAF4D72-7EB5-22A3-403A-E095C87E6E26}"/>
          </ac:spMkLst>
        </pc:spChg>
        <pc:spChg chg="mod">
          <ac:chgData name="Alfred Asterjadhi" userId="39de57b9-85c0-4fd1-aaac-8ca2b6560ad0" providerId="ADAL" clId="{E98B568D-11B1-47B0-93A8-869740506C63}" dt="2023-10-06T23:12:22.977" v="64"/>
          <ac:spMkLst>
            <pc:docMk/>
            <pc:sldMk cId="3576977642" sldId="362"/>
            <ac:spMk id="6" creationId="{3DD21102-AAEB-13F6-15EC-3CBBC04B5637}"/>
          </ac:spMkLst>
        </pc:spChg>
        <pc:spChg chg="mod">
          <ac:chgData name="Alfred Asterjadhi" userId="39de57b9-85c0-4fd1-aaac-8ca2b6560ad0" providerId="ADAL" clId="{E98B568D-11B1-47B0-93A8-869740506C63}" dt="2023-10-06T23:41:09.184" v="557"/>
          <ac:spMkLst>
            <pc:docMk/>
            <pc:sldMk cId="3576977642" sldId="362"/>
            <ac:spMk id="16" creationId="{CA1A1623-65F8-E7F3-860B-98677C489FFA}"/>
          </ac:spMkLst>
        </pc:spChg>
      </pc:sldChg>
      <pc:sldChg chg="modSp mod">
        <pc:chgData name="Alfred Asterjadhi" userId="39de57b9-85c0-4fd1-aaac-8ca2b6560ad0" providerId="ADAL" clId="{E98B568D-11B1-47B0-93A8-869740506C63}" dt="2023-10-06T23:26:55.878" v="351"/>
        <pc:sldMkLst>
          <pc:docMk/>
          <pc:sldMk cId="2875004496" sldId="364"/>
        </pc:sldMkLst>
        <pc:spChg chg="mod">
          <ac:chgData name="Alfred Asterjadhi" userId="39de57b9-85c0-4fd1-aaac-8ca2b6560ad0" providerId="ADAL" clId="{E98B568D-11B1-47B0-93A8-869740506C63}" dt="2023-10-06T23:26:35.045" v="348" actId="20577"/>
          <ac:spMkLst>
            <pc:docMk/>
            <pc:sldMk cId="2875004496" sldId="364"/>
            <ac:spMk id="2" creationId="{F2762690-C15C-4839-B40F-0AF3A4D89457}"/>
          </ac:spMkLst>
        </pc:spChg>
        <pc:spChg chg="mod">
          <ac:chgData name="Alfred Asterjadhi" userId="39de57b9-85c0-4fd1-aaac-8ca2b6560ad0" providerId="ADAL" clId="{E98B568D-11B1-47B0-93A8-869740506C63}" dt="2023-10-06T23:12:00.025" v="44"/>
          <ac:spMkLst>
            <pc:docMk/>
            <pc:sldMk cId="2875004496" sldId="364"/>
            <ac:spMk id="3" creationId="{D20906E0-F900-4991-83B1-675F5B67FA2D}"/>
          </ac:spMkLst>
        </pc:spChg>
        <pc:graphicFrameChg chg="mod modGraphic">
          <ac:chgData name="Alfred Asterjadhi" userId="39de57b9-85c0-4fd1-aaac-8ca2b6560ad0" providerId="ADAL" clId="{E98B568D-11B1-47B0-93A8-869740506C63}" dt="2023-10-06T23:26:55.878" v="351"/>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E98B568D-11B1-47B0-93A8-869740506C63}" dt="2023-10-06T23:35:47.686" v="431" actId="478"/>
        <pc:sldMkLst>
          <pc:docMk/>
          <pc:sldMk cId="1843331871" sldId="365"/>
        </pc:sldMkLst>
        <pc:spChg chg="mod ord">
          <ac:chgData name="Alfred Asterjadhi" userId="39de57b9-85c0-4fd1-aaac-8ca2b6560ad0" providerId="ADAL" clId="{E98B568D-11B1-47B0-93A8-869740506C63}" dt="2023-10-06T23:35:40.614" v="430" actId="6264"/>
          <ac:spMkLst>
            <pc:docMk/>
            <pc:sldMk cId="1843331871" sldId="365"/>
            <ac:spMk id="2" creationId="{0753DF19-5604-D757-CF21-A9FC2116E8DC}"/>
          </ac:spMkLst>
        </pc:spChg>
        <pc:spChg chg="add del mod">
          <ac:chgData name="Alfred Asterjadhi" userId="39de57b9-85c0-4fd1-aaac-8ca2b6560ad0" providerId="ADAL" clId="{E98B568D-11B1-47B0-93A8-869740506C63}" dt="2023-10-06T23:35:40.614" v="430" actId="6264"/>
          <ac:spMkLst>
            <pc:docMk/>
            <pc:sldMk cId="1843331871" sldId="365"/>
            <ac:spMk id="3" creationId="{2BAEB6C2-8D27-D530-F57B-4471C4726E12}"/>
          </ac:spMkLst>
        </pc:spChg>
        <pc:spChg chg="mod ord">
          <ac:chgData name="Alfred Asterjadhi" userId="39de57b9-85c0-4fd1-aaac-8ca2b6560ad0" providerId="ADAL" clId="{E98B568D-11B1-47B0-93A8-869740506C63}" dt="2023-10-06T23:35:40.614" v="430" actId="6264"/>
          <ac:spMkLst>
            <pc:docMk/>
            <pc:sldMk cId="1843331871" sldId="365"/>
            <ac:spMk id="4" creationId="{0F594D8D-205A-130F-F44A-33234B5124E9}"/>
          </ac:spMkLst>
        </pc:spChg>
        <pc:spChg chg="mod ord">
          <ac:chgData name="Alfred Asterjadhi" userId="39de57b9-85c0-4fd1-aaac-8ca2b6560ad0" providerId="ADAL" clId="{E98B568D-11B1-47B0-93A8-869740506C63}" dt="2023-10-06T23:35:40.614" v="430" actId="6264"/>
          <ac:spMkLst>
            <pc:docMk/>
            <pc:sldMk cId="1843331871" sldId="365"/>
            <ac:spMk id="5" creationId="{73293754-77B9-AF3C-66B0-AC1E188A985E}"/>
          </ac:spMkLst>
        </pc:spChg>
        <pc:spChg chg="mod ord">
          <ac:chgData name="Alfred Asterjadhi" userId="39de57b9-85c0-4fd1-aaac-8ca2b6560ad0" providerId="ADAL" clId="{E98B568D-11B1-47B0-93A8-869740506C63}" dt="2023-10-06T23:35:40.614" v="430" actId="6264"/>
          <ac:spMkLst>
            <pc:docMk/>
            <pc:sldMk cId="1843331871" sldId="365"/>
            <ac:spMk id="6" creationId="{6ACA49CE-D01F-5C62-094F-BCB7174FDE18}"/>
          </ac:spMkLst>
        </pc:spChg>
        <pc:spChg chg="add del mod">
          <ac:chgData name="Alfred Asterjadhi" userId="39de57b9-85c0-4fd1-aaac-8ca2b6560ad0" providerId="ADAL" clId="{E98B568D-11B1-47B0-93A8-869740506C63}" dt="2023-10-06T23:35:40.614" v="430" actId="6264"/>
          <ac:spMkLst>
            <pc:docMk/>
            <pc:sldMk cId="1843331871" sldId="365"/>
            <ac:spMk id="7" creationId="{988BAF93-2971-4035-9A8E-B4BF880D8EF8}"/>
          </ac:spMkLst>
        </pc:spChg>
        <pc:spChg chg="add del mod">
          <ac:chgData name="Alfred Asterjadhi" userId="39de57b9-85c0-4fd1-aaac-8ca2b6560ad0" providerId="ADAL" clId="{E98B568D-11B1-47B0-93A8-869740506C63}" dt="2023-10-06T23:35:40.614" v="430" actId="6264"/>
          <ac:spMkLst>
            <pc:docMk/>
            <pc:sldMk cId="1843331871" sldId="365"/>
            <ac:spMk id="8" creationId="{6CE07726-2186-C67F-3D8D-329DF84D8EF5}"/>
          </ac:spMkLst>
        </pc:spChg>
        <pc:spChg chg="add del mod">
          <ac:chgData name="Alfred Asterjadhi" userId="39de57b9-85c0-4fd1-aaac-8ca2b6560ad0" providerId="ADAL" clId="{E98B568D-11B1-47B0-93A8-869740506C63}" dt="2023-10-06T23:35:40.614" v="430" actId="6264"/>
          <ac:spMkLst>
            <pc:docMk/>
            <pc:sldMk cId="1843331871" sldId="365"/>
            <ac:spMk id="9" creationId="{A84FEB25-4A7B-1C79-2FA1-7D58B64F1DF7}"/>
          </ac:spMkLst>
        </pc:spChg>
        <pc:spChg chg="add mod ord">
          <ac:chgData name="Alfred Asterjadhi" userId="39de57b9-85c0-4fd1-aaac-8ca2b6560ad0" providerId="ADAL" clId="{E98B568D-11B1-47B0-93A8-869740506C63}" dt="2023-10-06T23:35:40.614" v="430" actId="6264"/>
          <ac:spMkLst>
            <pc:docMk/>
            <pc:sldMk cId="1843331871" sldId="365"/>
            <ac:spMk id="10" creationId="{C94BFE34-E164-362E-520A-13529A3EC875}"/>
          </ac:spMkLst>
        </pc:spChg>
        <pc:spChg chg="del mod">
          <ac:chgData name="Alfred Asterjadhi" userId="39de57b9-85c0-4fd1-aaac-8ca2b6560ad0" providerId="ADAL" clId="{E98B568D-11B1-47B0-93A8-869740506C63}" dt="2023-10-06T23:35:40.614" v="430" actId="6264"/>
          <ac:spMkLst>
            <pc:docMk/>
            <pc:sldMk cId="1843331871" sldId="365"/>
            <ac:spMk id="13" creationId="{0BA00DDD-B4B0-2F4C-AA2F-AC1CA80C4F55}"/>
          </ac:spMkLst>
        </pc:spChg>
        <pc:grpChg chg="del">
          <ac:chgData name="Alfred Asterjadhi" userId="39de57b9-85c0-4fd1-aaac-8ca2b6560ad0" providerId="ADAL" clId="{E98B568D-11B1-47B0-93A8-869740506C63}" dt="2023-10-06T23:35:47.686" v="431" actId="478"/>
          <ac:grpSpMkLst>
            <pc:docMk/>
            <pc:sldMk cId="1843331871" sldId="365"/>
            <ac:grpSpMk id="28" creationId="{E8713A01-F3AB-EFFB-4BF8-54D102ACEF92}"/>
          </ac:grpSpMkLst>
        </pc:grpChg>
      </pc:sldChg>
      <pc:sldChg chg="delSp modSp mod">
        <pc:chgData name="Alfred Asterjadhi" userId="39de57b9-85c0-4fd1-aaac-8ca2b6560ad0" providerId="ADAL" clId="{E98B568D-11B1-47B0-93A8-869740506C63}" dt="2023-10-06T23:40:20.646" v="530" actId="478"/>
        <pc:sldMkLst>
          <pc:docMk/>
          <pc:sldMk cId="3759718192" sldId="368"/>
        </pc:sldMkLst>
        <pc:spChg chg="mod">
          <ac:chgData name="Alfred Asterjadhi" userId="39de57b9-85c0-4fd1-aaac-8ca2b6560ad0" providerId="ADAL" clId="{E98B568D-11B1-47B0-93A8-869740506C63}" dt="2023-10-06T23:40:16.778" v="529" actId="20577"/>
          <ac:spMkLst>
            <pc:docMk/>
            <pc:sldMk cId="3759718192" sldId="368"/>
            <ac:spMk id="3" creationId="{73382C34-84F1-F2DE-C5D9-E1296FE55B90}"/>
          </ac:spMkLst>
        </pc:spChg>
        <pc:spChg chg="mod">
          <ac:chgData name="Alfred Asterjadhi" userId="39de57b9-85c0-4fd1-aaac-8ca2b6560ad0" providerId="ADAL" clId="{E98B568D-11B1-47B0-93A8-869740506C63}" dt="2023-10-06T23:12:21.903" v="63"/>
          <ac:spMkLst>
            <pc:docMk/>
            <pc:sldMk cId="3759718192" sldId="368"/>
            <ac:spMk id="6" creationId="{C87C5A54-FD99-467B-5FA7-FA5027B55B0B}"/>
          </ac:spMkLst>
        </pc:spChg>
        <pc:grpChg chg="del">
          <ac:chgData name="Alfred Asterjadhi" userId="39de57b9-85c0-4fd1-aaac-8ca2b6560ad0" providerId="ADAL" clId="{E98B568D-11B1-47B0-93A8-869740506C63}" dt="2023-10-06T23:40:20.646" v="530" actId="478"/>
          <ac:grpSpMkLst>
            <pc:docMk/>
            <pc:sldMk cId="3759718192" sldId="368"/>
            <ac:grpSpMk id="38" creationId="{5321B0E7-85C2-1A34-41E7-07E1ECB00E50}"/>
          </ac:grpSpMkLst>
        </pc:grpChg>
      </pc:sldChg>
      <pc:sldChg chg="modSp mod">
        <pc:chgData name="Alfred Asterjadhi" userId="39de57b9-85c0-4fd1-aaac-8ca2b6560ad0" providerId="ADAL" clId="{E98B568D-11B1-47B0-93A8-869740506C63}" dt="2023-10-06T23:41:19.533" v="565" actId="404"/>
        <pc:sldMkLst>
          <pc:docMk/>
          <pc:sldMk cId="1847581084" sldId="375"/>
        </pc:sldMkLst>
        <pc:spChg chg="mod">
          <ac:chgData name="Alfred Asterjadhi" userId="39de57b9-85c0-4fd1-aaac-8ca2b6560ad0" providerId="ADAL" clId="{E98B568D-11B1-47B0-93A8-869740506C63}" dt="2023-10-06T23:12:25.132" v="66"/>
          <ac:spMkLst>
            <pc:docMk/>
            <pc:sldMk cId="1847581084" sldId="375"/>
            <ac:spMk id="6" creationId="{29CFE1A9-332B-2B06-C330-B9EB4742F3D1}"/>
          </ac:spMkLst>
        </pc:spChg>
        <pc:spChg chg="mod">
          <ac:chgData name="Alfred Asterjadhi" userId="39de57b9-85c0-4fd1-aaac-8ca2b6560ad0" providerId="ADAL" clId="{E98B568D-11B1-47B0-93A8-869740506C63}" dt="2023-10-06T23:41:19.533" v="565" actId="404"/>
          <ac:spMkLst>
            <pc:docMk/>
            <pc:sldMk cId="1847581084" sldId="375"/>
            <ac:spMk id="10" creationId="{11C67F6B-1097-0DF1-0451-CBF17C2CE23A}"/>
          </ac:spMkLst>
        </pc:spChg>
      </pc:sldChg>
      <pc:sldChg chg="modSp mod">
        <pc:chgData name="Alfred Asterjadhi" userId="39de57b9-85c0-4fd1-aaac-8ca2b6560ad0" providerId="ADAL" clId="{E98B568D-11B1-47B0-93A8-869740506C63}" dt="2023-10-06T23:27:00.372" v="352"/>
        <pc:sldMkLst>
          <pc:docMk/>
          <pc:sldMk cId="2696761607" sldId="393"/>
        </pc:sldMkLst>
        <pc:spChg chg="mod">
          <ac:chgData name="Alfred Asterjadhi" userId="39de57b9-85c0-4fd1-aaac-8ca2b6560ad0" providerId="ADAL" clId="{E98B568D-11B1-47B0-93A8-869740506C63}" dt="2023-10-06T23:11:57.538" v="42"/>
          <ac:spMkLst>
            <pc:docMk/>
            <pc:sldMk cId="2696761607" sldId="393"/>
            <ac:spMk id="3" creationId="{D20906E0-F900-4991-83B1-675F5B67FA2D}"/>
          </ac:spMkLst>
        </pc:spChg>
        <pc:graphicFrameChg chg="mod modGraphic">
          <ac:chgData name="Alfred Asterjadhi" userId="39de57b9-85c0-4fd1-aaac-8ca2b6560ad0" providerId="ADAL" clId="{E98B568D-11B1-47B0-93A8-869740506C63}" dt="2023-10-06T23:27:00.372" v="352"/>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E98B568D-11B1-47B0-93A8-869740506C63}" dt="2023-10-06T23:38:41.638" v="491" actId="47"/>
        <pc:sldMkLst>
          <pc:docMk/>
          <pc:sldMk cId="917226829" sldId="396"/>
        </pc:sldMkLst>
        <pc:spChg chg="mod">
          <ac:chgData name="Alfred Asterjadhi" userId="39de57b9-85c0-4fd1-aaac-8ca2b6560ad0" providerId="ADAL" clId="{E98B568D-11B1-47B0-93A8-869740506C63}" dt="2023-10-06T23:12:12.817" v="55"/>
          <ac:spMkLst>
            <pc:docMk/>
            <pc:sldMk cId="917226829" sldId="396"/>
            <ac:spMk id="6" creationId="{974B2026-97FB-40D2-8F22-7E6D319B4EA2}"/>
          </ac:spMkLst>
        </pc:spChg>
      </pc:sldChg>
      <pc:sldChg chg="modSp del mod">
        <pc:chgData name="Alfred Asterjadhi" userId="39de57b9-85c0-4fd1-aaac-8ca2b6560ad0" providerId="ADAL" clId="{E98B568D-11B1-47B0-93A8-869740506C63}" dt="2023-10-06T23:38:46.168" v="494" actId="47"/>
        <pc:sldMkLst>
          <pc:docMk/>
          <pc:sldMk cId="3614762288" sldId="400"/>
        </pc:sldMkLst>
        <pc:spChg chg="mod">
          <ac:chgData name="Alfred Asterjadhi" userId="39de57b9-85c0-4fd1-aaac-8ca2b6560ad0" providerId="ADAL" clId="{E98B568D-11B1-47B0-93A8-869740506C63}" dt="2023-10-06T23:12:16.384" v="58"/>
          <ac:spMkLst>
            <pc:docMk/>
            <pc:sldMk cId="3614762288" sldId="400"/>
            <ac:spMk id="6" creationId="{974B2026-97FB-40D2-8F22-7E6D319B4EA2}"/>
          </ac:spMkLst>
        </pc:spChg>
      </pc:sldChg>
      <pc:sldChg chg="addSp delSp modSp mod chgLayout">
        <pc:chgData name="Alfred Asterjadhi" userId="39de57b9-85c0-4fd1-aaac-8ca2b6560ad0" providerId="ADAL" clId="{E98B568D-11B1-47B0-93A8-869740506C63}" dt="2023-10-06T23:44:52.485" v="611" actId="207"/>
        <pc:sldMkLst>
          <pc:docMk/>
          <pc:sldMk cId="3530745078" sldId="981"/>
        </pc:sldMkLst>
        <pc:spChg chg="mod ord">
          <ac:chgData name="Alfred Asterjadhi" userId="39de57b9-85c0-4fd1-aaac-8ca2b6560ad0" providerId="ADAL" clId="{E98B568D-11B1-47B0-93A8-869740506C63}" dt="2023-10-06T23:41:31.378" v="569" actId="6264"/>
          <ac:spMkLst>
            <pc:docMk/>
            <pc:sldMk cId="3530745078" sldId="981"/>
            <ac:spMk id="2" creationId="{20E3891B-0184-8954-2DBD-835C4D4ECBED}"/>
          </ac:spMkLst>
        </pc:spChg>
        <pc:spChg chg="mod ord">
          <ac:chgData name="Alfred Asterjadhi" userId="39de57b9-85c0-4fd1-aaac-8ca2b6560ad0" providerId="ADAL" clId="{E98B568D-11B1-47B0-93A8-869740506C63}" dt="2023-10-06T23:44:52.485" v="611" actId="207"/>
          <ac:spMkLst>
            <pc:docMk/>
            <pc:sldMk cId="3530745078" sldId="981"/>
            <ac:spMk id="3" creationId="{A8A8918D-AD35-E6A1-C2CF-82B199C2169E}"/>
          </ac:spMkLst>
        </pc:spChg>
        <pc:spChg chg="mod ord">
          <ac:chgData name="Alfred Asterjadhi" userId="39de57b9-85c0-4fd1-aaac-8ca2b6560ad0" providerId="ADAL" clId="{E98B568D-11B1-47B0-93A8-869740506C63}" dt="2023-10-06T23:41:31.378" v="569" actId="6264"/>
          <ac:spMkLst>
            <pc:docMk/>
            <pc:sldMk cId="3530745078" sldId="981"/>
            <ac:spMk id="4" creationId="{022DD58B-2420-E638-AC29-50440713C68A}"/>
          </ac:spMkLst>
        </pc:spChg>
        <pc:spChg chg="mod ord">
          <ac:chgData name="Alfred Asterjadhi" userId="39de57b9-85c0-4fd1-aaac-8ca2b6560ad0" providerId="ADAL" clId="{E98B568D-11B1-47B0-93A8-869740506C63}" dt="2023-10-06T23:41:31.378" v="569" actId="6264"/>
          <ac:spMkLst>
            <pc:docMk/>
            <pc:sldMk cId="3530745078" sldId="981"/>
            <ac:spMk id="5" creationId="{CEC04750-60AF-6109-1428-A899F892E11A}"/>
          </ac:spMkLst>
        </pc:spChg>
        <pc:spChg chg="mod ord">
          <ac:chgData name="Alfred Asterjadhi" userId="39de57b9-85c0-4fd1-aaac-8ca2b6560ad0" providerId="ADAL" clId="{E98B568D-11B1-47B0-93A8-869740506C63}" dt="2023-10-06T23:41:31.378" v="569" actId="6264"/>
          <ac:spMkLst>
            <pc:docMk/>
            <pc:sldMk cId="3530745078" sldId="981"/>
            <ac:spMk id="6" creationId="{5B730E83-9DC1-A5C8-2ED5-67E59F091639}"/>
          </ac:spMkLst>
        </pc:spChg>
        <pc:spChg chg="add del mod">
          <ac:chgData name="Alfred Asterjadhi" userId="39de57b9-85c0-4fd1-aaac-8ca2b6560ad0" providerId="ADAL" clId="{E98B568D-11B1-47B0-93A8-869740506C63}" dt="2023-10-06T23:41:31.378" v="569" actId="6264"/>
          <ac:spMkLst>
            <pc:docMk/>
            <pc:sldMk cId="3530745078" sldId="981"/>
            <ac:spMk id="7" creationId="{9357C302-B9D8-F587-1B51-C1EDE9EA9A0B}"/>
          </ac:spMkLst>
        </pc:spChg>
        <pc:spChg chg="add del mod">
          <ac:chgData name="Alfred Asterjadhi" userId="39de57b9-85c0-4fd1-aaac-8ca2b6560ad0" providerId="ADAL" clId="{E98B568D-11B1-47B0-93A8-869740506C63}" dt="2023-10-06T23:41:31.378" v="569" actId="6264"/>
          <ac:spMkLst>
            <pc:docMk/>
            <pc:sldMk cId="3530745078" sldId="981"/>
            <ac:spMk id="8" creationId="{2A1FFA87-42B6-A30E-FB6A-6534DDC96503}"/>
          </ac:spMkLst>
        </pc:spChg>
        <pc:spChg chg="add del mod">
          <ac:chgData name="Alfred Asterjadhi" userId="39de57b9-85c0-4fd1-aaac-8ca2b6560ad0" providerId="ADAL" clId="{E98B568D-11B1-47B0-93A8-869740506C63}" dt="2023-10-06T23:41:31.378" v="569" actId="6264"/>
          <ac:spMkLst>
            <pc:docMk/>
            <pc:sldMk cId="3530745078" sldId="981"/>
            <ac:spMk id="9" creationId="{35801192-0B55-C350-61B5-23E59AD9A364}"/>
          </ac:spMkLst>
        </pc:spChg>
        <pc:spChg chg="add del mod">
          <ac:chgData name="Alfred Asterjadhi" userId="39de57b9-85c0-4fd1-aaac-8ca2b6560ad0" providerId="ADAL" clId="{E98B568D-11B1-47B0-93A8-869740506C63}" dt="2023-10-06T23:41:31.378" v="569" actId="6264"/>
          <ac:spMkLst>
            <pc:docMk/>
            <pc:sldMk cId="3530745078" sldId="981"/>
            <ac:spMk id="10" creationId="{F0FEFB65-E0C3-750B-5757-191D4DE67F86}"/>
          </ac:spMkLst>
        </pc:spChg>
        <pc:spChg chg="add del mod">
          <ac:chgData name="Alfred Asterjadhi" userId="39de57b9-85c0-4fd1-aaac-8ca2b6560ad0" providerId="ADAL" clId="{E98B568D-11B1-47B0-93A8-869740506C63}" dt="2023-10-06T23:41:31.378" v="569" actId="6264"/>
          <ac:spMkLst>
            <pc:docMk/>
            <pc:sldMk cId="3530745078" sldId="981"/>
            <ac:spMk id="11" creationId="{E50F7A48-7B0F-5338-0260-9B3DE97B1168}"/>
          </ac:spMkLst>
        </pc:spChg>
      </pc:sldChg>
      <pc:sldChg chg="modSp mod">
        <pc:chgData name="Alfred Asterjadhi" userId="39de57b9-85c0-4fd1-aaac-8ca2b6560ad0" providerId="ADAL" clId="{E98B568D-11B1-47B0-93A8-869740506C63}" dt="2023-10-06T23:37:04.763" v="448" actId="20577"/>
        <pc:sldMkLst>
          <pc:docMk/>
          <pc:sldMk cId="3577588007" sldId="989"/>
        </pc:sldMkLst>
        <pc:spChg chg="mod">
          <ac:chgData name="Alfred Asterjadhi" userId="39de57b9-85c0-4fd1-aaac-8ca2b6560ad0" providerId="ADAL" clId="{E98B568D-11B1-47B0-93A8-869740506C63}" dt="2023-10-06T23:37:01.307" v="447" actId="13926"/>
          <ac:spMkLst>
            <pc:docMk/>
            <pc:sldMk cId="3577588007" sldId="989"/>
            <ac:spMk id="2" creationId="{4B5F0D0E-8BB7-48AB-9160-728B8B3399A2}"/>
          </ac:spMkLst>
        </pc:spChg>
        <pc:spChg chg="mod">
          <ac:chgData name="Alfred Asterjadhi" userId="39de57b9-85c0-4fd1-aaac-8ca2b6560ad0" providerId="ADAL" clId="{E98B568D-11B1-47B0-93A8-869740506C63}" dt="2023-10-06T23:37:04.763" v="448" actId="20577"/>
          <ac:spMkLst>
            <pc:docMk/>
            <pc:sldMk cId="3577588007" sldId="989"/>
            <ac:spMk id="3" creationId="{DFB0BA47-D7B6-4F95-932E-A7AA615BC440}"/>
          </ac:spMkLst>
        </pc:spChg>
        <pc:spChg chg="mod">
          <ac:chgData name="Alfred Asterjadhi" userId="39de57b9-85c0-4fd1-aaac-8ca2b6560ad0" providerId="ADAL" clId="{E98B568D-11B1-47B0-93A8-869740506C63}" dt="2023-10-06T23:12:11.392" v="54"/>
          <ac:spMkLst>
            <pc:docMk/>
            <pc:sldMk cId="3577588007" sldId="989"/>
            <ac:spMk id="6" creationId="{974B2026-97FB-40D2-8F22-7E6D319B4EA2}"/>
          </ac:spMkLst>
        </pc:spChg>
      </pc:sldChg>
      <pc:sldChg chg="modSp mod">
        <pc:chgData name="Alfred Asterjadhi" userId="39de57b9-85c0-4fd1-aaac-8ca2b6560ad0" providerId="ADAL" clId="{E98B568D-11B1-47B0-93A8-869740506C63}" dt="2023-10-06T23:39:08.295" v="504" actId="20577"/>
        <pc:sldMkLst>
          <pc:docMk/>
          <pc:sldMk cId="2409887836" sldId="994"/>
        </pc:sldMkLst>
        <pc:spChg chg="mod">
          <ac:chgData name="Alfred Asterjadhi" userId="39de57b9-85c0-4fd1-aaac-8ca2b6560ad0" providerId="ADAL" clId="{E98B568D-11B1-47B0-93A8-869740506C63}" dt="2023-10-06T23:38:51.560" v="497" actId="13926"/>
          <ac:spMkLst>
            <pc:docMk/>
            <pc:sldMk cId="2409887836" sldId="994"/>
            <ac:spMk id="2" creationId="{4B5F0D0E-8BB7-48AB-9160-728B8B3399A2}"/>
          </ac:spMkLst>
        </pc:spChg>
        <pc:spChg chg="mod">
          <ac:chgData name="Alfred Asterjadhi" userId="39de57b9-85c0-4fd1-aaac-8ca2b6560ad0" providerId="ADAL" clId="{E98B568D-11B1-47B0-93A8-869740506C63}" dt="2023-10-06T23:39:08.295" v="504" actId="20577"/>
          <ac:spMkLst>
            <pc:docMk/>
            <pc:sldMk cId="2409887836" sldId="994"/>
            <ac:spMk id="3" creationId="{DFB0BA47-D7B6-4F95-932E-A7AA615BC440}"/>
          </ac:spMkLst>
        </pc:spChg>
        <pc:spChg chg="mod">
          <ac:chgData name="Alfred Asterjadhi" userId="39de57b9-85c0-4fd1-aaac-8ca2b6560ad0" providerId="ADAL" clId="{E98B568D-11B1-47B0-93A8-869740506C63}" dt="2023-10-06T23:12:19.524" v="61"/>
          <ac:spMkLst>
            <pc:docMk/>
            <pc:sldMk cId="2409887836" sldId="994"/>
            <ac:spMk id="6" creationId="{974B2026-97FB-40D2-8F22-7E6D319B4EA2}"/>
          </ac:spMkLst>
        </pc:spChg>
      </pc:sldChg>
      <pc:sldChg chg="modSp del mod">
        <pc:chgData name="Alfred Asterjadhi" userId="39de57b9-85c0-4fd1-aaac-8ca2b6560ad0" providerId="ADAL" clId="{E98B568D-11B1-47B0-93A8-869740506C63}" dt="2023-10-06T23:38:48.640" v="496" actId="47"/>
        <pc:sldMkLst>
          <pc:docMk/>
          <pc:sldMk cId="3360543781" sldId="995"/>
        </pc:sldMkLst>
        <pc:spChg chg="mod">
          <ac:chgData name="Alfred Asterjadhi" userId="39de57b9-85c0-4fd1-aaac-8ca2b6560ad0" providerId="ADAL" clId="{E98B568D-11B1-47B0-93A8-869740506C63}" dt="2023-10-06T23:12:18.503" v="60"/>
          <ac:spMkLst>
            <pc:docMk/>
            <pc:sldMk cId="3360543781" sldId="995"/>
            <ac:spMk id="6" creationId="{974B2026-97FB-40D2-8F22-7E6D319B4EA2}"/>
          </ac:spMkLst>
        </pc:spChg>
      </pc:sldChg>
      <pc:sldChg chg="modSp mod">
        <pc:chgData name="Alfred Asterjadhi" userId="39de57b9-85c0-4fd1-aaac-8ca2b6560ad0" providerId="ADAL" clId="{E98B568D-11B1-47B0-93A8-869740506C63}" dt="2023-10-06T23:40:52.529" v="551" actId="207"/>
        <pc:sldMkLst>
          <pc:docMk/>
          <pc:sldMk cId="3140364693" sldId="997"/>
        </pc:sldMkLst>
        <pc:spChg chg="mod">
          <ac:chgData name="Alfred Asterjadhi" userId="39de57b9-85c0-4fd1-aaac-8ca2b6560ad0" providerId="ADAL" clId="{E98B568D-11B1-47B0-93A8-869740506C63}" dt="2023-10-06T23:12:24.106" v="65"/>
          <ac:spMkLst>
            <pc:docMk/>
            <pc:sldMk cId="3140364693" sldId="997"/>
            <ac:spMk id="6" creationId="{29CFE1A9-332B-2B06-C330-B9EB4742F3D1}"/>
          </ac:spMkLst>
        </pc:spChg>
        <pc:spChg chg="mod">
          <ac:chgData name="Alfred Asterjadhi" userId="39de57b9-85c0-4fd1-aaac-8ca2b6560ad0" providerId="ADAL" clId="{E98B568D-11B1-47B0-93A8-869740506C63}" dt="2023-10-06T23:40:52.529" v="551" actId="207"/>
          <ac:spMkLst>
            <pc:docMk/>
            <pc:sldMk cId="3140364693" sldId="997"/>
            <ac:spMk id="7" creationId="{0310814A-1E2F-57F2-C9EF-3805BE6E5DAB}"/>
          </ac:spMkLst>
        </pc:spChg>
      </pc:sldChg>
      <pc:sldChg chg="modSp mod">
        <pc:chgData name="Alfred Asterjadhi" userId="39de57b9-85c0-4fd1-aaac-8ca2b6560ad0" providerId="ADAL" clId="{E98B568D-11B1-47B0-93A8-869740506C63}" dt="2023-10-06T23:27:34.260" v="357" actId="2711"/>
        <pc:sldMkLst>
          <pc:docMk/>
          <pc:sldMk cId="3395387797" sldId="1002"/>
        </pc:sldMkLst>
        <pc:spChg chg="mod">
          <ac:chgData name="Alfred Asterjadhi" userId="39de57b9-85c0-4fd1-aaac-8ca2b6560ad0" providerId="ADAL" clId="{E98B568D-11B1-47B0-93A8-869740506C63}" dt="2023-10-06T23:12:01.312" v="45"/>
          <ac:spMkLst>
            <pc:docMk/>
            <pc:sldMk cId="3395387797" sldId="1002"/>
            <ac:spMk id="3" creationId="{D20906E0-F900-4991-83B1-675F5B67FA2D}"/>
          </ac:spMkLst>
        </pc:spChg>
        <pc:graphicFrameChg chg="mod modGraphic">
          <ac:chgData name="Alfred Asterjadhi" userId="39de57b9-85c0-4fd1-aaac-8ca2b6560ad0" providerId="ADAL" clId="{E98B568D-11B1-47B0-93A8-869740506C63}" dt="2023-10-06T23:27:34.260" v="357" actId="2711"/>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E98B568D-11B1-47B0-93A8-869740506C63}" dt="2023-10-06T23:34:46.757" v="419" actId="20577"/>
        <pc:sldMkLst>
          <pc:docMk/>
          <pc:sldMk cId="3233208257" sldId="1006"/>
        </pc:sldMkLst>
        <pc:spChg chg="mod">
          <ac:chgData name="Alfred Asterjadhi" userId="39de57b9-85c0-4fd1-aaac-8ca2b6560ad0" providerId="ADAL" clId="{E98B568D-11B1-47B0-93A8-869740506C63}" dt="2023-10-06T23:34:24.782" v="388" actId="20577"/>
          <ac:spMkLst>
            <pc:docMk/>
            <pc:sldMk cId="3233208257" sldId="1006"/>
            <ac:spMk id="2" creationId="{4B5F0D0E-8BB7-48AB-9160-728B8B3399A2}"/>
          </ac:spMkLst>
        </pc:spChg>
        <pc:spChg chg="mod">
          <ac:chgData name="Alfred Asterjadhi" userId="39de57b9-85c0-4fd1-aaac-8ca2b6560ad0" providerId="ADAL" clId="{E98B568D-11B1-47B0-93A8-869740506C63}" dt="2023-10-06T23:34:46.757" v="419" actId="20577"/>
          <ac:spMkLst>
            <pc:docMk/>
            <pc:sldMk cId="3233208257" sldId="1006"/>
            <ac:spMk id="3" creationId="{DFB0BA47-D7B6-4F95-932E-A7AA615BC440}"/>
          </ac:spMkLst>
        </pc:spChg>
        <pc:spChg chg="mod">
          <ac:chgData name="Alfred Asterjadhi" userId="39de57b9-85c0-4fd1-aaac-8ca2b6560ad0" providerId="ADAL" clId="{E98B568D-11B1-47B0-93A8-869740506C63}" dt="2023-10-06T23:12:06.041" v="49"/>
          <ac:spMkLst>
            <pc:docMk/>
            <pc:sldMk cId="3233208257" sldId="1006"/>
            <ac:spMk id="6" creationId="{974B2026-97FB-40D2-8F22-7E6D319B4EA2}"/>
          </ac:spMkLst>
        </pc:spChg>
      </pc:sldChg>
      <pc:sldChg chg="modSp del mod">
        <pc:chgData name="Alfred Asterjadhi" userId="39de57b9-85c0-4fd1-aaac-8ca2b6560ad0" providerId="ADAL" clId="{E98B568D-11B1-47B0-93A8-869740506C63}" dt="2023-10-06T23:36:24.150" v="433" actId="47"/>
        <pc:sldMkLst>
          <pc:docMk/>
          <pc:sldMk cId="1768640220" sldId="1009"/>
        </pc:sldMkLst>
        <pc:spChg chg="mod">
          <ac:chgData name="Alfred Asterjadhi" userId="39de57b9-85c0-4fd1-aaac-8ca2b6560ad0" providerId="ADAL" clId="{E98B568D-11B1-47B0-93A8-869740506C63}" dt="2023-10-06T23:12:09.219" v="52"/>
          <ac:spMkLst>
            <pc:docMk/>
            <pc:sldMk cId="1768640220" sldId="1009"/>
            <ac:spMk id="6" creationId="{974B2026-97FB-40D2-8F22-7E6D319B4EA2}"/>
          </ac:spMkLst>
        </pc:spChg>
      </pc:sldChg>
      <pc:sldChg chg="modSp mod">
        <pc:chgData name="Alfred Asterjadhi" userId="39de57b9-85c0-4fd1-aaac-8ca2b6560ad0" providerId="ADAL" clId="{E98B568D-11B1-47B0-93A8-869740506C63}" dt="2023-10-06T23:36:58.066" v="446" actId="20577"/>
        <pc:sldMkLst>
          <pc:docMk/>
          <pc:sldMk cId="2757311451" sldId="1010"/>
        </pc:sldMkLst>
        <pc:spChg chg="mod">
          <ac:chgData name="Alfred Asterjadhi" userId="39de57b9-85c0-4fd1-aaac-8ca2b6560ad0" providerId="ADAL" clId="{E98B568D-11B1-47B0-93A8-869740506C63}" dt="2023-10-06T23:36:30.413" v="434" actId="13926"/>
          <ac:spMkLst>
            <pc:docMk/>
            <pc:sldMk cId="2757311451" sldId="1010"/>
            <ac:spMk id="2" creationId="{4B5F0D0E-8BB7-48AB-9160-728B8B3399A2}"/>
          </ac:spMkLst>
        </pc:spChg>
        <pc:spChg chg="mod">
          <ac:chgData name="Alfred Asterjadhi" userId="39de57b9-85c0-4fd1-aaac-8ca2b6560ad0" providerId="ADAL" clId="{E98B568D-11B1-47B0-93A8-869740506C63}" dt="2023-10-06T23:36:58.066" v="446" actId="20577"/>
          <ac:spMkLst>
            <pc:docMk/>
            <pc:sldMk cId="2757311451" sldId="1010"/>
            <ac:spMk id="3" creationId="{DFB0BA47-D7B6-4F95-932E-A7AA615BC440}"/>
          </ac:spMkLst>
        </pc:spChg>
        <pc:spChg chg="mod">
          <ac:chgData name="Alfred Asterjadhi" userId="39de57b9-85c0-4fd1-aaac-8ca2b6560ad0" providerId="ADAL" clId="{E98B568D-11B1-47B0-93A8-869740506C63}" dt="2023-10-06T23:12:10.306" v="53"/>
          <ac:spMkLst>
            <pc:docMk/>
            <pc:sldMk cId="2757311451" sldId="1010"/>
            <ac:spMk id="6" creationId="{974B2026-97FB-40D2-8F22-7E6D319B4EA2}"/>
          </ac:spMkLst>
        </pc:spChg>
      </pc:sldChg>
      <pc:sldChg chg="modSp del mod">
        <pc:chgData name="Alfred Asterjadhi" userId="39de57b9-85c0-4fd1-aaac-8ca2b6560ad0" providerId="ADAL" clId="{E98B568D-11B1-47B0-93A8-869740506C63}" dt="2023-10-06T23:38:42.865" v="492" actId="47"/>
        <pc:sldMkLst>
          <pc:docMk/>
          <pc:sldMk cId="2064891760" sldId="1011"/>
        </pc:sldMkLst>
        <pc:spChg chg="mod">
          <ac:chgData name="Alfred Asterjadhi" userId="39de57b9-85c0-4fd1-aaac-8ca2b6560ad0" providerId="ADAL" clId="{E98B568D-11B1-47B0-93A8-869740506C63}" dt="2023-10-06T23:12:14.102" v="56"/>
          <ac:spMkLst>
            <pc:docMk/>
            <pc:sldMk cId="2064891760" sldId="1011"/>
            <ac:spMk id="6" creationId="{974B2026-97FB-40D2-8F22-7E6D319B4EA2}"/>
          </ac:spMkLst>
        </pc:spChg>
      </pc:sldChg>
      <pc:sldChg chg="modSp del mod">
        <pc:chgData name="Alfred Asterjadhi" userId="39de57b9-85c0-4fd1-aaac-8ca2b6560ad0" providerId="ADAL" clId="{E98B568D-11B1-47B0-93A8-869740506C63}" dt="2023-10-06T23:38:44.227" v="493" actId="47"/>
        <pc:sldMkLst>
          <pc:docMk/>
          <pc:sldMk cId="2270297831" sldId="1012"/>
        </pc:sldMkLst>
        <pc:spChg chg="mod">
          <ac:chgData name="Alfred Asterjadhi" userId="39de57b9-85c0-4fd1-aaac-8ca2b6560ad0" providerId="ADAL" clId="{E98B568D-11B1-47B0-93A8-869740506C63}" dt="2023-10-06T23:12:15.242" v="57"/>
          <ac:spMkLst>
            <pc:docMk/>
            <pc:sldMk cId="2270297831" sldId="1012"/>
            <ac:spMk id="6" creationId="{974B2026-97FB-40D2-8F22-7E6D319B4EA2}"/>
          </ac:spMkLst>
        </pc:spChg>
      </pc:sldChg>
      <pc:sldChg chg="modSp del mod">
        <pc:chgData name="Alfred Asterjadhi" userId="39de57b9-85c0-4fd1-aaac-8ca2b6560ad0" providerId="ADAL" clId="{E98B568D-11B1-47B0-93A8-869740506C63}" dt="2023-10-06T23:38:47.289" v="495" actId="47"/>
        <pc:sldMkLst>
          <pc:docMk/>
          <pc:sldMk cId="564270507" sldId="1013"/>
        </pc:sldMkLst>
        <pc:spChg chg="mod">
          <ac:chgData name="Alfred Asterjadhi" userId="39de57b9-85c0-4fd1-aaac-8ca2b6560ad0" providerId="ADAL" clId="{E98B568D-11B1-47B0-93A8-869740506C63}" dt="2023-10-06T23:12:17.485" v="59"/>
          <ac:spMkLst>
            <pc:docMk/>
            <pc:sldMk cId="564270507" sldId="1013"/>
            <ac:spMk id="6" creationId="{974B2026-97FB-40D2-8F22-7E6D319B4EA2}"/>
          </ac:spMkLst>
        </pc:spChg>
      </pc:sldChg>
      <pc:sldChg chg="delSp modSp mod">
        <pc:chgData name="Alfred Asterjadhi" userId="39de57b9-85c0-4fd1-aaac-8ca2b6560ad0" providerId="ADAL" clId="{E98B568D-11B1-47B0-93A8-869740506C63}" dt="2023-10-06T23:35:59.066" v="432" actId="478"/>
        <pc:sldMkLst>
          <pc:docMk/>
          <pc:sldMk cId="3502069675" sldId="1014"/>
        </pc:sldMkLst>
        <pc:spChg chg="mod">
          <ac:chgData name="Alfred Asterjadhi" userId="39de57b9-85c0-4fd1-aaac-8ca2b6560ad0" providerId="ADAL" clId="{E98B568D-11B1-47B0-93A8-869740506C63}" dt="2023-10-06T23:12:08.168" v="51"/>
          <ac:spMkLst>
            <pc:docMk/>
            <pc:sldMk cId="3502069675" sldId="1014"/>
            <ac:spMk id="6" creationId="{33E650DE-220E-373E-8A82-1E6F3D3A9179}"/>
          </ac:spMkLst>
        </pc:spChg>
        <pc:picChg chg="del">
          <ac:chgData name="Alfred Asterjadhi" userId="39de57b9-85c0-4fd1-aaac-8ca2b6560ad0" providerId="ADAL" clId="{E98B568D-11B1-47B0-93A8-869740506C63}" dt="2023-10-06T23:35:59.066" v="432" actId="478"/>
          <ac:picMkLst>
            <pc:docMk/>
            <pc:sldMk cId="3502069675" sldId="1014"/>
            <ac:picMk id="8" creationId="{14D8575E-812F-5606-40DD-7DD3D5A3BC7A}"/>
          </ac:picMkLst>
        </pc:picChg>
      </pc:sldChg>
      <pc:sldChg chg="modSp del mod">
        <pc:chgData name="Alfred Asterjadhi" userId="39de57b9-85c0-4fd1-aaac-8ca2b6560ad0" providerId="ADAL" clId="{E98B568D-11B1-47B0-93A8-869740506C63}" dt="2023-10-06T23:27:47.126" v="358" actId="47"/>
        <pc:sldMkLst>
          <pc:docMk/>
          <pc:sldMk cId="613011798" sldId="1015"/>
        </pc:sldMkLst>
        <pc:spChg chg="mod">
          <ac:chgData name="Alfred Asterjadhi" userId="39de57b9-85c0-4fd1-aaac-8ca2b6560ad0" providerId="ADAL" clId="{E98B568D-11B1-47B0-93A8-869740506C63}" dt="2023-10-06T23:12:02.549" v="46"/>
          <ac:spMkLst>
            <pc:docMk/>
            <pc:sldMk cId="613011798" sldId="1015"/>
            <ac:spMk id="3" creationId="{D20906E0-F900-4991-83B1-675F5B67FA2D}"/>
          </ac:spMkLst>
        </pc:spChg>
      </pc:sldChg>
      <pc:sldChg chg="modSp add mod">
        <pc:chgData name="Alfred Asterjadhi" userId="39de57b9-85c0-4fd1-aaac-8ca2b6560ad0" providerId="ADAL" clId="{E98B568D-11B1-47B0-93A8-869740506C63}" dt="2023-10-06T23:27:58.994" v="362" actId="20577"/>
        <pc:sldMkLst>
          <pc:docMk/>
          <pc:sldMk cId="3008076400" sldId="1015"/>
        </pc:sldMkLst>
        <pc:spChg chg="mod">
          <ac:chgData name="Alfred Asterjadhi" userId="39de57b9-85c0-4fd1-aaac-8ca2b6560ad0" providerId="ADAL" clId="{E98B568D-11B1-47B0-93A8-869740506C63}" dt="2023-10-06T23:27:58.994" v="362" actId="20577"/>
          <ac:spMkLst>
            <pc:docMk/>
            <pc:sldMk cId="3008076400" sldId="1015"/>
            <ac:spMk id="2" creationId="{F2762690-C15C-4839-B40F-0AF3A4D89457}"/>
          </ac:spMkLst>
        </pc:spChg>
      </pc:sldChg>
      <pc:sldChg chg="modSp del mod">
        <pc:chgData name="Alfred Asterjadhi" userId="39de57b9-85c0-4fd1-aaac-8ca2b6560ad0" providerId="ADAL" clId="{E98B568D-11B1-47B0-93A8-869740506C63}" dt="2023-10-06T23:27:50.007" v="359" actId="47"/>
        <pc:sldMkLst>
          <pc:docMk/>
          <pc:sldMk cId="1154211442" sldId="1016"/>
        </pc:sldMkLst>
        <pc:spChg chg="mod">
          <ac:chgData name="Alfred Asterjadhi" userId="39de57b9-85c0-4fd1-aaac-8ca2b6560ad0" providerId="ADAL" clId="{E98B568D-11B1-47B0-93A8-869740506C63}" dt="2023-10-06T23:12:03.775" v="47"/>
          <ac:spMkLst>
            <pc:docMk/>
            <pc:sldMk cId="1154211442" sldId="1016"/>
            <ac:spMk id="3" creationId="{D20906E0-F900-4991-83B1-675F5B67FA2D}"/>
          </ac:spMkLst>
        </pc:spChg>
      </pc:sldChg>
      <pc:sldChg chg="modSp add mod">
        <pc:chgData name="Alfred Asterjadhi" userId="39de57b9-85c0-4fd1-aaac-8ca2b6560ad0" providerId="ADAL" clId="{E98B568D-11B1-47B0-93A8-869740506C63}" dt="2023-10-06T23:34:14.894" v="384" actId="20577"/>
        <pc:sldMkLst>
          <pc:docMk/>
          <pc:sldMk cId="2760609468" sldId="1016"/>
        </pc:sldMkLst>
        <pc:spChg chg="mod">
          <ac:chgData name="Alfred Asterjadhi" userId="39de57b9-85c0-4fd1-aaac-8ca2b6560ad0" providerId="ADAL" clId="{E98B568D-11B1-47B0-93A8-869740506C63}" dt="2023-10-06T23:34:07.719" v="376" actId="6549"/>
          <ac:spMkLst>
            <pc:docMk/>
            <pc:sldMk cId="2760609468" sldId="1016"/>
            <ac:spMk id="2" creationId="{4B5F0D0E-8BB7-48AB-9160-728B8B3399A2}"/>
          </ac:spMkLst>
        </pc:spChg>
        <pc:spChg chg="mod">
          <ac:chgData name="Alfred Asterjadhi" userId="39de57b9-85c0-4fd1-aaac-8ca2b6560ad0" providerId="ADAL" clId="{E98B568D-11B1-47B0-93A8-869740506C63}" dt="2023-10-06T23:34:14.894" v="384" actId="20577"/>
          <ac:spMkLst>
            <pc:docMk/>
            <pc:sldMk cId="2760609468" sldId="1016"/>
            <ac:spMk id="3" creationId="{DFB0BA47-D7B6-4F95-932E-A7AA615BC440}"/>
          </ac:spMkLst>
        </pc:spChg>
      </pc:sldChg>
      <pc:sldChg chg="modSp add mod">
        <pc:chgData name="Alfred Asterjadhi" userId="39de57b9-85c0-4fd1-aaac-8ca2b6560ad0" providerId="ADAL" clId="{E98B568D-11B1-47B0-93A8-869740506C63}" dt="2023-10-06T23:36:49.134" v="445" actId="20577"/>
        <pc:sldMkLst>
          <pc:docMk/>
          <pc:sldMk cId="492738087" sldId="1017"/>
        </pc:sldMkLst>
        <pc:spChg chg="mod">
          <ac:chgData name="Alfred Asterjadhi" userId="39de57b9-85c0-4fd1-aaac-8ca2b6560ad0" providerId="ADAL" clId="{E98B568D-11B1-47B0-93A8-869740506C63}" dt="2023-10-06T23:36:49.134" v="445" actId="20577"/>
          <ac:spMkLst>
            <pc:docMk/>
            <pc:sldMk cId="492738087" sldId="1017"/>
            <ac:spMk id="2" creationId="{4B5F0D0E-8BB7-48AB-9160-728B8B3399A2}"/>
          </ac:spMkLst>
        </pc:spChg>
        <pc:spChg chg="mod">
          <ac:chgData name="Alfred Asterjadhi" userId="39de57b9-85c0-4fd1-aaac-8ca2b6560ad0" providerId="ADAL" clId="{E98B568D-11B1-47B0-93A8-869740506C63}" dt="2023-10-06T23:36:41.822" v="441" actId="20577"/>
          <ac:spMkLst>
            <pc:docMk/>
            <pc:sldMk cId="492738087" sldId="1017"/>
            <ac:spMk id="3" creationId="{DFB0BA47-D7B6-4F95-932E-A7AA615BC440}"/>
          </ac:spMkLst>
        </pc:spChg>
      </pc:sldChg>
      <pc:sldChg chg="modSp del mod">
        <pc:chgData name="Alfred Asterjadhi" userId="39de57b9-85c0-4fd1-aaac-8ca2b6560ad0" providerId="ADAL" clId="{E98B568D-11B1-47B0-93A8-869740506C63}" dt="2023-10-06T23:26:28.827" v="347" actId="47"/>
        <pc:sldMkLst>
          <pc:docMk/>
          <pc:sldMk cId="3558597144" sldId="1017"/>
        </pc:sldMkLst>
        <pc:spChg chg="mod">
          <ac:chgData name="Alfred Asterjadhi" userId="39de57b9-85c0-4fd1-aaac-8ca2b6560ad0" providerId="ADAL" clId="{E98B568D-11B1-47B0-93A8-869740506C63}" dt="2023-10-06T23:11:58.773" v="43"/>
          <ac:spMkLst>
            <pc:docMk/>
            <pc:sldMk cId="3558597144" sldId="1017"/>
            <ac:spMk id="3" creationId="{D20906E0-F900-4991-83B1-675F5B67FA2D}"/>
          </ac:spMkLst>
        </pc:spChg>
      </pc:sldChg>
      <pc:sldChg chg="modSp add mod">
        <pc:chgData name="Alfred Asterjadhi" userId="39de57b9-85c0-4fd1-aaac-8ca2b6560ad0" providerId="ADAL" clId="{E98B568D-11B1-47B0-93A8-869740506C63}" dt="2023-10-06T23:37:32.977" v="457" actId="20577"/>
        <pc:sldMkLst>
          <pc:docMk/>
          <pc:sldMk cId="535399661" sldId="1018"/>
        </pc:sldMkLst>
        <pc:spChg chg="mod">
          <ac:chgData name="Alfred Asterjadhi" userId="39de57b9-85c0-4fd1-aaac-8ca2b6560ad0" providerId="ADAL" clId="{E98B568D-11B1-47B0-93A8-869740506C63}" dt="2023-10-06T23:37:32.977" v="457" actId="20577"/>
          <ac:spMkLst>
            <pc:docMk/>
            <pc:sldMk cId="535399661" sldId="1018"/>
            <ac:spMk id="2" creationId="{4B5F0D0E-8BB7-48AB-9160-728B8B3399A2}"/>
          </ac:spMkLst>
        </pc:spChg>
      </pc:sldChg>
      <pc:sldChg chg="modSp del mod">
        <pc:chgData name="Alfred Asterjadhi" userId="39de57b9-85c0-4fd1-aaac-8ca2b6560ad0" providerId="ADAL" clId="{E98B568D-11B1-47B0-93A8-869740506C63}" dt="2023-10-06T23:27:52.606" v="360" actId="47"/>
        <pc:sldMkLst>
          <pc:docMk/>
          <pc:sldMk cId="2882076470" sldId="1018"/>
        </pc:sldMkLst>
        <pc:spChg chg="mod">
          <ac:chgData name="Alfred Asterjadhi" userId="39de57b9-85c0-4fd1-aaac-8ca2b6560ad0" providerId="ADAL" clId="{E98B568D-11B1-47B0-93A8-869740506C63}" dt="2023-10-06T23:12:04.941" v="48"/>
          <ac:spMkLst>
            <pc:docMk/>
            <pc:sldMk cId="2882076470" sldId="1018"/>
            <ac:spMk id="3" creationId="{D20906E0-F900-4991-83B1-675F5B67FA2D}"/>
          </ac:spMkLst>
        </pc:spChg>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pChg chg="mod">
          <ac:chgData name="Alfred Asterjadhi" userId="39de57b9-85c0-4fd1-aaac-8ca2b6560ad0" providerId="ADAL" clId="{E98B568D-11B1-47B0-93A8-869740506C63}" dt="2023-10-06T23:38:08.086" v="481" actId="20577"/>
          <ac:spMkLst>
            <pc:docMk/>
            <pc:sldMk cId="3240601895" sldId="1020"/>
            <ac:spMk id="2" creationId="{4B5F0D0E-8BB7-48AB-9160-728B8B3399A2}"/>
          </ac:spMkLst>
        </pc:spChg>
        <pc:spChg chg="mod">
          <ac:chgData name="Alfred Asterjadhi" userId="39de57b9-85c0-4fd1-aaac-8ca2b6560ad0" providerId="ADAL" clId="{E98B568D-11B1-47B0-93A8-869740506C63}" dt="2023-10-06T23:38:24.973" v="489" actId="20577"/>
          <ac:spMkLst>
            <pc:docMk/>
            <pc:sldMk cId="3240601895" sldId="1020"/>
            <ac:spMk id="3" creationId="{DFB0BA47-D7B6-4F95-932E-A7AA615BC440}"/>
          </ac:spMkLst>
        </pc:spChg>
      </pc:sldChg>
      <pc:sldChg chg="modSp add mod">
        <pc:chgData name="Alfred Asterjadhi" userId="39de57b9-85c0-4fd1-aaac-8ca2b6560ad0" providerId="ADAL" clId="{E98B568D-11B1-47B0-93A8-869740506C63}" dt="2023-10-06T23:44:41.692" v="610" actId="20577"/>
        <pc:sldMkLst>
          <pc:docMk/>
          <pc:sldMk cId="3869410219" sldId="1021"/>
        </pc:sldMkLst>
        <pc:spChg chg="mod">
          <ac:chgData name="Alfred Asterjadhi" userId="39de57b9-85c0-4fd1-aaac-8ca2b6560ad0" providerId="ADAL" clId="{E98B568D-11B1-47B0-93A8-869740506C63}" dt="2023-10-06T23:44:41.692" v="610" actId="20577"/>
          <ac:spMkLst>
            <pc:docMk/>
            <pc:sldMk cId="3869410219" sldId="1021"/>
            <ac:spMk id="2" creationId="{4B5F0D0E-8BB7-48AB-9160-728B8B3399A2}"/>
          </ac:spMkLst>
        </pc:spChg>
        <pc:spChg chg="mod">
          <ac:chgData name="Alfred Asterjadhi" userId="39de57b9-85c0-4fd1-aaac-8ca2b6560ad0" providerId="ADAL" clId="{E98B568D-11B1-47B0-93A8-869740506C63}" dt="2023-10-06T23:38:35.164" v="490"/>
          <ac:spMkLst>
            <pc:docMk/>
            <pc:sldMk cId="3869410219" sldId="1021"/>
            <ac:spMk id="3" creationId="{DFB0BA47-D7B6-4F95-932E-A7AA615BC440}"/>
          </ac:spMkLst>
        </pc:spChg>
      </pc:sldChg>
      <pc:sldMasterChg chg="modSp mod">
        <pc:chgData name="Alfred Asterjadhi" userId="39de57b9-85c0-4fd1-aaac-8ca2b6560ad0" providerId="ADAL" clId="{E98B568D-11B1-47B0-93A8-869740506C63}" dt="2023-10-06T23:11:17.640" v="15" actId="20577"/>
        <pc:sldMasterMkLst>
          <pc:docMk/>
          <pc:sldMasterMk cId="0" sldId="2147483648"/>
        </pc:sldMasterMkLst>
        <pc:spChg chg="mod">
          <ac:chgData name="Alfred Asterjadhi" userId="39de57b9-85c0-4fd1-aaac-8ca2b6560ad0" providerId="ADAL" clId="{E98B568D-11B1-47B0-93A8-869740506C63}" dt="2023-10-06T23:11:14.221" v="5" actId="20577"/>
          <ac:spMkLst>
            <pc:docMk/>
            <pc:sldMasterMk cId="0" sldId="2147483648"/>
            <ac:spMk id="10" creationId="{00000000-0000-0000-0000-000000000000}"/>
          </ac:spMkLst>
        </pc:spChg>
        <pc:spChg chg="mod">
          <ac:chgData name="Alfred Asterjadhi" userId="39de57b9-85c0-4fd1-aaac-8ca2b6560ad0" providerId="ADAL" clId="{E98B568D-11B1-47B0-93A8-869740506C63}" dt="2023-10-06T23:11:17.640" v="15" actId="20577"/>
          <ac:spMkLst>
            <pc:docMk/>
            <pc:sldMasterMk cId="0" sldId="2147483648"/>
            <ac:spMk id="1027" creationId="{00000000-0000-0000-0000-000000000000}"/>
          </ac:spMkLst>
        </pc:spChg>
      </pc:sldMasterChg>
    </pc:docChg>
  </pc:docChgLst>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modSp mod">
        <pc:chgData name="Alfred Asterjadhi" userId="39de57b9-85c0-4fd1-aaac-8ca2b6560ad0" providerId="ADAL" clId="{2761FCC1-4A6E-4EF5-91BC-E3C73DA579E7}" dt="2024-01-16T04:15:22.919" v="3894" actId="20577"/>
        <pc:sldMkLst>
          <pc:docMk/>
          <pc:sldMk cId="0" sldId="257"/>
        </pc:sldMkLst>
        <pc:spChg chg="mod">
          <ac:chgData name="Alfred Asterjadhi" userId="39de57b9-85c0-4fd1-aaac-8ca2b6560ad0" providerId="ADAL" clId="{2761FCC1-4A6E-4EF5-91BC-E3C73DA579E7}" dt="2024-01-16T04:15:22.919" v="3894" actId="20577"/>
          <ac:spMkLst>
            <pc:docMk/>
            <pc:sldMk cId="0" sldId="257"/>
            <ac:spMk id="4098" creationId="{00000000-0000-0000-0000-000000000000}"/>
          </ac:spMkLst>
        </pc:spChg>
      </pc:sldChg>
      <pc:sldChg chg="modSp mod">
        <pc:chgData name="Alfred Asterjadhi" userId="39de57b9-85c0-4fd1-aaac-8ca2b6560ad0" providerId="ADAL" clId="{2761FCC1-4A6E-4EF5-91BC-E3C73DA579E7}" dt="2024-01-15T02:49:12.944" v="2926" actId="20577"/>
        <pc:sldMkLst>
          <pc:docMk/>
          <pc:sldMk cId="3976818858" sldId="269"/>
        </pc:sldMkLst>
        <pc:graphicFrameChg chg="mod modGraphic">
          <ac:chgData name="Alfred Asterjadhi" userId="39de57b9-85c0-4fd1-aaac-8ca2b6560ad0" providerId="ADAL" clId="{2761FCC1-4A6E-4EF5-91BC-E3C73DA579E7}" dt="2024-01-15T02:49:12.944" v="2926"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761FCC1-4A6E-4EF5-91BC-E3C73DA579E7}" dt="2024-01-16T04:03:11.467" v="3629"/>
        <pc:sldMkLst>
          <pc:docMk/>
          <pc:sldMk cId="2243228416" sldId="299"/>
        </pc:sldMkLst>
        <pc:spChg chg="mod">
          <ac:chgData name="Alfred Asterjadhi" userId="39de57b9-85c0-4fd1-aaac-8ca2b6560ad0" providerId="ADAL" clId="{2761FCC1-4A6E-4EF5-91BC-E3C73DA579E7}" dt="2024-01-16T04:03:01.974" v="3626" actId="20577"/>
          <ac:spMkLst>
            <pc:docMk/>
            <pc:sldMk cId="2243228416" sldId="299"/>
            <ac:spMk id="3" creationId="{3857177C-4F12-41D1-AB93-6925069E5DB9}"/>
          </ac:spMkLst>
        </pc:spChg>
        <pc:spChg chg="mod">
          <ac:chgData name="Alfred Asterjadhi" userId="39de57b9-85c0-4fd1-aaac-8ca2b6560ad0" providerId="ADAL" clId="{2761FCC1-4A6E-4EF5-91BC-E3C73DA579E7}" dt="2024-01-16T04:03:11.467" v="3629"/>
          <ac:spMkLst>
            <pc:docMk/>
            <pc:sldMk cId="2243228416" sldId="299"/>
            <ac:spMk id="17" creationId="{442A1050-6527-4B2E-A943-E125D6B48B52}"/>
          </ac:spMkLst>
        </pc:spChg>
      </pc:sldChg>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pChg chg="mod">
          <ac:chgData name="Alfred Asterjadhi" userId="39de57b9-85c0-4fd1-aaac-8ca2b6560ad0" providerId="ADAL" clId="{2761FCC1-4A6E-4EF5-91BC-E3C73DA579E7}" dt="2024-01-15T20:33:50.455" v="3213" actId="5793"/>
          <ac:spMkLst>
            <pc:docMk/>
            <pc:sldMk cId="782085236" sldId="322"/>
            <ac:spMk id="3" creationId="{6AF5FB04-E4D8-4FCF-BED4-5561E8929E9D}"/>
          </ac:spMkLst>
        </pc:spChg>
      </pc:sldChg>
      <pc:sldChg chg="modSp mod">
        <pc:chgData name="Alfred Asterjadhi" userId="39de57b9-85c0-4fd1-aaac-8ca2b6560ad0" providerId="ADAL" clId="{2761FCC1-4A6E-4EF5-91BC-E3C73DA579E7}" dt="2024-01-16T04:09:26.065" v="3760" actId="403"/>
        <pc:sldMkLst>
          <pc:docMk/>
          <pc:sldMk cId="1908471061" sldId="328"/>
        </pc:sldMkLst>
        <pc:spChg chg="mod">
          <ac:chgData name="Alfred Asterjadhi" userId="39de57b9-85c0-4fd1-aaac-8ca2b6560ad0" providerId="ADAL" clId="{2761FCC1-4A6E-4EF5-91BC-E3C73DA579E7}" dt="2024-01-16T04:09:26.065" v="3760" actId="403"/>
          <ac:spMkLst>
            <pc:docMk/>
            <pc:sldMk cId="1908471061" sldId="328"/>
            <ac:spMk id="3" creationId="{3EF9BE80-D462-4B64-8448-3B553445EDCF}"/>
          </ac:spMkLst>
        </pc:spChg>
      </pc:sldChg>
      <pc:sldChg chg="modSp mod">
        <pc:chgData name="Alfred Asterjadhi" userId="39de57b9-85c0-4fd1-aaac-8ca2b6560ad0" providerId="ADAL" clId="{2761FCC1-4A6E-4EF5-91BC-E3C73DA579E7}" dt="2024-01-18T21:07:44.894" v="4712" actId="13926"/>
        <pc:sldMkLst>
          <pc:docMk/>
          <pc:sldMk cId="3930036297" sldId="356"/>
        </pc:sldMkLst>
        <pc:spChg chg="mod">
          <ac:chgData name="Alfred Asterjadhi" userId="39de57b9-85c0-4fd1-aaac-8ca2b6560ad0" providerId="ADAL" clId="{2761FCC1-4A6E-4EF5-91BC-E3C73DA579E7}" dt="2024-01-18T21:07:44.894" v="4712" actId="13926"/>
          <ac:spMkLst>
            <pc:docMk/>
            <pc:sldMk cId="3930036297" sldId="356"/>
            <ac:spMk id="2" creationId="{4B5F0D0E-8BB7-48AB-9160-728B8B3399A2}"/>
          </ac:spMkLst>
        </pc:spChg>
      </pc:sldChg>
      <pc:sldChg chg="modSp mod">
        <pc:chgData name="Alfred Asterjadhi" userId="39de57b9-85c0-4fd1-aaac-8ca2b6560ad0" providerId="ADAL" clId="{2761FCC1-4A6E-4EF5-91BC-E3C73DA579E7}" dt="2024-01-18T19:45:00.529" v="4701" actId="12"/>
        <pc:sldMkLst>
          <pc:docMk/>
          <pc:sldMk cId="3576977642" sldId="362"/>
        </pc:sldMkLst>
        <pc:spChg chg="mod">
          <ac:chgData name="Alfred Asterjadhi" userId="39de57b9-85c0-4fd1-aaac-8ca2b6560ad0" providerId="ADAL" clId="{2761FCC1-4A6E-4EF5-91BC-E3C73DA579E7}" dt="2024-01-18T19:45:00.529" v="4701" actId="12"/>
          <ac:spMkLst>
            <pc:docMk/>
            <pc:sldMk cId="3576977642" sldId="362"/>
            <ac:spMk id="16" creationId="{CA1A1623-65F8-E7F3-860B-98677C489FFA}"/>
          </ac:spMkLst>
        </pc:spChg>
      </pc:sldChg>
      <pc:sldChg chg="modSp mod">
        <pc:chgData name="Alfred Asterjadhi" userId="39de57b9-85c0-4fd1-aaac-8ca2b6560ad0" providerId="ADAL" clId="{2761FCC1-4A6E-4EF5-91BC-E3C73DA579E7}" dt="2024-01-15T21:08:38.015" v="3304" actId="13926"/>
        <pc:sldMkLst>
          <pc:docMk/>
          <pc:sldMk cId="3831805578" sldId="365"/>
        </pc:sldMkLst>
        <pc:spChg chg="mod">
          <ac:chgData name="Alfred Asterjadhi" userId="39de57b9-85c0-4fd1-aaac-8ca2b6560ad0" providerId="ADAL" clId="{2761FCC1-4A6E-4EF5-91BC-E3C73DA579E7}" dt="2024-01-15T21:08:38.015" v="3304" actId="13926"/>
          <ac:spMkLst>
            <pc:docMk/>
            <pc:sldMk cId="3831805578" sldId="365"/>
            <ac:spMk id="3" creationId="{DBB0B390-25E0-4DCA-8553-05206AB88AA8}"/>
          </ac:spMkLst>
        </pc:spChg>
      </pc:sldChg>
      <pc:sldChg chg="modSp mod">
        <pc:chgData name="Alfred Asterjadhi" userId="39de57b9-85c0-4fd1-aaac-8ca2b6560ad0" providerId="ADAL" clId="{2761FCC1-4A6E-4EF5-91BC-E3C73DA579E7}" dt="2024-01-22T19:23:15.244" v="4926" actId="207"/>
        <pc:sldMkLst>
          <pc:docMk/>
          <pc:sldMk cId="2696761607" sldId="393"/>
        </pc:sldMkLst>
        <pc:graphicFrameChg chg="mod modGraphic">
          <ac:chgData name="Alfred Asterjadhi" userId="39de57b9-85c0-4fd1-aaac-8ca2b6560ad0" providerId="ADAL" clId="{2761FCC1-4A6E-4EF5-91BC-E3C73DA579E7}" dt="2024-01-22T19:23:15.244" v="4926"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2761FCC1-4A6E-4EF5-91BC-E3C73DA579E7}" dt="2024-01-18T22:23:23.426" v="4726" actId="6549"/>
        <pc:sldMkLst>
          <pc:docMk/>
          <pc:sldMk cId="3140364693" sldId="997"/>
        </pc:sldMkLst>
        <pc:spChg chg="mod">
          <ac:chgData name="Alfred Asterjadhi" userId="39de57b9-85c0-4fd1-aaac-8ca2b6560ad0" providerId="ADAL" clId="{2761FCC1-4A6E-4EF5-91BC-E3C73DA579E7}" dt="2024-01-18T22:23:23.426" v="4726" actId="6549"/>
          <ac:spMkLst>
            <pc:docMk/>
            <pc:sldMk cId="3140364693" sldId="997"/>
            <ac:spMk id="7" creationId="{0310814A-1E2F-57F2-C9EF-3805BE6E5DAB}"/>
          </ac:spMkLst>
        </pc:spChg>
      </pc:sldChg>
      <pc:sldChg chg="modSp mod">
        <pc:chgData name="Alfred Asterjadhi" userId="39de57b9-85c0-4fd1-aaac-8ca2b6560ad0" providerId="ADAL" clId="{2761FCC1-4A6E-4EF5-91BC-E3C73DA579E7}" dt="2024-01-15T18:53:40.046" v="3185" actId="13926"/>
        <pc:sldMkLst>
          <pc:docMk/>
          <pc:sldMk cId="3233208257" sldId="1006"/>
        </pc:sldMkLst>
        <pc:spChg chg="mod">
          <ac:chgData name="Alfred Asterjadhi" userId="39de57b9-85c0-4fd1-aaac-8ca2b6560ad0" providerId="ADAL" clId="{2761FCC1-4A6E-4EF5-91BC-E3C73DA579E7}" dt="2024-01-15T18:53:40.046" v="3185" actId="13926"/>
          <ac:spMkLst>
            <pc:docMk/>
            <pc:sldMk cId="3233208257" sldId="1006"/>
            <ac:spMk id="2" creationId="{4B5F0D0E-8BB7-48AB-9160-728B8B3399A2}"/>
          </ac:spMkLst>
        </pc:spChg>
        <pc:spChg chg="mod">
          <ac:chgData name="Alfred Asterjadhi" userId="39de57b9-85c0-4fd1-aaac-8ca2b6560ad0" providerId="ADAL" clId="{2761FCC1-4A6E-4EF5-91BC-E3C73DA579E7}" dt="2024-01-14T16:32:50.713" v="1753" actId="21"/>
          <ac:spMkLst>
            <pc:docMk/>
            <pc:sldMk cId="3233208257" sldId="1006"/>
            <ac:spMk id="3" creationId="{DFB0BA47-D7B6-4F95-932E-A7AA615BC440}"/>
          </ac:spMkLst>
        </pc:spChg>
      </pc:sldChg>
      <pc:sldChg chg="modSp mod">
        <pc:chgData name="Alfred Asterjadhi" userId="39de57b9-85c0-4fd1-aaac-8ca2b6560ad0" providerId="ADAL" clId="{2761FCC1-4A6E-4EF5-91BC-E3C73DA579E7}" dt="2024-01-15T21:06:39.663" v="3231" actId="13926"/>
        <pc:sldMkLst>
          <pc:docMk/>
          <pc:sldMk cId="3869410219" sldId="1021"/>
        </pc:sldMkLst>
        <pc:spChg chg="mod">
          <ac:chgData name="Alfred Asterjadhi" userId="39de57b9-85c0-4fd1-aaac-8ca2b6560ad0" providerId="ADAL" clId="{2761FCC1-4A6E-4EF5-91BC-E3C73DA579E7}" dt="2024-01-15T21:06:39.663" v="3231" actId="13926"/>
          <ac:spMkLst>
            <pc:docMk/>
            <pc:sldMk cId="3869410219" sldId="1021"/>
            <ac:spMk id="2" creationId="{4B5F0D0E-8BB7-48AB-9160-728B8B3399A2}"/>
          </ac:spMkLst>
        </pc:spChg>
      </pc:sldChg>
      <pc:sldChg chg="modSp mod">
        <pc:chgData name="Alfred Asterjadhi" userId="39de57b9-85c0-4fd1-aaac-8ca2b6560ad0" providerId="ADAL" clId="{2761FCC1-4A6E-4EF5-91BC-E3C73DA579E7}" dt="2024-01-15T18:24:21.276" v="3022" actId="20577"/>
        <pc:sldMkLst>
          <pc:docMk/>
          <pc:sldMk cId="4200130042" sldId="1023"/>
        </pc:sldMkLst>
        <pc:spChg chg="mod">
          <ac:chgData name="Alfred Asterjadhi" userId="39de57b9-85c0-4fd1-aaac-8ca2b6560ad0" providerId="ADAL" clId="{2761FCC1-4A6E-4EF5-91BC-E3C73DA579E7}" dt="2024-01-15T18:24:21.276" v="3022" actId="20577"/>
          <ac:spMkLst>
            <pc:docMk/>
            <pc:sldMk cId="4200130042" sldId="1023"/>
            <ac:spMk id="3" creationId="{2682080F-BC47-47A6-E6F4-7C70F67F48F8}"/>
          </ac:spMkLst>
        </pc:spChg>
      </pc:sldChg>
      <pc:sldChg chg="modSp mod">
        <pc:chgData name="Alfred Asterjadhi" userId="39de57b9-85c0-4fd1-aaac-8ca2b6560ad0" providerId="ADAL" clId="{2761FCC1-4A6E-4EF5-91BC-E3C73DA579E7}" dt="2024-01-15T18:52:01.487" v="3143" actId="20577"/>
        <pc:sldMkLst>
          <pc:docMk/>
          <pc:sldMk cId="991138630" sldId="1024"/>
        </pc:sldMkLst>
        <pc:spChg chg="mod">
          <ac:chgData name="Alfred Asterjadhi" userId="39de57b9-85c0-4fd1-aaac-8ca2b6560ad0" providerId="ADAL" clId="{2761FCC1-4A6E-4EF5-91BC-E3C73DA579E7}" dt="2024-01-15T18:52:01.487" v="3143" actId="20577"/>
          <ac:spMkLst>
            <pc:docMk/>
            <pc:sldMk cId="991138630" sldId="1024"/>
            <ac:spMk id="3" creationId="{E24D4002-4764-1FA7-1147-DE995417131A}"/>
          </ac:spMkLst>
        </pc:spChg>
      </pc:sldChg>
      <pc:sldChg chg="modSp mod">
        <pc:chgData name="Alfred Asterjadhi" userId="39de57b9-85c0-4fd1-aaac-8ca2b6560ad0" providerId="ADAL" clId="{2761FCC1-4A6E-4EF5-91BC-E3C73DA579E7}" dt="2024-01-15T18:53:04.882" v="3179" actId="20577"/>
        <pc:sldMkLst>
          <pc:docMk/>
          <pc:sldMk cId="1404386273" sldId="1025"/>
        </pc:sldMkLst>
        <pc:spChg chg="mod">
          <ac:chgData name="Alfred Asterjadhi" userId="39de57b9-85c0-4fd1-aaac-8ca2b6560ad0" providerId="ADAL" clId="{2761FCC1-4A6E-4EF5-91BC-E3C73DA579E7}" dt="2024-01-15T18:53:04.882" v="3179" actId="20577"/>
          <ac:spMkLst>
            <pc:docMk/>
            <pc:sldMk cId="1404386273" sldId="1025"/>
            <ac:spMk id="3" creationId="{09FACBBB-F323-999C-C847-ACC3CF5DD8C6}"/>
          </ac:spMkLst>
        </pc:spChg>
      </pc:sldChg>
      <pc:sldChg chg="addSp delSp modSp mod chgLayout">
        <pc:chgData name="Alfred Asterjadhi" userId="39de57b9-85c0-4fd1-aaac-8ca2b6560ad0" providerId="ADAL" clId="{2761FCC1-4A6E-4EF5-91BC-E3C73DA579E7}" dt="2024-01-15T20:32:54.366" v="3189" actId="207"/>
        <pc:sldMkLst>
          <pc:docMk/>
          <pc:sldMk cId="3287547131" sldId="1028"/>
        </pc:sldMkLst>
        <pc:spChg chg="mod ord">
          <ac:chgData name="Alfred Asterjadhi" userId="39de57b9-85c0-4fd1-aaac-8ca2b6560ad0" providerId="ADAL" clId="{2761FCC1-4A6E-4EF5-91BC-E3C73DA579E7}" dt="2024-01-14T16:33:10.913" v="1788" actId="20577"/>
          <ac:spMkLst>
            <pc:docMk/>
            <pc:sldMk cId="3287547131" sldId="1028"/>
            <ac:spMk id="2" creationId="{9EF97F5A-CE7F-7BBA-0DB4-CF87B031E7D4}"/>
          </ac:spMkLst>
        </pc:spChg>
        <pc:spChg chg="add del mod">
          <ac:chgData name="Alfred Asterjadhi" userId="39de57b9-85c0-4fd1-aaac-8ca2b6560ad0" providerId="ADAL" clId="{2761FCC1-4A6E-4EF5-91BC-E3C73DA579E7}" dt="2024-01-14T16:32:59.318" v="1756" actId="6264"/>
          <ac:spMkLst>
            <pc:docMk/>
            <pc:sldMk cId="3287547131" sldId="1028"/>
            <ac:spMk id="3" creationId="{04793F9A-5AE4-E5BE-D4EC-813DA6E7BA54}"/>
          </ac:spMkLst>
        </pc:spChg>
        <pc:spChg chg="mod ord">
          <ac:chgData name="Alfred Asterjadhi" userId="39de57b9-85c0-4fd1-aaac-8ca2b6560ad0" providerId="ADAL" clId="{2761FCC1-4A6E-4EF5-91BC-E3C73DA579E7}" dt="2024-01-14T16:32:59.318" v="1756" actId="6264"/>
          <ac:spMkLst>
            <pc:docMk/>
            <pc:sldMk cId="3287547131" sldId="1028"/>
            <ac:spMk id="4" creationId="{8B684BB7-2D5A-055E-0295-767A7870AB10}"/>
          </ac:spMkLst>
        </pc:spChg>
        <pc:spChg chg="mod ord">
          <ac:chgData name="Alfred Asterjadhi" userId="39de57b9-85c0-4fd1-aaac-8ca2b6560ad0" providerId="ADAL" clId="{2761FCC1-4A6E-4EF5-91BC-E3C73DA579E7}" dt="2024-01-14T16:32:59.318" v="1756" actId="6264"/>
          <ac:spMkLst>
            <pc:docMk/>
            <pc:sldMk cId="3287547131" sldId="1028"/>
            <ac:spMk id="5" creationId="{D3F03832-0357-D3F4-5D78-9AEED64EAC6F}"/>
          </ac:spMkLst>
        </pc:spChg>
        <pc:spChg chg="mod ord">
          <ac:chgData name="Alfred Asterjadhi" userId="39de57b9-85c0-4fd1-aaac-8ca2b6560ad0" providerId="ADAL" clId="{2761FCC1-4A6E-4EF5-91BC-E3C73DA579E7}" dt="2024-01-14T16:32:59.318" v="1756" actId="6264"/>
          <ac:spMkLst>
            <pc:docMk/>
            <pc:sldMk cId="3287547131" sldId="1028"/>
            <ac:spMk id="6" creationId="{EC77C5EB-E20F-F01E-703C-08282E47E7DA}"/>
          </ac:spMkLst>
        </pc:spChg>
        <pc:spChg chg="add del mod">
          <ac:chgData name="Alfred Asterjadhi" userId="39de57b9-85c0-4fd1-aaac-8ca2b6560ad0" providerId="ADAL" clId="{2761FCC1-4A6E-4EF5-91BC-E3C73DA579E7}" dt="2024-01-14T16:32:59.318" v="1756" actId="6264"/>
          <ac:spMkLst>
            <pc:docMk/>
            <pc:sldMk cId="3287547131" sldId="1028"/>
            <ac:spMk id="7" creationId="{69BBF2C5-9599-C49C-2C38-128884B46DCF}"/>
          </ac:spMkLst>
        </pc:spChg>
        <pc:spChg chg="add del mod">
          <ac:chgData name="Alfred Asterjadhi" userId="39de57b9-85c0-4fd1-aaac-8ca2b6560ad0" providerId="ADAL" clId="{2761FCC1-4A6E-4EF5-91BC-E3C73DA579E7}" dt="2024-01-14T16:32:59.318" v="1756" actId="6264"/>
          <ac:spMkLst>
            <pc:docMk/>
            <pc:sldMk cId="3287547131" sldId="1028"/>
            <ac:spMk id="8" creationId="{CD726A10-8DF4-9156-F01D-3FDFACD05B1D}"/>
          </ac:spMkLst>
        </pc:spChg>
        <pc:spChg chg="add del mod">
          <ac:chgData name="Alfred Asterjadhi" userId="39de57b9-85c0-4fd1-aaac-8ca2b6560ad0" providerId="ADAL" clId="{2761FCC1-4A6E-4EF5-91BC-E3C73DA579E7}" dt="2024-01-14T16:32:59.318" v="1756" actId="6264"/>
          <ac:spMkLst>
            <pc:docMk/>
            <pc:sldMk cId="3287547131" sldId="1028"/>
            <ac:spMk id="9" creationId="{086E77C7-6E09-71B0-0517-06F32CB2CE42}"/>
          </ac:spMkLst>
        </pc:spChg>
        <pc:spChg chg="add del mod">
          <ac:chgData name="Alfred Asterjadhi" userId="39de57b9-85c0-4fd1-aaac-8ca2b6560ad0" providerId="ADAL" clId="{2761FCC1-4A6E-4EF5-91BC-E3C73DA579E7}" dt="2024-01-14T16:32:59.318" v="1756" actId="6264"/>
          <ac:spMkLst>
            <pc:docMk/>
            <pc:sldMk cId="3287547131" sldId="1028"/>
            <ac:spMk id="10" creationId="{3A989560-B15F-54D1-CD66-50848E4BC501}"/>
          </ac:spMkLst>
        </pc:spChg>
        <pc:spChg chg="mod ord">
          <ac:chgData name="Alfred Asterjadhi" userId="39de57b9-85c0-4fd1-aaac-8ca2b6560ad0" providerId="ADAL" clId="{2761FCC1-4A6E-4EF5-91BC-E3C73DA579E7}" dt="2024-01-15T20:32:54.366" v="3189" actId="207"/>
          <ac:spMkLst>
            <pc:docMk/>
            <pc:sldMk cId="3287547131" sldId="1028"/>
            <ac:spMk id="11" creationId="{3F0830D3-DB20-4EBA-DF7C-EE156DB7215D}"/>
          </ac:spMkLst>
        </pc:spChg>
      </pc:sldChg>
      <pc:sldChg chg="modSp mod">
        <pc:chgData name="Alfred Asterjadhi" userId="39de57b9-85c0-4fd1-aaac-8ca2b6560ad0" providerId="ADAL" clId="{2761FCC1-4A6E-4EF5-91BC-E3C73DA579E7}" dt="2024-01-18T15:39:10.535" v="4394" actId="13926"/>
        <pc:sldMkLst>
          <pc:docMk/>
          <pc:sldMk cId="3095361314" sldId="1029"/>
        </pc:sldMkLst>
        <pc:spChg chg="mod">
          <ac:chgData name="Alfred Asterjadhi" userId="39de57b9-85c0-4fd1-aaac-8ca2b6560ad0" providerId="ADAL" clId="{2761FCC1-4A6E-4EF5-91BC-E3C73DA579E7}" dt="2024-01-18T15:39:10.535" v="4394" actId="13926"/>
          <ac:spMkLst>
            <pc:docMk/>
            <pc:sldMk cId="3095361314" sldId="1029"/>
            <ac:spMk id="2" creationId="{4B5F0D0E-8BB7-48AB-9160-728B8B3399A2}"/>
          </ac:spMkLst>
        </pc:spChg>
        <pc:spChg chg="mod">
          <ac:chgData name="Alfred Asterjadhi" userId="39de57b9-85c0-4fd1-aaac-8ca2b6560ad0" providerId="ADAL" clId="{2761FCC1-4A6E-4EF5-91BC-E3C73DA579E7}" dt="2024-01-15T02:22:26.610" v="2151" actId="20577"/>
          <ac:spMkLst>
            <pc:docMk/>
            <pc:sldMk cId="3095361314" sldId="1029"/>
            <ac:spMk id="3" creationId="{DFB0BA47-D7B6-4F95-932E-A7AA615BC440}"/>
          </ac:spMkLst>
        </pc:spChg>
        <pc:spChg chg="mod">
          <ac:chgData name="Alfred Asterjadhi" userId="39de57b9-85c0-4fd1-aaac-8ca2b6560ad0" providerId="ADAL" clId="{2761FCC1-4A6E-4EF5-91BC-E3C73DA579E7}" dt="2024-01-15T02:20:02.528" v="2082" actId="20577"/>
          <ac:spMkLst>
            <pc:docMk/>
            <pc:sldMk cId="3095361314" sldId="1029"/>
            <ac:spMk id="4" creationId="{3462A639-621C-43E6-83A1-F4DCCA0E626D}"/>
          </ac:spMkLst>
        </pc:spChg>
      </pc:sldChg>
      <pc:sldChg chg="modSp mod">
        <pc:chgData name="Alfred Asterjadhi" userId="39de57b9-85c0-4fd1-aaac-8ca2b6560ad0" providerId="ADAL" clId="{2761FCC1-4A6E-4EF5-91BC-E3C73DA579E7}" dt="2024-01-16T21:28:38.293" v="4063" actId="13926"/>
        <pc:sldMkLst>
          <pc:docMk/>
          <pc:sldMk cId="3959530559" sldId="1030"/>
        </pc:sldMkLst>
        <pc:spChg chg="mod">
          <ac:chgData name="Alfred Asterjadhi" userId="39de57b9-85c0-4fd1-aaac-8ca2b6560ad0" providerId="ADAL" clId="{2761FCC1-4A6E-4EF5-91BC-E3C73DA579E7}" dt="2024-01-16T21:28:38.293" v="4063" actId="13926"/>
          <ac:spMkLst>
            <pc:docMk/>
            <pc:sldMk cId="3959530559" sldId="1030"/>
            <ac:spMk id="2" creationId="{4B5F0D0E-8BB7-48AB-9160-728B8B3399A2}"/>
          </ac:spMkLst>
        </pc:spChg>
        <pc:spChg chg="mod">
          <ac:chgData name="Alfred Asterjadhi" userId="39de57b9-85c0-4fd1-aaac-8ca2b6560ad0" providerId="ADAL" clId="{2761FCC1-4A6E-4EF5-91BC-E3C73DA579E7}" dt="2024-01-16T20:04:31.578" v="3978" actId="207"/>
          <ac:spMkLst>
            <pc:docMk/>
            <pc:sldMk cId="3959530559" sldId="1030"/>
            <ac:spMk id="3" creationId="{DFB0BA47-D7B6-4F95-932E-A7AA615BC440}"/>
          </ac:spMkLst>
        </pc:spChg>
      </pc:sldChg>
      <pc:sldChg chg="modSp mod">
        <pc:chgData name="Alfred Asterjadhi" userId="39de57b9-85c0-4fd1-aaac-8ca2b6560ad0" providerId="ADAL" clId="{2761FCC1-4A6E-4EF5-91BC-E3C73DA579E7}" dt="2024-01-18T22:26:01.190" v="4731" actId="20577"/>
        <pc:sldMkLst>
          <pc:docMk/>
          <pc:sldMk cId="1865298196" sldId="1034"/>
        </pc:sldMkLst>
        <pc:spChg chg="mod">
          <ac:chgData name="Alfred Asterjadhi" userId="39de57b9-85c0-4fd1-aaac-8ca2b6560ad0" providerId="ADAL" clId="{2761FCC1-4A6E-4EF5-91BC-E3C73DA579E7}" dt="2024-01-18T22:26:01.190" v="4731" actId="20577"/>
          <ac:spMkLst>
            <pc:docMk/>
            <pc:sldMk cId="1865298196" sldId="1034"/>
            <ac:spMk id="3" creationId="{32A82C14-015D-8818-0A3B-A5128A880F97}"/>
          </ac:spMkLst>
        </pc:spChg>
      </pc:sldChg>
      <pc:sldChg chg="modSp mod">
        <pc:chgData name="Alfred Asterjadhi" userId="39de57b9-85c0-4fd1-aaac-8ca2b6560ad0" providerId="ADAL" clId="{2761FCC1-4A6E-4EF5-91BC-E3C73DA579E7}" dt="2024-01-16T03:48:33.340" v="3337" actId="207"/>
        <pc:sldMkLst>
          <pc:docMk/>
          <pc:sldMk cId="603264867" sldId="1036"/>
        </pc:sldMkLst>
        <pc:spChg chg="mod">
          <ac:chgData name="Alfred Asterjadhi" userId="39de57b9-85c0-4fd1-aaac-8ca2b6560ad0" providerId="ADAL" clId="{2761FCC1-4A6E-4EF5-91BC-E3C73DA579E7}" dt="2024-01-14T16:37:19.945" v="1843" actId="20577"/>
          <ac:spMkLst>
            <pc:docMk/>
            <pc:sldMk cId="603264867" sldId="1036"/>
            <ac:spMk id="2" creationId="{9EF97F5A-CE7F-7BBA-0DB4-CF87B031E7D4}"/>
          </ac:spMkLst>
        </pc:spChg>
        <pc:spChg chg="mod">
          <ac:chgData name="Alfred Asterjadhi" userId="39de57b9-85c0-4fd1-aaac-8ca2b6560ad0" providerId="ADAL" clId="{2761FCC1-4A6E-4EF5-91BC-E3C73DA579E7}" dt="2024-01-16T03:48:33.340" v="3337" actId="207"/>
          <ac:spMkLst>
            <pc:docMk/>
            <pc:sldMk cId="603264867" sldId="1036"/>
            <ac:spMk id="11" creationId="{802B8475-AE74-75A8-8302-13C07F9648AE}"/>
          </ac:spMkLst>
        </pc:spChg>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pChg chg="mod ord">
          <ac:chgData name="Alfred Asterjadhi" userId="39de57b9-85c0-4fd1-aaac-8ca2b6560ad0" providerId="ADAL" clId="{2761FCC1-4A6E-4EF5-91BC-E3C73DA579E7}" dt="2024-01-15T02:21:20.239" v="2118" actId="6264"/>
          <ac:spMkLst>
            <pc:docMk/>
            <pc:sldMk cId="1819786892" sldId="1038"/>
            <ac:spMk id="2" creationId="{9EF97F5A-CE7F-7BBA-0DB4-CF87B031E7D4}"/>
          </ac:spMkLst>
        </pc:spChg>
        <pc:spChg chg="add del mod">
          <ac:chgData name="Alfred Asterjadhi" userId="39de57b9-85c0-4fd1-aaac-8ca2b6560ad0" providerId="ADAL" clId="{2761FCC1-4A6E-4EF5-91BC-E3C73DA579E7}" dt="2024-01-15T02:20:35.641" v="2089" actId="6264"/>
          <ac:spMkLst>
            <pc:docMk/>
            <pc:sldMk cId="1819786892" sldId="1038"/>
            <ac:spMk id="3" creationId="{E41D0D5F-98F3-461D-658A-DA1D4873A010}"/>
          </ac:spMkLst>
        </pc:spChg>
        <pc:spChg chg="mod ord">
          <ac:chgData name="Alfred Asterjadhi" userId="39de57b9-85c0-4fd1-aaac-8ca2b6560ad0" providerId="ADAL" clId="{2761FCC1-4A6E-4EF5-91BC-E3C73DA579E7}" dt="2024-01-15T02:21:20.239" v="2118" actId="6264"/>
          <ac:spMkLst>
            <pc:docMk/>
            <pc:sldMk cId="1819786892" sldId="1038"/>
            <ac:spMk id="4" creationId="{8B684BB7-2D5A-055E-0295-767A7870AB10}"/>
          </ac:spMkLst>
        </pc:spChg>
        <pc:spChg chg="mod ord">
          <ac:chgData name="Alfred Asterjadhi" userId="39de57b9-85c0-4fd1-aaac-8ca2b6560ad0" providerId="ADAL" clId="{2761FCC1-4A6E-4EF5-91BC-E3C73DA579E7}" dt="2024-01-15T02:21:20.239" v="2118" actId="6264"/>
          <ac:spMkLst>
            <pc:docMk/>
            <pc:sldMk cId="1819786892" sldId="1038"/>
            <ac:spMk id="5" creationId="{D3F03832-0357-D3F4-5D78-9AEED64EAC6F}"/>
          </ac:spMkLst>
        </pc:spChg>
        <pc:spChg chg="mod ord">
          <ac:chgData name="Alfred Asterjadhi" userId="39de57b9-85c0-4fd1-aaac-8ca2b6560ad0" providerId="ADAL" clId="{2761FCC1-4A6E-4EF5-91BC-E3C73DA579E7}" dt="2024-01-15T02:21:20.239" v="2118" actId="6264"/>
          <ac:spMkLst>
            <pc:docMk/>
            <pc:sldMk cId="1819786892" sldId="1038"/>
            <ac:spMk id="6" creationId="{EC77C5EB-E20F-F01E-703C-08282E47E7DA}"/>
          </ac:spMkLst>
        </pc:spChg>
        <pc:spChg chg="add del mod">
          <ac:chgData name="Alfred Asterjadhi" userId="39de57b9-85c0-4fd1-aaac-8ca2b6560ad0" providerId="ADAL" clId="{2761FCC1-4A6E-4EF5-91BC-E3C73DA579E7}" dt="2024-01-15T02:20:35.641" v="2089" actId="6264"/>
          <ac:spMkLst>
            <pc:docMk/>
            <pc:sldMk cId="1819786892" sldId="1038"/>
            <ac:spMk id="7" creationId="{53DC7668-A6F4-97D9-D26C-61FDD4C25ABD}"/>
          </ac:spMkLst>
        </pc:spChg>
        <pc:spChg chg="add del mod">
          <ac:chgData name="Alfred Asterjadhi" userId="39de57b9-85c0-4fd1-aaac-8ca2b6560ad0" providerId="ADAL" clId="{2761FCC1-4A6E-4EF5-91BC-E3C73DA579E7}" dt="2024-01-15T02:20:35.641" v="2089" actId="6264"/>
          <ac:spMkLst>
            <pc:docMk/>
            <pc:sldMk cId="1819786892" sldId="1038"/>
            <ac:spMk id="8" creationId="{C220AD61-BD25-BB77-B2FA-07028A1E0A1A}"/>
          </ac:spMkLst>
        </pc:spChg>
        <pc:spChg chg="add del mod">
          <ac:chgData name="Alfred Asterjadhi" userId="39de57b9-85c0-4fd1-aaac-8ca2b6560ad0" providerId="ADAL" clId="{2761FCC1-4A6E-4EF5-91BC-E3C73DA579E7}" dt="2024-01-15T02:20:35.641" v="2089" actId="6264"/>
          <ac:spMkLst>
            <pc:docMk/>
            <pc:sldMk cId="1819786892" sldId="1038"/>
            <ac:spMk id="9" creationId="{557B0B49-C92B-FB31-272E-70211E16DB2F}"/>
          </ac:spMkLst>
        </pc:spChg>
        <pc:spChg chg="add del mod">
          <ac:chgData name="Alfred Asterjadhi" userId="39de57b9-85c0-4fd1-aaac-8ca2b6560ad0" providerId="ADAL" clId="{2761FCC1-4A6E-4EF5-91BC-E3C73DA579E7}" dt="2024-01-15T02:20:35.641" v="2089" actId="6264"/>
          <ac:spMkLst>
            <pc:docMk/>
            <pc:sldMk cId="1819786892" sldId="1038"/>
            <ac:spMk id="10" creationId="{94430FFE-D99D-0B16-2CBE-965193D3D005}"/>
          </ac:spMkLst>
        </pc:spChg>
        <pc:spChg chg="mod ord">
          <ac:chgData name="Alfred Asterjadhi" userId="39de57b9-85c0-4fd1-aaac-8ca2b6560ad0" providerId="ADAL" clId="{2761FCC1-4A6E-4EF5-91BC-E3C73DA579E7}" dt="2024-01-18T19:26:40.582" v="4409" actId="20577"/>
          <ac:spMkLst>
            <pc:docMk/>
            <pc:sldMk cId="1819786892" sldId="1038"/>
            <ac:spMk id="11" creationId="{10369809-8F14-3F63-B0ED-FF21BCF3B086}"/>
          </ac:spMkLst>
        </pc:spChg>
        <pc:spChg chg="add del mod">
          <ac:chgData name="Alfred Asterjadhi" userId="39de57b9-85c0-4fd1-aaac-8ca2b6560ad0" providerId="ADAL" clId="{2761FCC1-4A6E-4EF5-91BC-E3C73DA579E7}" dt="2024-01-15T02:21:20.239" v="2118" actId="6264"/>
          <ac:spMkLst>
            <pc:docMk/>
            <pc:sldMk cId="1819786892" sldId="1038"/>
            <ac:spMk id="12" creationId="{426FCF42-9A94-5E97-9CEF-7A6584D9C2B6}"/>
          </ac:spMkLst>
        </pc:spChg>
        <pc:spChg chg="add del mod">
          <ac:chgData name="Alfred Asterjadhi" userId="39de57b9-85c0-4fd1-aaac-8ca2b6560ad0" providerId="ADAL" clId="{2761FCC1-4A6E-4EF5-91BC-E3C73DA579E7}" dt="2024-01-15T02:21:20.239" v="2118" actId="6264"/>
          <ac:spMkLst>
            <pc:docMk/>
            <pc:sldMk cId="1819786892" sldId="1038"/>
            <ac:spMk id="13" creationId="{1438CF89-783B-523A-3270-176C3840D20E}"/>
          </ac:spMkLst>
        </pc:spChg>
        <pc:spChg chg="add del mod">
          <ac:chgData name="Alfred Asterjadhi" userId="39de57b9-85c0-4fd1-aaac-8ca2b6560ad0" providerId="ADAL" clId="{2761FCC1-4A6E-4EF5-91BC-E3C73DA579E7}" dt="2024-01-15T02:21:20.239" v="2118" actId="6264"/>
          <ac:spMkLst>
            <pc:docMk/>
            <pc:sldMk cId="1819786892" sldId="1038"/>
            <ac:spMk id="14" creationId="{D3525FF1-2996-98A8-4CB7-75178A233599}"/>
          </ac:spMkLst>
        </pc:spChg>
        <pc:spChg chg="add del mod">
          <ac:chgData name="Alfred Asterjadhi" userId="39de57b9-85c0-4fd1-aaac-8ca2b6560ad0" providerId="ADAL" clId="{2761FCC1-4A6E-4EF5-91BC-E3C73DA579E7}" dt="2024-01-15T02:21:20.239" v="2118" actId="6264"/>
          <ac:spMkLst>
            <pc:docMk/>
            <pc:sldMk cId="1819786892" sldId="1038"/>
            <ac:spMk id="15" creationId="{5F9F171E-A427-4FDF-777A-D0355675EE7F}"/>
          </ac:spMkLst>
        </pc:spChg>
        <pc:spChg chg="add del mod">
          <ac:chgData name="Alfred Asterjadhi" userId="39de57b9-85c0-4fd1-aaac-8ca2b6560ad0" providerId="ADAL" clId="{2761FCC1-4A6E-4EF5-91BC-E3C73DA579E7}" dt="2024-01-15T02:21:20.239" v="2118" actId="6264"/>
          <ac:spMkLst>
            <pc:docMk/>
            <pc:sldMk cId="1819786892" sldId="1038"/>
            <ac:spMk id="16" creationId="{5F8BE8A6-9E7D-847B-E472-83C44CC24328}"/>
          </ac:spMkLst>
        </pc:spChg>
      </pc:sldChg>
      <pc:sldChg chg="addSp delSp modSp mod chgLayout">
        <pc:chgData name="Alfred Asterjadhi" userId="39de57b9-85c0-4fd1-aaac-8ca2b6560ad0" providerId="ADAL" clId="{2761FCC1-4A6E-4EF5-91BC-E3C73DA579E7}" dt="2024-01-18T22:03:28.778" v="4718" actId="207"/>
        <pc:sldMkLst>
          <pc:docMk/>
          <pc:sldMk cId="3814028870" sldId="1039"/>
        </pc:sldMkLst>
        <pc:spChg chg="mod ord">
          <ac:chgData name="Alfred Asterjadhi" userId="39de57b9-85c0-4fd1-aaac-8ca2b6560ad0" providerId="ADAL" clId="{2761FCC1-4A6E-4EF5-91BC-E3C73DA579E7}" dt="2024-01-18T19:35:33.552" v="4505" actId="20577"/>
          <ac:spMkLst>
            <pc:docMk/>
            <pc:sldMk cId="3814028870" sldId="1039"/>
            <ac:spMk id="2" creationId="{9EF97F5A-CE7F-7BBA-0DB4-CF87B031E7D4}"/>
          </ac:spMkLst>
        </pc:spChg>
        <pc:spChg chg="mod ord">
          <ac:chgData name="Alfred Asterjadhi" userId="39de57b9-85c0-4fd1-aaac-8ca2b6560ad0" providerId="ADAL" clId="{2761FCC1-4A6E-4EF5-91BC-E3C73DA579E7}" dt="2024-01-18T22:03:28.778" v="4718" actId="207"/>
          <ac:spMkLst>
            <pc:docMk/>
            <pc:sldMk cId="3814028870" sldId="1039"/>
            <ac:spMk id="3" creationId="{2C08B101-42DC-1716-269A-5A07B06D62DE}"/>
          </ac:spMkLst>
        </pc:spChg>
        <pc:spChg chg="mod ord">
          <ac:chgData name="Alfred Asterjadhi" userId="39de57b9-85c0-4fd1-aaac-8ca2b6560ad0" providerId="ADAL" clId="{2761FCC1-4A6E-4EF5-91BC-E3C73DA579E7}" dt="2024-01-15T02:23:42.298" v="2192" actId="6264"/>
          <ac:spMkLst>
            <pc:docMk/>
            <pc:sldMk cId="3814028870" sldId="1039"/>
            <ac:spMk id="4" creationId="{8B684BB7-2D5A-055E-0295-767A7870AB10}"/>
          </ac:spMkLst>
        </pc:spChg>
        <pc:spChg chg="mod ord">
          <ac:chgData name="Alfred Asterjadhi" userId="39de57b9-85c0-4fd1-aaac-8ca2b6560ad0" providerId="ADAL" clId="{2761FCC1-4A6E-4EF5-91BC-E3C73DA579E7}" dt="2024-01-15T02:23:42.298" v="2192" actId="6264"/>
          <ac:spMkLst>
            <pc:docMk/>
            <pc:sldMk cId="3814028870" sldId="1039"/>
            <ac:spMk id="5" creationId="{D3F03832-0357-D3F4-5D78-9AEED64EAC6F}"/>
          </ac:spMkLst>
        </pc:spChg>
        <pc:spChg chg="mod ord">
          <ac:chgData name="Alfred Asterjadhi" userId="39de57b9-85c0-4fd1-aaac-8ca2b6560ad0" providerId="ADAL" clId="{2761FCC1-4A6E-4EF5-91BC-E3C73DA579E7}" dt="2024-01-15T02:23:42.298" v="2192" actId="6264"/>
          <ac:spMkLst>
            <pc:docMk/>
            <pc:sldMk cId="3814028870" sldId="1039"/>
            <ac:spMk id="6" creationId="{EC77C5EB-E20F-F01E-703C-08282E47E7DA}"/>
          </ac:spMkLst>
        </pc:spChg>
        <pc:spChg chg="add del mod">
          <ac:chgData name="Alfred Asterjadhi" userId="39de57b9-85c0-4fd1-aaac-8ca2b6560ad0" providerId="ADAL" clId="{2761FCC1-4A6E-4EF5-91BC-E3C73DA579E7}" dt="2024-01-15T02:22:32.360" v="2152" actId="6264"/>
          <ac:spMkLst>
            <pc:docMk/>
            <pc:sldMk cId="3814028870" sldId="1039"/>
            <ac:spMk id="7" creationId="{0B44BE99-6866-4879-9A48-22A0F02318A6}"/>
          </ac:spMkLst>
        </pc:spChg>
        <pc:spChg chg="add del mod">
          <ac:chgData name="Alfred Asterjadhi" userId="39de57b9-85c0-4fd1-aaac-8ca2b6560ad0" providerId="ADAL" clId="{2761FCC1-4A6E-4EF5-91BC-E3C73DA579E7}" dt="2024-01-15T02:22:32.360" v="2152" actId="6264"/>
          <ac:spMkLst>
            <pc:docMk/>
            <pc:sldMk cId="3814028870" sldId="1039"/>
            <ac:spMk id="8" creationId="{7441DA76-3919-D1D1-316A-0460AEABA8B4}"/>
          </ac:spMkLst>
        </pc:spChg>
        <pc:spChg chg="add del mod">
          <ac:chgData name="Alfred Asterjadhi" userId="39de57b9-85c0-4fd1-aaac-8ca2b6560ad0" providerId="ADAL" clId="{2761FCC1-4A6E-4EF5-91BC-E3C73DA579E7}" dt="2024-01-15T02:22:32.360" v="2152" actId="6264"/>
          <ac:spMkLst>
            <pc:docMk/>
            <pc:sldMk cId="3814028870" sldId="1039"/>
            <ac:spMk id="9" creationId="{C0E14880-772F-683D-C360-3F0AA8EE0E16}"/>
          </ac:spMkLst>
        </pc:spChg>
        <pc:spChg chg="add del mod">
          <ac:chgData name="Alfred Asterjadhi" userId="39de57b9-85c0-4fd1-aaac-8ca2b6560ad0" providerId="ADAL" clId="{2761FCC1-4A6E-4EF5-91BC-E3C73DA579E7}" dt="2024-01-15T02:22:32.360" v="2152" actId="6264"/>
          <ac:spMkLst>
            <pc:docMk/>
            <pc:sldMk cId="3814028870" sldId="1039"/>
            <ac:spMk id="10" creationId="{13505755-3C3D-983D-79D5-287D2286BC25}"/>
          </ac:spMkLst>
        </pc:spChg>
        <pc:spChg chg="add del mod">
          <ac:chgData name="Alfred Asterjadhi" userId="39de57b9-85c0-4fd1-aaac-8ca2b6560ad0" providerId="ADAL" clId="{2761FCC1-4A6E-4EF5-91BC-E3C73DA579E7}" dt="2024-01-15T02:22:32.360" v="2152" actId="6264"/>
          <ac:spMkLst>
            <pc:docMk/>
            <pc:sldMk cId="3814028870" sldId="1039"/>
            <ac:spMk id="11" creationId="{6A562022-06C3-D6C8-4FE8-CEAA76E246C6}"/>
          </ac:spMkLst>
        </pc:spChg>
        <pc:spChg chg="add del mod">
          <ac:chgData name="Alfred Asterjadhi" userId="39de57b9-85c0-4fd1-aaac-8ca2b6560ad0" providerId="ADAL" clId="{2761FCC1-4A6E-4EF5-91BC-E3C73DA579E7}" dt="2024-01-15T02:22:39.080" v="2155" actId="6264"/>
          <ac:spMkLst>
            <pc:docMk/>
            <pc:sldMk cId="3814028870" sldId="1039"/>
            <ac:spMk id="12" creationId="{7C729C8A-1522-32E8-D7D6-548CE2034AB3}"/>
          </ac:spMkLst>
        </pc:spChg>
        <pc:spChg chg="add del mod">
          <ac:chgData name="Alfred Asterjadhi" userId="39de57b9-85c0-4fd1-aaac-8ca2b6560ad0" providerId="ADAL" clId="{2761FCC1-4A6E-4EF5-91BC-E3C73DA579E7}" dt="2024-01-15T02:22:39.080" v="2155" actId="6264"/>
          <ac:spMkLst>
            <pc:docMk/>
            <pc:sldMk cId="3814028870" sldId="1039"/>
            <ac:spMk id="13" creationId="{D344EEB3-DD3A-FD2E-F2D5-56240CA9CC95}"/>
          </ac:spMkLst>
        </pc:spChg>
        <pc:spChg chg="add del mod">
          <ac:chgData name="Alfred Asterjadhi" userId="39de57b9-85c0-4fd1-aaac-8ca2b6560ad0" providerId="ADAL" clId="{2761FCC1-4A6E-4EF5-91BC-E3C73DA579E7}" dt="2024-01-15T02:22:39.080" v="2155" actId="6264"/>
          <ac:spMkLst>
            <pc:docMk/>
            <pc:sldMk cId="3814028870" sldId="1039"/>
            <ac:spMk id="14" creationId="{B8D64AAA-A5B8-1F63-C16E-FF7925C4B07B}"/>
          </ac:spMkLst>
        </pc:spChg>
        <pc:spChg chg="add del mod">
          <ac:chgData name="Alfred Asterjadhi" userId="39de57b9-85c0-4fd1-aaac-8ca2b6560ad0" providerId="ADAL" clId="{2761FCC1-4A6E-4EF5-91BC-E3C73DA579E7}" dt="2024-01-15T02:22:39.080" v="2155" actId="6264"/>
          <ac:spMkLst>
            <pc:docMk/>
            <pc:sldMk cId="3814028870" sldId="1039"/>
            <ac:spMk id="15" creationId="{5499865F-0F70-8131-2E0A-A0F2332619E1}"/>
          </ac:spMkLst>
        </pc:spChg>
        <pc:spChg chg="add del mod">
          <ac:chgData name="Alfred Asterjadhi" userId="39de57b9-85c0-4fd1-aaac-8ca2b6560ad0" providerId="ADAL" clId="{2761FCC1-4A6E-4EF5-91BC-E3C73DA579E7}" dt="2024-01-15T02:22:39.080" v="2155" actId="6264"/>
          <ac:spMkLst>
            <pc:docMk/>
            <pc:sldMk cId="3814028870" sldId="1039"/>
            <ac:spMk id="16" creationId="{60E8C103-E632-094F-04A2-B14436B17546}"/>
          </ac:spMkLst>
        </pc:spChg>
        <pc:spChg chg="add del mod">
          <ac:chgData name="Alfred Asterjadhi" userId="39de57b9-85c0-4fd1-aaac-8ca2b6560ad0" providerId="ADAL" clId="{2761FCC1-4A6E-4EF5-91BC-E3C73DA579E7}" dt="2024-01-15T02:23:42.298" v="2192" actId="6264"/>
          <ac:spMkLst>
            <pc:docMk/>
            <pc:sldMk cId="3814028870" sldId="1039"/>
            <ac:spMk id="17" creationId="{AAD2F544-35F1-1785-DF5D-87D917774CEA}"/>
          </ac:spMkLst>
        </pc:spChg>
        <pc:spChg chg="add del mod">
          <ac:chgData name="Alfred Asterjadhi" userId="39de57b9-85c0-4fd1-aaac-8ca2b6560ad0" providerId="ADAL" clId="{2761FCC1-4A6E-4EF5-91BC-E3C73DA579E7}" dt="2024-01-15T02:23:42.298" v="2192" actId="6264"/>
          <ac:spMkLst>
            <pc:docMk/>
            <pc:sldMk cId="3814028870" sldId="1039"/>
            <ac:spMk id="18" creationId="{B84601B6-2297-772D-D9CE-9BC1888C9062}"/>
          </ac:spMkLst>
        </pc:spChg>
        <pc:spChg chg="add del mod">
          <ac:chgData name="Alfred Asterjadhi" userId="39de57b9-85c0-4fd1-aaac-8ca2b6560ad0" providerId="ADAL" clId="{2761FCC1-4A6E-4EF5-91BC-E3C73DA579E7}" dt="2024-01-15T02:23:42.298" v="2192" actId="6264"/>
          <ac:spMkLst>
            <pc:docMk/>
            <pc:sldMk cId="3814028870" sldId="1039"/>
            <ac:spMk id="19" creationId="{038F3A41-E4D1-64F3-5CC5-7273AB1E90F5}"/>
          </ac:spMkLst>
        </pc:spChg>
        <pc:spChg chg="add del mod">
          <ac:chgData name="Alfred Asterjadhi" userId="39de57b9-85c0-4fd1-aaac-8ca2b6560ad0" providerId="ADAL" clId="{2761FCC1-4A6E-4EF5-91BC-E3C73DA579E7}" dt="2024-01-15T02:23:42.298" v="2192" actId="6264"/>
          <ac:spMkLst>
            <pc:docMk/>
            <pc:sldMk cId="3814028870" sldId="1039"/>
            <ac:spMk id="20" creationId="{A70A9F27-60E0-4A9C-23AE-C82271B5EF6C}"/>
          </ac:spMkLst>
        </pc:spChg>
        <pc:spChg chg="add del mod">
          <ac:chgData name="Alfred Asterjadhi" userId="39de57b9-85c0-4fd1-aaac-8ca2b6560ad0" providerId="ADAL" clId="{2761FCC1-4A6E-4EF5-91BC-E3C73DA579E7}" dt="2024-01-15T02:23:42.298" v="2192" actId="6264"/>
          <ac:spMkLst>
            <pc:docMk/>
            <pc:sldMk cId="3814028870" sldId="1039"/>
            <ac:spMk id="21" creationId="{B7975C1D-F937-D34D-953B-57A300AEF720}"/>
          </ac:spMkLst>
        </pc:spChg>
      </pc:sldChg>
      <pc:sldChg chg="modSp mod">
        <pc:chgData name="Alfred Asterjadhi" userId="39de57b9-85c0-4fd1-aaac-8ca2b6560ad0" providerId="ADAL" clId="{2761FCC1-4A6E-4EF5-91BC-E3C73DA579E7}" dt="2024-01-22T19:23:35.711" v="4929" actId="207"/>
        <pc:sldMkLst>
          <pc:docMk/>
          <pc:sldMk cId="3828928684" sldId="1058"/>
        </pc:sldMkLst>
        <pc:graphicFrameChg chg="mod modGraphic">
          <ac:chgData name="Alfred Asterjadhi" userId="39de57b9-85c0-4fd1-aaac-8ca2b6560ad0" providerId="ADAL" clId="{2761FCC1-4A6E-4EF5-91BC-E3C73DA579E7}" dt="2024-01-22T19:23:35.711" v="4929" actId="207"/>
          <ac:graphicFrameMkLst>
            <pc:docMk/>
            <pc:sldMk cId="3828928684" sldId="1058"/>
            <ac:graphicFrameMk id="6" creationId="{5094FBC8-BB74-47F3-965D-16BC678F4D1D}"/>
          </ac:graphicFrameMkLst>
        </pc:graphicFrameChg>
      </pc:sldChg>
      <pc:sldChg chg="modSp mod">
        <pc:chgData name="Alfred Asterjadhi" userId="39de57b9-85c0-4fd1-aaac-8ca2b6560ad0" providerId="ADAL" clId="{2761FCC1-4A6E-4EF5-91BC-E3C73DA579E7}" dt="2024-01-22T19:23:46.241" v="4931" actId="207"/>
        <pc:sldMkLst>
          <pc:docMk/>
          <pc:sldMk cId="1089014833" sldId="1059"/>
        </pc:sldMkLst>
        <pc:graphicFrameChg chg="mod modGraphic">
          <ac:chgData name="Alfred Asterjadhi" userId="39de57b9-85c0-4fd1-aaac-8ca2b6560ad0" providerId="ADAL" clId="{2761FCC1-4A6E-4EF5-91BC-E3C73DA579E7}" dt="2024-01-22T19:23:46.241" v="4931" actId="207"/>
          <ac:graphicFrameMkLst>
            <pc:docMk/>
            <pc:sldMk cId="1089014833" sldId="1059"/>
            <ac:graphicFrameMk id="6" creationId="{5094FBC8-BB74-47F3-965D-16BC678F4D1D}"/>
          </ac:graphicFrameMkLst>
        </pc:graphicFrameChg>
      </pc:sldChg>
      <pc:sldChg chg="modSp mod">
        <pc:chgData name="Alfred Asterjadhi" userId="39de57b9-85c0-4fd1-aaac-8ca2b6560ad0" providerId="ADAL" clId="{2761FCC1-4A6E-4EF5-91BC-E3C73DA579E7}" dt="2024-01-22T19:23:53.603" v="4933" actId="207"/>
        <pc:sldMkLst>
          <pc:docMk/>
          <pc:sldMk cId="3832852367" sldId="1060"/>
        </pc:sldMkLst>
        <pc:graphicFrameChg chg="mod modGraphic">
          <ac:chgData name="Alfred Asterjadhi" userId="39de57b9-85c0-4fd1-aaac-8ca2b6560ad0" providerId="ADAL" clId="{2761FCC1-4A6E-4EF5-91BC-E3C73DA579E7}" dt="2024-01-22T19:23:53.603" v="4933" actId="207"/>
          <ac:graphicFrameMkLst>
            <pc:docMk/>
            <pc:sldMk cId="3832852367" sldId="1060"/>
            <ac:graphicFrameMk id="6" creationId="{5094FBC8-BB74-47F3-965D-16BC678F4D1D}"/>
          </ac:graphicFrameMkLst>
        </pc:graphicFrameChg>
      </pc:sldChg>
      <pc:sldChg chg="modSp mod">
        <pc:chgData name="Alfred Asterjadhi" userId="39de57b9-85c0-4fd1-aaac-8ca2b6560ad0" providerId="ADAL" clId="{2761FCC1-4A6E-4EF5-91BC-E3C73DA579E7}" dt="2024-01-22T19:24:10.699" v="4937" actId="207"/>
        <pc:sldMkLst>
          <pc:docMk/>
          <pc:sldMk cId="2528763118" sldId="1061"/>
        </pc:sldMkLst>
        <pc:graphicFrameChg chg="mod modGraphic">
          <ac:chgData name="Alfred Asterjadhi" userId="39de57b9-85c0-4fd1-aaac-8ca2b6560ad0" providerId="ADAL" clId="{2761FCC1-4A6E-4EF5-91BC-E3C73DA579E7}" dt="2024-01-22T19:24:10.699" v="4937" actId="207"/>
          <ac:graphicFrameMkLst>
            <pc:docMk/>
            <pc:sldMk cId="2528763118" sldId="1061"/>
            <ac:graphicFrameMk id="6" creationId="{5094FBC8-BB74-47F3-965D-16BC678F4D1D}"/>
          </ac:graphicFrameMkLst>
        </pc:graphicFrameChg>
      </pc:sldChg>
      <pc:sldChg chg="addSp delSp modSp mod">
        <pc:chgData name="Alfred Asterjadhi" userId="39de57b9-85c0-4fd1-aaac-8ca2b6560ad0" providerId="ADAL" clId="{2761FCC1-4A6E-4EF5-91BC-E3C73DA579E7}" dt="2024-01-16T21:23:35.454" v="3990" actId="20577"/>
        <pc:sldMkLst>
          <pc:docMk/>
          <pc:sldMk cId="420957283" sldId="1062"/>
        </pc:sldMkLst>
        <pc:spChg chg="mod">
          <ac:chgData name="Alfred Asterjadhi" userId="39de57b9-85c0-4fd1-aaac-8ca2b6560ad0" providerId="ADAL" clId="{2761FCC1-4A6E-4EF5-91BC-E3C73DA579E7}" dt="2024-01-16T21:22:42.963" v="3983" actId="13926"/>
          <ac:spMkLst>
            <pc:docMk/>
            <pc:sldMk cId="420957283" sldId="1062"/>
            <ac:spMk id="2" creationId="{4B5F0D0E-8BB7-48AB-9160-728B8B3399A2}"/>
          </ac:spMkLst>
        </pc:spChg>
        <pc:spChg chg="mod">
          <ac:chgData name="Alfred Asterjadhi" userId="39de57b9-85c0-4fd1-aaac-8ca2b6560ad0" providerId="ADAL" clId="{2761FCC1-4A6E-4EF5-91BC-E3C73DA579E7}" dt="2024-01-16T21:23:35.454" v="3990" actId="20577"/>
          <ac:spMkLst>
            <pc:docMk/>
            <pc:sldMk cId="420957283" sldId="1062"/>
            <ac:spMk id="3" creationId="{DFB0BA47-D7B6-4F95-932E-A7AA615BC440}"/>
          </ac:spMkLst>
        </pc:spChg>
        <pc:graphicFrameChg chg="add del mod">
          <ac:chgData name="Alfred Asterjadhi" userId="39de57b9-85c0-4fd1-aaac-8ca2b6560ad0" providerId="ADAL" clId="{2761FCC1-4A6E-4EF5-91BC-E3C73DA579E7}" dt="2024-01-14T16:15:39.667" v="1356"/>
          <ac:graphicFrameMkLst>
            <pc:docMk/>
            <pc:sldMk cId="420957283" sldId="1062"/>
            <ac:graphicFrameMk id="7" creationId="{D07B3563-1D91-613D-0336-A638DFFA414F}"/>
          </ac:graphicFrameMkLst>
        </pc:graphicFrameChg>
        <pc:graphicFrameChg chg="add del mod">
          <ac:chgData name="Alfred Asterjadhi" userId="39de57b9-85c0-4fd1-aaac-8ca2b6560ad0" providerId="ADAL" clId="{2761FCC1-4A6E-4EF5-91BC-E3C73DA579E7}" dt="2024-01-14T16:15:59.872" v="1361"/>
          <ac:graphicFrameMkLst>
            <pc:docMk/>
            <pc:sldMk cId="420957283" sldId="1062"/>
            <ac:graphicFrameMk id="8" creationId="{62E25BE3-FC7A-BE2C-8D77-4A02EBAD2F8F}"/>
          </ac:graphicFrameMkLst>
        </pc:graphicFrameChg>
      </pc:sldChg>
      <pc:sldChg chg="modSp mod">
        <pc:chgData name="Alfred Asterjadhi" userId="39de57b9-85c0-4fd1-aaac-8ca2b6560ad0" providerId="ADAL" clId="{2761FCC1-4A6E-4EF5-91BC-E3C73DA579E7}" dt="2024-01-22T18:49:08.115" v="4733" actId="13926"/>
        <pc:sldMkLst>
          <pc:docMk/>
          <pc:sldMk cId="4237730190" sldId="1063"/>
        </pc:sldMkLst>
        <pc:spChg chg="mod">
          <ac:chgData name="Alfred Asterjadhi" userId="39de57b9-85c0-4fd1-aaac-8ca2b6560ad0" providerId="ADAL" clId="{2761FCC1-4A6E-4EF5-91BC-E3C73DA579E7}" dt="2024-01-22T18:49:08.115" v="4733" actId="13926"/>
          <ac:spMkLst>
            <pc:docMk/>
            <pc:sldMk cId="4237730190" sldId="1063"/>
            <ac:spMk id="2" creationId="{4B5F0D0E-8BB7-48AB-9160-728B8B3399A2}"/>
          </ac:spMkLst>
        </pc:spChg>
        <pc:spChg chg="mod">
          <ac:chgData name="Alfred Asterjadhi" userId="39de57b9-85c0-4fd1-aaac-8ca2b6560ad0" providerId="ADAL" clId="{2761FCC1-4A6E-4EF5-91BC-E3C73DA579E7}" dt="2024-01-22T18:49:04.567" v="4732" actId="207"/>
          <ac:spMkLst>
            <pc:docMk/>
            <pc:sldMk cId="4237730190" sldId="1063"/>
            <ac:spMk id="3" creationId="{DFB0BA47-D7B6-4F95-932E-A7AA615BC440}"/>
          </ac:spMkLst>
        </pc:spChg>
      </pc:sldChg>
      <pc:sldChg chg="modSp mod">
        <pc:chgData name="Alfred Asterjadhi" userId="39de57b9-85c0-4fd1-aaac-8ca2b6560ad0" providerId="ADAL" clId="{2761FCC1-4A6E-4EF5-91BC-E3C73DA579E7}" dt="2024-01-17T17:05:35.359" v="4388" actId="207"/>
        <pc:sldMkLst>
          <pc:docMk/>
          <pc:sldMk cId="755068326" sldId="1064"/>
        </pc:sldMkLst>
        <pc:spChg chg="mod">
          <ac:chgData name="Alfred Asterjadhi" userId="39de57b9-85c0-4fd1-aaac-8ca2b6560ad0" providerId="ADAL" clId="{2761FCC1-4A6E-4EF5-91BC-E3C73DA579E7}" dt="2024-01-17T14:16:38.632" v="4114" actId="13926"/>
          <ac:spMkLst>
            <pc:docMk/>
            <pc:sldMk cId="755068326" sldId="1064"/>
            <ac:spMk id="2" creationId="{4B5F0D0E-8BB7-48AB-9160-728B8B3399A2}"/>
          </ac:spMkLst>
        </pc:spChg>
        <pc:spChg chg="mod">
          <ac:chgData name="Alfred Asterjadhi" userId="39de57b9-85c0-4fd1-aaac-8ca2b6560ad0" providerId="ADAL" clId="{2761FCC1-4A6E-4EF5-91BC-E3C73DA579E7}" dt="2024-01-17T17:05:35.359" v="4388" actId="207"/>
          <ac:spMkLst>
            <pc:docMk/>
            <pc:sldMk cId="755068326" sldId="1064"/>
            <ac:spMk id="3" creationId="{DFB0BA47-D7B6-4F95-932E-A7AA615BC440}"/>
          </ac:spMkLst>
        </pc:spChg>
      </pc:sldChg>
      <pc:sldChg chg="modSp mod">
        <pc:chgData name="Alfred Asterjadhi" userId="39de57b9-85c0-4fd1-aaac-8ca2b6560ad0" providerId="ADAL" clId="{2761FCC1-4A6E-4EF5-91BC-E3C73DA579E7}" dt="2024-01-22T18:49:20.953" v="4735" actId="13926"/>
        <pc:sldMkLst>
          <pc:docMk/>
          <pc:sldMk cId="3310225282" sldId="1065"/>
        </pc:sldMkLst>
        <pc:spChg chg="mod">
          <ac:chgData name="Alfred Asterjadhi" userId="39de57b9-85c0-4fd1-aaac-8ca2b6560ad0" providerId="ADAL" clId="{2761FCC1-4A6E-4EF5-91BC-E3C73DA579E7}" dt="2024-01-22T18:49:20.953" v="4735" actId="13926"/>
          <ac:spMkLst>
            <pc:docMk/>
            <pc:sldMk cId="3310225282" sldId="1065"/>
            <ac:spMk id="2" creationId="{4B5F0D0E-8BB7-48AB-9160-728B8B3399A2}"/>
          </ac:spMkLst>
        </pc:spChg>
        <pc:spChg chg="mod">
          <ac:chgData name="Alfred Asterjadhi" userId="39de57b9-85c0-4fd1-aaac-8ca2b6560ad0" providerId="ADAL" clId="{2761FCC1-4A6E-4EF5-91BC-E3C73DA579E7}" dt="2024-01-22T18:49:19.389" v="4734" actId="207"/>
          <ac:spMkLst>
            <pc:docMk/>
            <pc:sldMk cId="3310225282" sldId="1065"/>
            <ac:spMk id="3" creationId="{DFB0BA47-D7B6-4F95-932E-A7AA615BC440}"/>
          </ac:spMkLst>
        </pc:spChg>
      </pc:sldChg>
      <pc:sldChg chg="modSp mod">
        <pc:chgData name="Alfred Asterjadhi" userId="39de57b9-85c0-4fd1-aaac-8ca2b6560ad0" providerId="ADAL" clId="{2761FCC1-4A6E-4EF5-91BC-E3C73DA579E7}" dt="2024-01-17T17:05:43.606" v="4389" actId="207"/>
        <pc:sldMkLst>
          <pc:docMk/>
          <pc:sldMk cId="3289567463" sldId="1066"/>
        </pc:sldMkLst>
        <pc:spChg chg="mod">
          <ac:chgData name="Alfred Asterjadhi" userId="39de57b9-85c0-4fd1-aaac-8ca2b6560ad0" providerId="ADAL" clId="{2761FCC1-4A6E-4EF5-91BC-E3C73DA579E7}" dt="2024-01-17T16:56:48.802" v="4384" actId="13926"/>
          <ac:spMkLst>
            <pc:docMk/>
            <pc:sldMk cId="3289567463" sldId="1066"/>
            <ac:spMk id="2" creationId="{4B5F0D0E-8BB7-48AB-9160-728B8B3399A2}"/>
          </ac:spMkLst>
        </pc:spChg>
        <pc:spChg chg="mod">
          <ac:chgData name="Alfred Asterjadhi" userId="39de57b9-85c0-4fd1-aaac-8ca2b6560ad0" providerId="ADAL" clId="{2761FCC1-4A6E-4EF5-91BC-E3C73DA579E7}" dt="2024-01-17T17:05:43.606" v="4389" actId="207"/>
          <ac:spMkLst>
            <pc:docMk/>
            <pc:sldMk cId="3289567463" sldId="1066"/>
            <ac:spMk id="3" creationId="{DFB0BA47-D7B6-4F95-932E-A7AA615BC440}"/>
          </ac:spMkLst>
        </pc:spChg>
      </pc:sldChg>
      <pc:sldChg chg="modSp mod">
        <pc:chgData name="Alfred Asterjadhi" userId="39de57b9-85c0-4fd1-aaac-8ca2b6560ad0" providerId="ADAL" clId="{2761FCC1-4A6E-4EF5-91BC-E3C73DA579E7}" dt="2024-01-22T18:50:41.891" v="4738" actId="207"/>
        <pc:sldMkLst>
          <pc:docMk/>
          <pc:sldMk cId="856501673" sldId="1067"/>
        </pc:sldMkLst>
        <pc:spChg chg="mod">
          <ac:chgData name="Alfred Asterjadhi" userId="39de57b9-85c0-4fd1-aaac-8ca2b6560ad0" providerId="ADAL" clId="{2761FCC1-4A6E-4EF5-91BC-E3C73DA579E7}" dt="2024-01-22T18:50:37.315" v="4737" actId="13926"/>
          <ac:spMkLst>
            <pc:docMk/>
            <pc:sldMk cId="856501673" sldId="1067"/>
            <ac:spMk id="2" creationId="{4B5F0D0E-8BB7-48AB-9160-728B8B3399A2}"/>
          </ac:spMkLst>
        </pc:spChg>
        <pc:spChg chg="mod">
          <ac:chgData name="Alfred Asterjadhi" userId="39de57b9-85c0-4fd1-aaac-8ca2b6560ad0" providerId="ADAL" clId="{2761FCC1-4A6E-4EF5-91BC-E3C73DA579E7}" dt="2024-01-22T18:50:41.891" v="4738" actId="207"/>
          <ac:spMkLst>
            <pc:docMk/>
            <pc:sldMk cId="856501673" sldId="1067"/>
            <ac:spMk id="3" creationId="{DFB0BA47-D7B6-4F95-932E-A7AA615BC440}"/>
          </ac:spMkLst>
        </pc:spChg>
      </pc:sldChg>
      <pc:sldChg chg="modSp mod">
        <pc:chgData name="Alfred Asterjadhi" userId="39de57b9-85c0-4fd1-aaac-8ca2b6560ad0" providerId="ADAL" clId="{2761FCC1-4A6E-4EF5-91BC-E3C73DA579E7}" dt="2024-01-22T19:18:35.762" v="4911" actId="13926"/>
        <pc:sldMkLst>
          <pc:docMk/>
          <pc:sldMk cId="3051592254" sldId="1068"/>
        </pc:sldMkLst>
        <pc:spChg chg="mod">
          <ac:chgData name="Alfred Asterjadhi" userId="39de57b9-85c0-4fd1-aaac-8ca2b6560ad0" providerId="ADAL" clId="{2761FCC1-4A6E-4EF5-91BC-E3C73DA579E7}" dt="2024-01-22T19:18:35.762" v="4911" actId="13926"/>
          <ac:spMkLst>
            <pc:docMk/>
            <pc:sldMk cId="3051592254" sldId="1068"/>
            <ac:spMk id="2" creationId="{4B5F0D0E-8BB7-48AB-9160-728B8B3399A2}"/>
          </ac:spMkLst>
        </pc:spChg>
        <pc:spChg chg="mod">
          <ac:chgData name="Alfred Asterjadhi" userId="39de57b9-85c0-4fd1-aaac-8ca2b6560ad0" providerId="ADAL" clId="{2761FCC1-4A6E-4EF5-91BC-E3C73DA579E7}" dt="2024-01-22T19:18:31.971" v="4910" actId="207"/>
          <ac:spMkLst>
            <pc:docMk/>
            <pc:sldMk cId="3051592254" sldId="1068"/>
            <ac:spMk id="3" creationId="{DFB0BA47-D7B6-4F95-932E-A7AA615BC440}"/>
          </ac:spMkLst>
        </pc:spChg>
      </pc:sldChg>
      <pc:sldChg chg="modSp mod">
        <pc:chgData name="Alfred Asterjadhi" userId="39de57b9-85c0-4fd1-aaac-8ca2b6560ad0" providerId="ADAL" clId="{2761FCC1-4A6E-4EF5-91BC-E3C73DA579E7}" dt="2024-01-18T21:07:01.748" v="4711" actId="6549"/>
        <pc:sldMkLst>
          <pc:docMk/>
          <pc:sldMk cId="1268796722" sldId="1069"/>
        </pc:sldMkLst>
        <pc:spChg chg="mod">
          <ac:chgData name="Alfred Asterjadhi" userId="39de57b9-85c0-4fd1-aaac-8ca2b6560ad0" providerId="ADAL" clId="{2761FCC1-4A6E-4EF5-91BC-E3C73DA579E7}" dt="2024-01-18T21:07:01.748" v="4711" actId="6549"/>
          <ac:spMkLst>
            <pc:docMk/>
            <pc:sldMk cId="1268796722" sldId="1069"/>
            <ac:spMk id="3" creationId="{D1358E1A-E185-4489-03F1-1A1A550D7AE4}"/>
          </ac:spMkLst>
        </pc:spChg>
      </pc:sldChg>
      <pc:sldChg chg="modSp mod">
        <pc:chgData name="Alfred Asterjadhi" userId="39de57b9-85c0-4fd1-aaac-8ca2b6560ad0" providerId="ADAL" clId="{2761FCC1-4A6E-4EF5-91BC-E3C73DA579E7}" dt="2024-01-22T19:24:21.077" v="4939" actId="207"/>
        <pc:sldMkLst>
          <pc:docMk/>
          <pc:sldMk cId="1911178581" sldId="1070"/>
        </pc:sldMkLst>
        <pc:graphicFrameChg chg="mod modGraphic">
          <ac:chgData name="Alfred Asterjadhi" userId="39de57b9-85c0-4fd1-aaac-8ca2b6560ad0" providerId="ADAL" clId="{2761FCC1-4A6E-4EF5-91BC-E3C73DA579E7}" dt="2024-01-22T19:24:21.077" v="4939" actId="207"/>
          <ac:graphicFrameMkLst>
            <pc:docMk/>
            <pc:sldMk cId="1911178581" sldId="1070"/>
            <ac:graphicFrameMk id="6" creationId="{5094FBC8-BB74-47F3-965D-16BC678F4D1D}"/>
          </ac:graphicFrameMkLst>
        </pc:graphicFrameChg>
      </pc:sldChg>
      <pc:sldChg chg="modSp mod">
        <pc:chgData name="Alfred Asterjadhi" userId="39de57b9-85c0-4fd1-aaac-8ca2b6560ad0" providerId="ADAL" clId="{2761FCC1-4A6E-4EF5-91BC-E3C73DA579E7}" dt="2024-01-22T19:24:28.525" v="4941" actId="207"/>
        <pc:sldMkLst>
          <pc:docMk/>
          <pc:sldMk cId="4040184548" sldId="1071"/>
        </pc:sldMkLst>
        <pc:graphicFrameChg chg="mod modGraphic">
          <ac:chgData name="Alfred Asterjadhi" userId="39de57b9-85c0-4fd1-aaac-8ca2b6560ad0" providerId="ADAL" clId="{2761FCC1-4A6E-4EF5-91BC-E3C73DA579E7}" dt="2024-01-22T19:24:28.525" v="4941" actId="207"/>
          <ac:graphicFrameMkLst>
            <pc:docMk/>
            <pc:sldMk cId="4040184548" sldId="1071"/>
            <ac:graphicFrameMk id="6" creationId="{5094FBC8-BB74-47F3-965D-16BC678F4D1D}"/>
          </ac:graphicFrameMkLst>
        </pc:graphicFrameChg>
      </pc:sldChg>
      <pc:sldChg chg="modSp mod">
        <pc:chgData name="Alfred Asterjadhi" userId="39de57b9-85c0-4fd1-aaac-8ca2b6560ad0" providerId="ADAL" clId="{2761FCC1-4A6E-4EF5-91BC-E3C73DA579E7}" dt="2024-01-22T19:24:34.893" v="4942" actId="207"/>
        <pc:sldMkLst>
          <pc:docMk/>
          <pc:sldMk cId="4205713527" sldId="1072"/>
        </pc:sldMkLst>
        <pc:spChg chg="mod">
          <ac:chgData name="Alfred Asterjadhi" userId="39de57b9-85c0-4fd1-aaac-8ca2b6560ad0" providerId="ADAL" clId="{2761FCC1-4A6E-4EF5-91BC-E3C73DA579E7}" dt="2024-01-14T15:57:31.460" v="1294" actId="20577"/>
          <ac:spMkLst>
            <pc:docMk/>
            <pc:sldMk cId="4205713527" sldId="1072"/>
            <ac:spMk id="2" creationId="{F2762690-C15C-4839-B40F-0AF3A4D89457}"/>
          </ac:spMkLst>
        </pc:spChg>
        <pc:graphicFrameChg chg="mod modGraphic">
          <ac:chgData name="Alfred Asterjadhi" userId="39de57b9-85c0-4fd1-aaac-8ca2b6560ad0" providerId="ADAL" clId="{2761FCC1-4A6E-4EF5-91BC-E3C73DA579E7}" dt="2024-01-22T19:24:34.893" v="4942" actId="207"/>
          <ac:graphicFrameMkLst>
            <pc:docMk/>
            <pc:sldMk cId="4205713527" sldId="1072"/>
            <ac:graphicFrameMk id="6" creationId="{5094FBC8-BB74-47F3-965D-16BC678F4D1D}"/>
          </ac:graphicFrameMkLst>
        </pc:graphicFrameChg>
      </pc:sldChg>
      <pc:sldChg chg="modSp mod">
        <pc:chgData name="Alfred Asterjadhi" userId="39de57b9-85c0-4fd1-aaac-8ca2b6560ad0" providerId="ADAL" clId="{2761FCC1-4A6E-4EF5-91BC-E3C73DA579E7}" dt="2024-01-22T19:24:52.015" v="4945" actId="207"/>
        <pc:sldMkLst>
          <pc:docMk/>
          <pc:sldMk cId="2732103386" sldId="1073"/>
        </pc:sldMkLst>
        <pc:spChg chg="mod">
          <ac:chgData name="Alfred Asterjadhi" userId="39de57b9-85c0-4fd1-aaac-8ca2b6560ad0" providerId="ADAL" clId="{2761FCC1-4A6E-4EF5-91BC-E3C73DA579E7}" dt="2024-01-13T21:56:23.450" v="919" actId="20577"/>
          <ac:spMkLst>
            <pc:docMk/>
            <pc:sldMk cId="2732103386" sldId="1073"/>
            <ac:spMk id="2" creationId="{F2762690-C15C-4839-B40F-0AF3A4D89457}"/>
          </ac:spMkLst>
        </pc:spChg>
        <pc:graphicFrameChg chg="mod modGraphic">
          <ac:chgData name="Alfred Asterjadhi" userId="39de57b9-85c0-4fd1-aaac-8ca2b6560ad0" providerId="ADAL" clId="{2761FCC1-4A6E-4EF5-91BC-E3C73DA579E7}" dt="2024-01-22T19:24:52.015" v="4945" actId="207"/>
          <ac:graphicFrameMkLst>
            <pc:docMk/>
            <pc:sldMk cId="2732103386" sldId="1073"/>
            <ac:graphicFrameMk id="6" creationId="{5094FBC8-BB74-47F3-965D-16BC678F4D1D}"/>
          </ac:graphicFrameMkLst>
        </pc:graphicFrameChg>
      </pc:sldChg>
      <pc:sldChg chg="modSp mod">
        <pc:chgData name="Alfred Asterjadhi" userId="39de57b9-85c0-4fd1-aaac-8ca2b6560ad0" providerId="ADAL" clId="{2761FCC1-4A6E-4EF5-91BC-E3C73DA579E7}" dt="2024-01-22T19:24:05.986" v="4936" actId="207"/>
        <pc:sldMkLst>
          <pc:docMk/>
          <pc:sldMk cId="170347333" sldId="1075"/>
        </pc:sldMkLst>
        <pc:graphicFrameChg chg="mod modGraphic">
          <ac:chgData name="Alfred Asterjadhi" userId="39de57b9-85c0-4fd1-aaac-8ca2b6560ad0" providerId="ADAL" clId="{2761FCC1-4A6E-4EF5-91BC-E3C73DA579E7}" dt="2024-01-22T19:24:05.986" v="4936" actId="207"/>
          <ac:graphicFrameMkLst>
            <pc:docMk/>
            <pc:sldMk cId="170347333" sldId="1075"/>
            <ac:graphicFrameMk id="6" creationId="{5094FBC8-BB74-47F3-965D-16BC678F4D1D}"/>
          </ac:graphicFrameMkLst>
        </pc:graphicFrameChg>
      </pc:sldChg>
      <pc:sldChg chg="modSp mod">
        <pc:chgData name="Alfred Asterjadhi" userId="39de57b9-85c0-4fd1-aaac-8ca2b6560ad0" providerId="ADAL" clId="{2761FCC1-4A6E-4EF5-91BC-E3C73DA579E7}" dt="2024-01-14T16:03:30.593" v="1315"/>
        <pc:sldMkLst>
          <pc:docMk/>
          <pc:sldMk cId="2014521104" sldId="1076"/>
        </pc:sldMkLst>
        <pc:spChg chg="mod">
          <ac:chgData name="Alfred Asterjadhi" userId="39de57b9-85c0-4fd1-aaac-8ca2b6560ad0" providerId="ADAL" clId="{2761FCC1-4A6E-4EF5-91BC-E3C73DA579E7}" dt="2024-01-14T15:57:54.789" v="1296" actId="6549"/>
          <ac:spMkLst>
            <pc:docMk/>
            <pc:sldMk cId="2014521104" sldId="1076"/>
            <ac:spMk id="2" creationId="{F2762690-C15C-4839-B40F-0AF3A4D89457}"/>
          </ac:spMkLst>
        </pc:spChg>
        <pc:graphicFrameChg chg="mod modGraphic">
          <ac:chgData name="Alfred Asterjadhi" userId="39de57b9-85c0-4fd1-aaac-8ca2b6560ad0" providerId="ADAL" clId="{2761FCC1-4A6E-4EF5-91BC-E3C73DA579E7}" dt="2024-01-14T16:03:30.593" v="1315"/>
          <ac:graphicFrameMkLst>
            <pc:docMk/>
            <pc:sldMk cId="2014521104" sldId="1076"/>
            <ac:graphicFrameMk id="6" creationId="{5094FBC8-BB74-47F3-965D-16BC678F4D1D}"/>
          </ac:graphicFrameMkLst>
        </pc:graphicFrameChg>
      </pc:sldChg>
      <pc:sldChg chg="modSp add mod">
        <pc:chgData name="Alfred Asterjadhi" userId="39de57b9-85c0-4fd1-aaac-8ca2b6560ad0" providerId="ADAL" clId="{2761FCC1-4A6E-4EF5-91BC-E3C73DA579E7}" dt="2024-01-22T19:24:44.652" v="4944" actId="207"/>
        <pc:sldMkLst>
          <pc:docMk/>
          <pc:sldMk cId="3746500770" sldId="1077"/>
        </pc:sldMkLst>
        <pc:spChg chg="mod">
          <ac:chgData name="Alfred Asterjadhi" userId="39de57b9-85c0-4fd1-aaac-8ca2b6560ad0" providerId="ADAL" clId="{2761FCC1-4A6E-4EF5-91BC-E3C73DA579E7}" dt="2024-01-14T15:58:01.699" v="1300" actId="6549"/>
          <ac:spMkLst>
            <pc:docMk/>
            <pc:sldMk cId="3746500770" sldId="1077"/>
            <ac:spMk id="2" creationId="{F2762690-C15C-4839-B40F-0AF3A4D89457}"/>
          </ac:spMkLst>
        </pc:spChg>
        <pc:graphicFrameChg chg="mod modGraphic">
          <ac:chgData name="Alfred Asterjadhi" userId="39de57b9-85c0-4fd1-aaac-8ca2b6560ad0" providerId="ADAL" clId="{2761FCC1-4A6E-4EF5-91BC-E3C73DA579E7}" dt="2024-01-22T19:24:44.652" v="4944" actId="207"/>
          <ac:graphicFrameMkLst>
            <pc:docMk/>
            <pc:sldMk cId="3746500770" sldId="1077"/>
            <ac:graphicFrameMk id="6" creationId="{5094FBC8-BB74-47F3-965D-16BC678F4D1D}"/>
          </ac:graphicFrameMkLst>
        </pc:graphicFrameChg>
      </pc:sldChg>
      <pc:sldChg chg="modSp add mod">
        <pc:chgData name="Alfred Asterjadhi" userId="39de57b9-85c0-4fd1-aaac-8ca2b6560ad0" providerId="ADAL" clId="{2761FCC1-4A6E-4EF5-91BC-E3C73DA579E7}" dt="2024-01-22T18:53:49.171" v="4743" actId="207"/>
        <pc:sldMkLst>
          <pc:docMk/>
          <pc:sldMk cId="1823115943" sldId="1078"/>
        </pc:sldMkLst>
        <pc:spChg chg="mod">
          <ac:chgData name="Alfred Asterjadhi" userId="39de57b9-85c0-4fd1-aaac-8ca2b6560ad0" providerId="ADAL" clId="{2761FCC1-4A6E-4EF5-91BC-E3C73DA579E7}" dt="2024-01-14T15:57:57.376" v="1298" actId="20577"/>
          <ac:spMkLst>
            <pc:docMk/>
            <pc:sldMk cId="1823115943" sldId="1078"/>
            <ac:spMk id="2" creationId="{F2762690-C15C-4839-B40F-0AF3A4D89457}"/>
          </ac:spMkLst>
        </pc:spChg>
        <pc:graphicFrameChg chg="mod modGraphic">
          <ac:chgData name="Alfred Asterjadhi" userId="39de57b9-85c0-4fd1-aaac-8ca2b6560ad0" providerId="ADAL" clId="{2761FCC1-4A6E-4EF5-91BC-E3C73DA579E7}" dt="2024-01-22T18:53:49.171" v="4743" actId="207"/>
          <ac:graphicFrameMkLst>
            <pc:docMk/>
            <pc:sldMk cId="1823115943" sldId="1078"/>
            <ac:graphicFrameMk id="6" creationId="{5094FBC8-BB74-47F3-965D-16BC678F4D1D}"/>
          </ac:graphicFrameMkLst>
        </pc:graphicFrameChg>
      </pc:sldChg>
      <pc:sldChg chg="modSp add mod">
        <pc:chgData name="Alfred Asterjadhi" userId="39de57b9-85c0-4fd1-aaac-8ca2b6560ad0" providerId="ADAL" clId="{2761FCC1-4A6E-4EF5-91BC-E3C73DA579E7}" dt="2024-01-22T19:09:10.631" v="4882" actId="115"/>
        <pc:sldMkLst>
          <pc:docMk/>
          <pc:sldMk cId="846108429" sldId="1079"/>
        </pc:sldMkLst>
        <pc:spChg chg="mod">
          <ac:chgData name="Alfred Asterjadhi" userId="39de57b9-85c0-4fd1-aaac-8ca2b6560ad0" providerId="ADAL" clId="{2761FCC1-4A6E-4EF5-91BC-E3C73DA579E7}" dt="2024-01-13T21:56:48.033" v="924" actId="20577"/>
          <ac:spMkLst>
            <pc:docMk/>
            <pc:sldMk cId="846108429" sldId="1079"/>
            <ac:spMk id="2" creationId="{F2762690-C15C-4839-B40F-0AF3A4D89457}"/>
          </ac:spMkLst>
        </pc:spChg>
        <pc:graphicFrameChg chg="mod modGraphic">
          <ac:chgData name="Alfred Asterjadhi" userId="39de57b9-85c0-4fd1-aaac-8ca2b6560ad0" providerId="ADAL" clId="{2761FCC1-4A6E-4EF5-91BC-E3C73DA579E7}" dt="2024-01-22T19:09:10.631" v="4882" actId="115"/>
          <ac:graphicFrameMkLst>
            <pc:docMk/>
            <pc:sldMk cId="846108429" sldId="1079"/>
            <ac:graphicFrameMk id="6" creationId="{5094FBC8-BB74-47F3-965D-16BC678F4D1D}"/>
          </ac:graphicFrameMkLst>
        </pc:graphicFrameChg>
      </pc:sldChg>
      <pc:sldChg chg="modSp add mod">
        <pc:chgData name="Alfred Asterjadhi" userId="39de57b9-85c0-4fd1-aaac-8ca2b6560ad0" providerId="ADAL" clId="{2761FCC1-4A6E-4EF5-91BC-E3C73DA579E7}" dt="2024-01-16T21:25:04.585" v="4006" actId="207"/>
        <pc:sldMkLst>
          <pc:docMk/>
          <pc:sldMk cId="2513109871" sldId="1080"/>
        </pc:sldMkLst>
        <pc:spChg chg="mod">
          <ac:chgData name="Alfred Asterjadhi" userId="39de57b9-85c0-4fd1-aaac-8ca2b6560ad0" providerId="ADAL" clId="{2761FCC1-4A6E-4EF5-91BC-E3C73DA579E7}" dt="2024-01-14T15:57:26.049" v="1292" actId="20577"/>
          <ac:spMkLst>
            <pc:docMk/>
            <pc:sldMk cId="2513109871" sldId="1080"/>
            <ac:spMk id="2" creationId="{F2762690-C15C-4839-B40F-0AF3A4D89457}"/>
          </ac:spMkLst>
        </pc:spChg>
        <pc:graphicFrameChg chg="mod modGraphic">
          <ac:chgData name="Alfred Asterjadhi" userId="39de57b9-85c0-4fd1-aaac-8ca2b6560ad0" providerId="ADAL" clId="{2761FCC1-4A6E-4EF5-91BC-E3C73DA579E7}" dt="2024-01-16T21:25:04.585" v="4006" actId="207"/>
          <ac:graphicFrameMkLst>
            <pc:docMk/>
            <pc:sldMk cId="2513109871" sldId="1080"/>
            <ac:graphicFrameMk id="6" creationId="{5094FBC8-BB74-47F3-965D-16BC678F4D1D}"/>
          </ac:graphicFrameMkLst>
        </pc:graphicFrameChg>
      </pc:sldChg>
      <pc:sldChg chg="modSp add mod">
        <pc:chgData name="Alfred Asterjadhi" userId="39de57b9-85c0-4fd1-aaac-8ca2b6560ad0" providerId="ADAL" clId="{2761FCC1-4A6E-4EF5-91BC-E3C73DA579E7}" dt="2024-01-16T21:23:18.065" v="3986" actId="13926"/>
        <pc:sldMkLst>
          <pc:docMk/>
          <pc:sldMk cId="86469410" sldId="1081"/>
        </pc:sldMkLst>
        <pc:spChg chg="mod">
          <ac:chgData name="Alfred Asterjadhi" userId="39de57b9-85c0-4fd1-aaac-8ca2b6560ad0" providerId="ADAL" clId="{2761FCC1-4A6E-4EF5-91BC-E3C73DA579E7}" dt="2024-01-16T21:23:18.065" v="3986" actId="13926"/>
          <ac:spMkLst>
            <pc:docMk/>
            <pc:sldMk cId="86469410" sldId="1081"/>
            <ac:spMk id="2" creationId="{4B5F0D0E-8BB7-48AB-9160-728B8B3399A2}"/>
          </ac:spMkLst>
        </pc:spChg>
        <pc:spChg chg="mod">
          <ac:chgData name="Alfred Asterjadhi" userId="39de57b9-85c0-4fd1-aaac-8ca2b6560ad0" providerId="ADAL" clId="{2761FCC1-4A6E-4EF5-91BC-E3C73DA579E7}" dt="2024-01-16T21:23:15.806" v="3985" actId="207"/>
          <ac:spMkLst>
            <pc:docMk/>
            <pc:sldMk cId="86469410" sldId="1081"/>
            <ac:spMk id="3" creationId="{DFB0BA47-D7B6-4F95-932E-A7AA615BC440}"/>
          </ac:spMkLst>
        </pc:spChg>
      </pc:sldChg>
      <pc:sldChg chg="modSp add mod">
        <pc:chgData name="Alfred Asterjadhi" userId="39de57b9-85c0-4fd1-aaac-8ca2b6560ad0" providerId="ADAL" clId="{2761FCC1-4A6E-4EF5-91BC-E3C73DA579E7}" dt="2024-01-16T21:23:27.859" v="3987" actId="13926"/>
        <pc:sldMkLst>
          <pc:docMk/>
          <pc:sldMk cId="241393342" sldId="1082"/>
        </pc:sldMkLst>
        <pc:spChg chg="mod">
          <ac:chgData name="Alfred Asterjadhi" userId="39de57b9-85c0-4fd1-aaac-8ca2b6560ad0" providerId="ADAL" clId="{2761FCC1-4A6E-4EF5-91BC-E3C73DA579E7}" dt="2024-01-16T21:23:27.859" v="3987" actId="13926"/>
          <ac:spMkLst>
            <pc:docMk/>
            <pc:sldMk cId="241393342" sldId="1082"/>
            <ac:spMk id="2" creationId="{4B5F0D0E-8BB7-48AB-9160-728B8B3399A2}"/>
          </ac:spMkLst>
        </pc:spChg>
        <pc:spChg chg="mod">
          <ac:chgData name="Alfred Asterjadhi" userId="39de57b9-85c0-4fd1-aaac-8ca2b6560ad0" providerId="ADAL" clId="{2761FCC1-4A6E-4EF5-91BC-E3C73DA579E7}" dt="2024-01-16T14:28:07.944" v="3964" actId="207"/>
          <ac:spMkLst>
            <pc:docMk/>
            <pc:sldMk cId="241393342" sldId="1082"/>
            <ac:spMk id="3" creationId="{DFB0BA47-D7B6-4F95-932E-A7AA615BC440}"/>
          </ac:spMkLst>
        </pc:spChg>
      </pc:sldChg>
      <pc:sldChg chg="modSp add mod">
        <pc:chgData name="Alfred Asterjadhi" userId="39de57b9-85c0-4fd1-aaac-8ca2b6560ad0" providerId="ADAL" clId="{2761FCC1-4A6E-4EF5-91BC-E3C73DA579E7}" dt="2024-01-22T19:15:21.741" v="4904"/>
        <pc:sldMkLst>
          <pc:docMk/>
          <pc:sldMk cId="1096742673" sldId="1083"/>
        </pc:sldMkLst>
        <pc:spChg chg="mod">
          <ac:chgData name="Alfred Asterjadhi" userId="39de57b9-85c0-4fd1-aaac-8ca2b6560ad0" providerId="ADAL" clId="{2761FCC1-4A6E-4EF5-91BC-E3C73DA579E7}" dt="2024-01-22T19:12:38.742" v="4885" actId="20577"/>
          <ac:spMkLst>
            <pc:docMk/>
            <pc:sldMk cId="1096742673" sldId="1083"/>
            <ac:spMk id="2" creationId="{F2762690-C15C-4839-B40F-0AF3A4D89457}"/>
          </ac:spMkLst>
        </pc:spChg>
        <pc:graphicFrameChg chg="mod modGraphic">
          <ac:chgData name="Alfred Asterjadhi" userId="39de57b9-85c0-4fd1-aaac-8ca2b6560ad0" providerId="ADAL" clId="{2761FCC1-4A6E-4EF5-91BC-E3C73DA579E7}" dt="2024-01-22T19:15:21.741" v="4904"/>
          <ac:graphicFrameMkLst>
            <pc:docMk/>
            <pc:sldMk cId="1096742673" sldId="1083"/>
            <ac:graphicFrameMk id="6" creationId="{5094FBC8-BB74-47F3-965D-16BC678F4D1D}"/>
          </ac:graphicFrameMkLst>
        </pc:graphicFrameChg>
      </pc:sldChg>
      <pc:sldMasterChg chg="modSp mod">
        <pc:chgData name="Alfred Asterjadhi" userId="39de57b9-85c0-4fd1-aaac-8ca2b6560ad0" providerId="ADAL" clId="{2761FCC1-4A6E-4EF5-91BC-E3C73DA579E7}" dt="2024-01-22T19:25:14.023" v="4947" actId="6549"/>
        <pc:sldMasterMkLst>
          <pc:docMk/>
          <pc:sldMasterMk cId="0" sldId="2147483648"/>
        </pc:sldMasterMkLst>
        <pc:spChg chg="mod">
          <ac:chgData name="Alfred Asterjadhi" userId="39de57b9-85c0-4fd1-aaac-8ca2b6560ad0" providerId="ADAL" clId="{2761FCC1-4A6E-4EF5-91BC-E3C73DA579E7}" dt="2024-01-22T19:25:14.023" v="4947" actId="6549"/>
          <ac:spMkLst>
            <pc:docMk/>
            <pc:sldMasterMk cId="0" sldId="2147483648"/>
            <ac:spMk id="10" creationId="{00000000-0000-0000-0000-000000000000}"/>
          </ac:spMkLst>
        </pc:sp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15T00:42:58.750" v="5842" actId="20577"/>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15T00:42:58.750" v="5842"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9-14T18:35:45.796" v="5751" actId="20577"/>
        <pc:sldMkLst>
          <pc:docMk/>
          <pc:sldMk cId="3930036297" sldId="356"/>
        </pc:sldMkLst>
        <pc:spChg chg="mod">
          <ac:chgData name="Alfred Asterjadhi" userId="39de57b9-85c0-4fd1-aaac-8ca2b6560ad0" providerId="ADAL" clId="{CA824CB9-4AE0-466A-AE2E-7FF6F0AF6FC8}" dt="2023-09-14T17:38:23.670" v="5667" actId="13926"/>
          <ac:spMkLst>
            <pc:docMk/>
            <pc:sldMk cId="3930036297" sldId="356"/>
            <ac:spMk id="2" creationId="{4B5F0D0E-8BB7-48AB-9160-728B8B3399A2}"/>
          </ac:spMkLst>
        </pc:spChg>
        <pc:spChg chg="mod">
          <ac:chgData name="Alfred Asterjadhi" userId="39de57b9-85c0-4fd1-aaac-8ca2b6560ad0" providerId="ADAL" clId="{CA824CB9-4AE0-466A-AE2E-7FF6F0AF6FC8}" dt="2023-09-14T18:35:45.796" v="5751"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9-14T14:31:12.606" v="5520" actId="20577"/>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9-14T14:31:12.606" v="5520" actId="20577"/>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4T11:35:46.597" v="5000" actId="207"/>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4T11:35:46.597" v="5000" actId="207"/>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addSp delSp modSp mod">
        <pc:chgData name="Alfred Asterjadhi" userId="39de57b9-85c0-4fd1-aaac-8ca2b6560ad0" providerId="ADAL" clId="{CA824CB9-4AE0-466A-AE2E-7FF6F0AF6FC8}" dt="2023-09-14T18:29:17.206" v="5685"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9-14T18:29:17.206" v="5685" actId="20577"/>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add del">
          <ac:chgData name="Alfred Asterjadhi" userId="39de57b9-85c0-4fd1-aaac-8ca2b6560ad0" providerId="ADAL" clId="{CA824CB9-4AE0-466A-AE2E-7FF6F0AF6FC8}" dt="2023-09-14T14:29:06.686" v="5427" actId="22"/>
          <ac:spMkLst>
            <pc:docMk/>
            <pc:sldMk cId="3759718192" sldId="368"/>
            <ac:spMk id="8" creationId="{95F0B2C5-70F1-19F8-EF3A-263E5F8E8E13}"/>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spChg chg="mod">
          <ac:chgData name="Alfred Asterjadhi" userId="39de57b9-85c0-4fd1-aaac-8ca2b6560ad0" providerId="ADAL" clId="{CA824CB9-4AE0-466A-AE2E-7FF6F0AF6FC8}" dt="2023-09-14T14:29:33.447" v="5435"/>
          <ac:spMkLst>
            <pc:docMk/>
            <pc:sldMk cId="3759718192" sldId="368"/>
            <ac:spMk id="23" creationId="{5661D9BB-0AD4-9788-7043-F5D067B665F2}"/>
          </ac:spMkLst>
        </pc:spChg>
        <pc:spChg chg="mod">
          <ac:chgData name="Alfred Asterjadhi" userId="39de57b9-85c0-4fd1-aaac-8ca2b6560ad0" providerId="ADAL" clId="{CA824CB9-4AE0-466A-AE2E-7FF6F0AF6FC8}" dt="2023-09-14T14:29:33.447" v="5435"/>
          <ac:spMkLst>
            <pc:docMk/>
            <pc:sldMk cId="3759718192" sldId="368"/>
            <ac:spMk id="24" creationId="{0A6BF369-78AF-440D-964B-54E169927850}"/>
          </ac:spMkLst>
        </pc:spChg>
        <pc:spChg chg="mod">
          <ac:chgData name="Alfred Asterjadhi" userId="39de57b9-85c0-4fd1-aaac-8ca2b6560ad0" providerId="ADAL" clId="{CA824CB9-4AE0-466A-AE2E-7FF6F0AF6FC8}" dt="2023-09-14T14:29:33.447" v="5435"/>
          <ac:spMkLst>
            <pc:docMk/>
            <pc:sldMk cId="3759718192" sldId="368"/>
            <ac:spMk id="25" creationId="{20FAFBFC-C11D-8582-E89D-158EFBC60EDA}"/>
          </ac:spMkLst>
        </pc:spChg>
        <pc:spChg chg="mod">
          <ac:chgData name="Alfred Asterjadhi" userId="39de57b9-85c0-4fd1-aaac-8ca2b6560ad0" providerId="ADAL" clId="{CA824CB9-4AE0-466A-AE2E-7FF6F0AF6FC8}" dt="2023-09-14T14:29:33.447" v="5435"/>
          <ac:spMkLst>
            <pc:docMk/>
            <pc:sldMk cId="3759718192" sldId="368"/>
            <ac:spMk id="26" creationId="{738B145D-2997-0D7F-2897-FC6E62EEDB9B}"/>
          </ac:spMkLst>
        </pc:spChg>
        <pc:spChg chg="mod">
          <ac:chgData name="Alfred Asterjadhi" userId="39de57b9-85c0-4fd1-aaac-8ca2b6560ad0" providerId="ADAL" clId="{CA824CB9-4AE0-466A-AE2E-7FF6F0AF6FC8}" dt="2023-09-14T14:29:33.447" v="5435"/>
          <ac:spMkLst>
            <pc:docMk/>
            <pc:sldMk cId="3759718192" sldId="368"/>
            <ac:spMk id="27" creationId="{1992DE1A-6E78-3E4C-3499-40B7B98C78EC}"/>
          </ac:spMkLst>
        </pc:spChg>
        <pc:spChg chg="mod">
          <ac:chgData name="Alfred Asterjadhi" userId="39de57b9-85c0-4fd1-aaac-8ca2b6560ad0" providerId="ADAL" clId="{CA824CB9-4AE0-466A-AE2E-7FF6F0AF6FC8}" dt="2023-09-14T14:29:33.447" v="5435"/>
          <ac:spMkLst>
            <pc:docMk/>
            <pc:sldMk cId="3759718192" sldId="368"/>
            <ac:spMk id="28" creationId="{CCB8810A-A8C7-CC9B-605D-700BE8525839}"/>
          </ac:spMkLst>
        </pc:spChg>
        <pc:spChg chg="mod">
          <ac:chgData name="Alfred Asterjadhi" userId="39de57b9-85c0-4fd1-aaac-8ca2b6560ad0" providerId="ADAL" clId="{CA824CB9-4AE0-466A-AE2E-7FF6F0AF6FC8}" dt="2023-09-14T14:29:33.447" v="5435"/>
          <ac:spMkLst>
            <pc:docMk/>
            <pc:sldMk cId="3759718192" sldId="368"/>
            <ac:spMk id="29" creationId="{997AEF05-F83A-1878-DA3C-6AFAC7330F93}"/>
          </ac:spMkLst>
        </pc:spChg>
        <pc:spChg chg="mod">
          <ac:chgData name="Alfred Asterjadhi" userId="39de57b9-85c0-4fd1-aaac-8ca2b6560ad0" providerId="ADAL" clId="{CA824CB9-4AE0-466A-AE2E-7FF6F0AF6FC8}" dt="2023-09-14T14:29:33.447" v="5435"/>
          <ac:spMkLst>
            <pc:docMk/>
            <pc:sldMk cId="3759718192" sldId="368"/>
            <ac:spMk id="30" creationId="{BE741498-0FB5-A6DD-DBF4-1F0BF7BB1861}"/>
          </ac:spMkLst>
        </pc:spChg>
        <pc:spChg chg="mod">
          <ac:chgData name="Alfred Asterjadhi" userId="39de57b9-85c0-4fd1-aaac-8ca2b6560ad0" providerId="ADAL" clId="{CA824CB9-4AE0-466A-AE2E-7FF6F0AF6FC8}" dt="2023-09-14T14:29:33.447" v="5435"/>
          <ac:spMkLst>
            <pc:docMk/>
            <pc:sldMk cId="3759718192" sldId="368"/>
            <ac:spMk id="31" creationId="{C2F3661F-8897-7F1B-103C-A6C4065E143D}"/>
          </ac:spMkLst>
        </pc:spChg>
        <pc:spChg chg="mod">
          <ac:chgData name="Alfred Asterjadhi" userId="39de57b9-85c0-4fd1-aaac-8ca2b6560ad0" providerId="ADAL" clId="{CA824CB9-4AE0-466A-AE2E-7FF6F0AF6FC8}" dt="2023-09-14T14:29:33.447" v="5435"/>
          <ac:spMkLst>
            <pc:docMk/>
            <pc:sldMk cId="3759718192" sldId="368"/>
            <ac:spMk id="32" creationId="{25CB38D5-D14B-185C-5CD0-BCC818BD9A34}"/>
          </ac:spMkLst>
        </pc:spChg>
        <pc:spChg chg="mod">
          <ac:chgData name="Alfred Asterjadhi" userId="39de57b9-85c0-4fd1-aaac-8ca2b6560ad0" providerId="ADAL" clId="{CA824CB9-4AE0-466A-AE2E-7FF6F0AF6FC8}" dt="2023-09-14T14:29:33.447" v="5435"/>
          <ac:spMkLst>
            <pc:docMk/>
            <pc:sldMk cId="3759718192" sldId="368"/>
            <ac:spMk id="33" creationId="{6F62B98D-B2A5-B66F-96C9-84A2186E59EC}"/>
          </ac:spMkLst>
        </pc:spChg>
        <pc:spChg chg="add mod">
          <ac:chgData name="Alfred Asterjadhi" userId="39de57b9-85c0-4fd1-aaac-8ca2b6560ad0" providerId="ADAL" clId="{CA824CB9-4AE0-466A-AE2E-7FF6F0AF6FC8}" dt="2023-09-14T14:30:44.713" v="5456" actId="164"/>
          <ac:spMkLst>
            <pc:docMk/>
            <pc:sldMk cId="3759718192" sldId="368"/>
            <ac:spMk id="34" creationId="{29E96206-7F47-0C01-8F7B-FFD3DAE5B79C}"/>
          </ac:spMkLst>
        </pc:spChg>
        <pc:spChg chg="add mod">
          <ac:chgData name="Alfred Asterjadhi" userId="39de57b9-85c0-4fd1-aaac-8ca2b6560ad0" providerId="ADAL" clId="{CA824CB9-4AE0-466A-AE2E-7FF6F0AF6FC8}" dt="2023-09-14T14:30:44.713" v="5456" actId="164"/>
          <ac:spMkLst>
            <pc:docMk/>
            <pc:sldMk cId="3759718192" sldId="368"/>
            <ac:spMk id="35" creationId="{BAB737A3-5584-0951-6B85-49F99EF2A68C}"/>
          </ac:spMkLst>
        </pc:spChg>
        <pc:spChg chg="add mod">
          <ac:chgData name="Alfred Asterjadhi" userId="39de57b9-85c0-4fd1-aaac-8ca2b6560ad0" providerId="ADAL" clId="{CA824CB9-4AE0-466A-AE2E-7FF6F0AF6FC8}" dt="2023-09-14T14:30:44.713" v="5456" actId="164"/>
          <ac:spMkLst>
            <pc:docMk/>
            <pc:sldMk cId="3759718192" sldId="368"/>
            <ac:spMk id="36" creationId="{54A3E4A8-3C56-1F4C-081A-15243D639E77}"/>
          </ac:spMkLst>
        </pc:spChg>
        <pc:spChg chg="add mod">
          <ac:chgData name="Alfred Asterjadhi" userId="39de57b9-85c0-4fd1-aaac-8ca2b6560ad0" providerId="ADAL" clId="{CA824CB9-4AE0-466A-AE2E-7FF6F0AF6FC8}" dt="2023-09-14T14:30:44.713" v="5456" actId="164"/>
          <ac:spMkLst>
            <pc:docMk/>
            <pc:sldMk cId="3759718192" sldId="368"/>
            <ac:spMk id="37" creationId="{1D361119-824A-6921-AD7F-050157138E4C}"/>
          </ac:spMkLst>
        </pc:spChg>
        <pc:grpChg chg="add mod">
          <ac:chgData name="Alfred Asterjadhi" userId="39de57b9-85c0-4fd1-aaac-8ca2b6560ad0" providerId="ADAL" clId="{CA824CB9-4AE0-466A-AE2E-7FF6F0AF6FC8}" dt="2023-09-14T14:29:36.370" v="5436" actId="1076"/>
          <ac:grpSpMkLst>
            <pc:docMk/>
            <pc:sldMk cId="3759718192" sldId="368"/>
            <ac:grpSpMk id="12" creationId="{67AD9B57-F6B1-0BD6-9134-9EA1C2C99836}"/>
          </ac:grpSpMkLst>
        </pc:grpChg>
        <pc:grpChg chg="del">
          <ac:chgData name="Alfred Asterjadhi" userId="39de57b9-85c0-4fd1-aaac-8ca2b6560ad0" providerId="ADAL" clId="{CA824CB9-4AE0-466A-AE2E-7FF6F0AF6FC8}" dt="2023-09-14T14:29:33.136" v="5434" actId="478"/>
          <ac:grpSpMkLst>
            <pc:docMk/>
            <pc:sldMk cId="3759718192" sldId="368"/>
            <ac:grpSpMk id="13" creationId="{19E50617-82D7-279F-AB9E-98E17EB31544}"/>
          </ac:grpSpMkLst>
        </pc:grpChg>
        <pc:grpChg chg="mod">
          <ac:chgData name="Alfred Asterjadhi" userId="39de57b9-85c0-4fd1-aaac-8ca2b6560ad0" providerId="ADAL" clId="{CA824CB9-4AE0-466A-AE2E-7FF6F0AF6FC8}" dt="2023-09-14T14:29:33.447" v="5435"/>
          <ac:grpSpMkLst>
            <pc:docMk/>
            <pc:sldMk cId="3759718192" sldId="368"/>
            <ac:grpSpMk id="22" creationId="{F9CFC13E-3543-7846-419D-DE0611CB0349}"/>
          </ac:grpSpMkLst>
        </pc:grpChg>
        <pc:grpChg chg="add mod">
          <ac:chgData name="Alfred Asterjadhi" userId="39de57b9-85c0-4fd1-aaac-8ca2b6560ad0" providerId="ADAL" clId="{CA824CB9-4AE0-466A-AE2E-7FF6F0AF6FC8}" dt="2023-09-14T14:30:44.713" v="5456" actId="164"/>
          <ac:grpSpMkLst>
            <pc:docMk/>
            <pc:sldMk cId="3759718192" sldId="368"/>
            <ac:grpSpMk id="38" creationId="{5321B0E7-85C2-1A34-41E7-07E1ECB00E50}"/>
          </ac:grpSpMkLst>
        </pc:gr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picChg chg="del">
          <ac:chgData name="Alfred Asterjadhi" userId="39de57b9-85c0-4fd1-aaac-8ca2b6560ad0" providerId="ADAL" clId="{CA824CB9-4AE0-466A-AE2E-7FF6F0AF6FC8}" dt="2023-09-14T14:29:04.120" v="5425" actId="478"/>
          <ac:picMkLst>
            <pc:docMk/>
            <pc:sldMk cId="3759718192" sldId="368"/>
            <ac:picMk id="10" creationId="{D54854AB-419B-E2B5-21FB-6BC02F6CAD58}"/>
          </ac:picMkLst>
        </pc:picChg>
        <pc:picChg chg="add mod">
          <ac:chgData name="Alfred Asterjadhi" userId="39de57b9-85c0-4fd1-aaac-8ca2b6560ad0" providerId="ADAL" clId="{CA824CB9-4AE0-466A-AE2E-7FF6F0AF6FC8}" dt="2023-09-14T14:30:44.713" v="5456" actId="164"/>
          <ac:picMkLst>
            <pc:docMk/>
            <pc:sldMk cId="3759718192" sldId="368"/>
            <ac:picMk id="11" creationId="{39D8327C-D24D-2ADB-EE1E-F546BA543433}"/>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4T18:32:25.459" v="5705" actId="2057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4T18:32:25.459" v="5705" actId="2057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3T17:07:55.561" v="4571" actId="20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3T17:07:55.561" v="4571" actId="20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4T19:59:03.351" v="5752" actId="20577"/>
        <pc:sldMkLst>
          <pc:docMk/>
          <pc:sldMk cId="917226829" sldId="396"/>
        </pc:sldMkLst>
        <pc:spChg chg="mod ord">
          <ac:chgData name="Alfred Asterjadhi" userId="39de57b9-85c0-4fd1-aaac-8ca2b6560ad0" providerId="ADAL" clId="{CA824CB9-4AE0-466A-AE2E-7FF6F0AF6FC8}" dt="2023-09-12T17:40:39.718" v="3486"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4T19:59:03.351" v="5752" actId="2057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9-13T16:18:53.898" v="4377" actId="207"/>
        <pc:sldMkLst>
          <pc:docMk/>
          <pc:sldMk cId="3614762288" sldId="400"/>
        </pc:sldMkLst>
        <pc:spChg chg="mod">
          <ac:chgData name="Alfred Asterjadhi" userId="39de57b9-85c0-4fd1-aaac-8ca2b6560ad0" providerId="ADAL" clId="{CA824CB9-4AE0-466A-AE2E-7FF6F0AF6FC8}" dt="2023-09-13T15:34:26.146" v="4364" actId="13926"/>
          <ac:spMkLst>
            <pc:docMk/>
            <pc:sldMk cId="3614762288" sldId="400"/>
            <ac:spMk id="2" creationId="{4B5F0D0E-8BB7-48AB-9160-728B8B3399A2}"/>
          </ac:spMkLst>
        </pc:spChg>
        <pc:spChg chg="mod">
          <ac:chgData name="Alfred Asterjadhi" userId="39de57b9-85c0-4fd1-aaac-8ca2b6560ad0" providerId="ADAL" clId="{CA824CB9-4AE0-466A-AE2E-7FF6F0AF6FC8}" dt="2023-09-13T16:18:53.898" v="4377" actId="20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9-14T14:00:16.182" v="5284" actId="207"/>
        <pc:sldMkLst>
          <pc:docMk/>
          <pc:sldMk cId="2409887836" sldId="994"/>
        </pc:sldMkLst>
        <pc:spChg chg="mod">
          <ac:chgData name="Alfred Asterjadhi" userId="39de57b9-85c0-4fd1-aaac-8ca2b6560ad0" providerId="ADAL" clId="{CA824CB9-4AE0-466A-AE2E-7FF6F0AF6FC8}" dt="2023-09-14T12:08:42.889" v="5274" actId="13926"/>
          <ac:spMkLst>
            <pc:docMk/>
            <pc:sldMk cId="2409887836" sldId="994"/>
            <ac:spMk id="2" creationId="{4B5F0D0E-8BB7-48AB-9160-728B8B3399A2}"/>
          </ac:spMkLst>
        </pc:spChg>
        <pc:spChg chg="mod">
          <ac:chgData name="Alfred Asterjadhi" userId="39de57b9-85c0-4fd1-aaac-8ca2b6560ad0" providerId="ADAL" clId="{CA824CB9-4AE0-466A-AE2E-7FF6F0AF6FC8}" dt="2023-09-14T14:00:16.182" v="5284" actId="20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9-14T11:22:46.385" v="4952" actId="207"/>
        <pc:sldMkLst>
          <pc:docMk/>
          <pc:sldMk cId="3360543781" sldId="995"/>
        </pc:sldMkLst>
        <pc:spChg chg="mod">
          <ac:chgData name="Alfred Asterjadhi" userId="39de57b9-85c0-4fd1-aaac-8ca2b6560ad0" providerId="ADAL" clId="{CA824CB9-4AE0-466A-AE2E-7FF6F0AF6FC8}" dt="2023-09-14T11:22:40.414" v="4951" actId="13926"/>
          <ac:spMkLst>
            <pc:docMk/>
            <pc:sldMk cId="3360543781" sldId="995"/>
            <ac:spMk id="2" creationId="{4B5F0D0E-8BB7-48AB-9160-728B8B3399A2}"/>
          </ac:spMkLst>
        </pc:spChg>
        <pc:spChg chg="mod">
          <ac:chgData name="Alfred Asterjadhi" userId="39de57b9-85c0-4fd1-aaac-8ca2b6560ad0" providerId="ADAL" clId="{CA824CB9-4AE0-466A-AE2E-7FF6F0AF6FC8}" dt="2023-09-14T11:22:46.385" v="4952" actId="20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4T20:04:21.742" v="5761" actId="13926"/>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4T20:04:21.742" v="5761" actId="13926"/>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4T14:22:32.698" v="5296" actId="20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4T14:22:32.698" v="5296" actId="20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3T12:23:57.909" v="3921"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3T12:23:57.909" v="3921"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3T12:07:17.654" v="3734" actId="207"/>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3T12:07:17.654" v="3734" actId="207"/>
          <ac:spMkLst>
            <pc:docMk/>
            <pc:sldMk cId="2757311451" sldId="1010"/>
            <ac:spMk id="3" creationId="{DFB0BA47-D7B6-4F95-932E-A7AA615BC440}"/>
          </ac:spMkLst>
        </pc:spChg>
      </pc:sldChg>
      <pc:sldChg chg="addSp delSp modSp add mod">
        <pc:chgData name="Alfred Asterjadhi" userId="39de57b9-85c0-4fd1-aaac-8ca2b6560ad0" providerId="ADAL" clId="{CA824CB9-4AE0-466A-AE2E-7FF6F0AF6FC8}" dt="2023-09-13T12:08:25.163" v="3759" actId="13926"/>
        <pc:sldMkLst>
          <pc:docMk/>
          <pc:sldMk cId="2064891760" sldId="1011"/>
        </pc:sldMkLst>
        <pc:spChg chg="mod">
          <ac:chgData name="Alfred Asterjadhi" userId="39de57b9-85c0-4fd1-aaac-8ca2b6560ad0" providerId="ADAL" clId="{CA824CB9-4AE0-466A-AE2E-7FF6F0AF6FC8}" dt="2023-09-13T12:08:25.163" v="3759" actId="13926"/>
          <ac:spMkLst>
            <pc:docMk/>
            <pc:sldMk cId="2064891760" sldId="1011"/>
            <ac:spMk id="2" creationId="{4B5F0D0E-8BB7-48AB-9160-728B8B3399A2}"/>
          </ac:spMkLst>
        </pc:spChg>
        <pc:spChg chg="mod">
          <ac:chgData name="Alfred Asterjadhi" userId="39de57b9-85c0-4fd1-aaac-8ca2b6560ad0" providerId="ADAL" clId="{CA824CB9-4AE0-466A-AE2E-7FF6F0AF6FC8}" dt="2023-09-13T12:08:22.073" v="3758" actId="207"/>
          <ac:spMkLst>
            <pc:docMk/>
            <pc:sldMk cId="2064891760" sldId="1011"/>
            <ac:spMk id="3" creationId="{DFB0BA47-D7B6-4F95-932E-A7AA615BC440}"/>
          </ac:spMkLst>
        </pc:spChg>
        <pc:spChg chg="add del">
          <ac:chgData name="Alfred Asterjadhi" userId="39de57b9-85c0-4fd1-aaac-8ca2b6560ad0" providerId="ADAL" clId="{CA824CB9-4AE0-466A-AE2E-7FF6F0AF6FC8}" dt="2023-09-13T12:08:04.247" v="3745"/>
          <ac:spMkLst>
            <pc:docMk/>
            <pc:sldMk cId="2064891760" sldId="1011"/>
            <ac:spMk id="7" creationId="{BA6C0BB7-61F9-D6BF-1CDA-A9D40FE6270A}"/>
          </ac:spMkLst>
        </pc:spChg>
        <pc:spChg chg="add del">
          <ac:chgData name="Alfred Asterjadhi" userId="39de57b9-85c0-4fd1-aaac-8ca2b6560ad0" providerId="ADAL" clId="{CA824CB9-4AE0-466A-AE2E-7FF6F0AF6FC8}" dt="2023-09-13T12:08:05.898" v="3747"/>
          <ac:spMkLst>
            <pc:docMk/>
            <pc:sldMk cId="2064891760" sldId="1011"/>
            <ac:spMk id="8" creationId="{1F5C39EC-C8DB-B510-0211-273AA6A654BE}"/>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3T12:47:04.630" v="4151" actId="207"/>
        <pc:sldMkLst>
          <pc:docMk/>
          <pc:sldMk cId="2270297831" sldId="1012"/>
        </pc:sldMkLst>
        <pc:spChg chg="mod">
          <ac:chgData name="Alfred Asterjadhi" userId="39de57b9-85c0-4fd1-aaac-8ca2b6560ad0" providerId="ADAL" clId="{CA824CB9-4AE0-466A-AE2E-7FF6F0AF6FC8}" dt="2023-09-12T21:13:41.469" v="3503" actId="13926"/>
          <ac:spMkLst>
            <pc:docMk/>
            <pc:sldMk cId="2270297831" sldId="1012"/>
            <ac:spMk id="2" creationId="{4B5F0D0E-8BB7-48AB-9160-728B8B3399A2}"/>
          </ac:spMkLst>
        </pc:spChg>
        <pc:spChg chg="mod">
          <ac:chgData name="Alfred Asterjadhi" userId="39de57b9-85c0-4fd1-aaac-8ca2b6560ad0" providerId="ADAL" clId="{CA824CB9-4AE0-466A-AE2E-7FF6F0AF6FC8}" dt="2023-09-13T12:47:04.630" v="4151" actId="207"/>
          <ac:spMkLst>
            <pc:docMk/>
            <pc:sldMk cId="2270297831" sldId="1012"/>
            <ac:spMk id="3" creationId="{DFB0BA47-D7B6-4F95-932E-A7AA615BC440}"/>
          </ac:spMkLst>
        </pc:spChg>
      </pc:sldChg>
      <pc:sldChg chg="addSp delSp modSp add mod">
        <pc:chgData name="Alfred Asterjadhi" userId="39de57b9-85c0-4fd1-aaac-8ca2b6560ad0" providerId="ADAL" clId="{CA824CB9-4AE0-466A-AE2E-7FF6F0AF6FC8}" dt="2023-09-14T11:39:12.429" v="5086" actId="20577"/>
        <pc:sldMkLst>
          <pc:docMk/>
          <pc:sldMk cId="564270507" sldId="1013"/>
        </pc:sldMkLst>
        <pc:spChg chg="mod">
          <ac:chgData name="Alfred Asterjadhi" userId="39de57b9-85c0-4fd1-aaac-8ca2b6560ad0" providerId="ADAL" clId="{CA824CB9-4AE0-466A-AE2E-7FF6F0AF6FC8}" dt="2023-09-14T11:38:42.813" v="5067" actId="13926"/>
          <ac:spMkLst>
            <pc:docMk/>
            <pc:sldMk cId="564270507" sldId="1013"/>
            <ac:spMk id="2" creationId="{4B5F0D0E-8BB7-48AB-9160-728B8B3399A2}"/>
          </ac:spMkLst>
        </pc:spChg>
        <pc:spChg chg="mod">
          <ac:chgData name="Alfred Asterjadhi" userId="39de57b9-85c0-4fd1-aaac-8ca2b6560ad0" providerId="ADAL" clId="{CA824CB9-4AE0-466A-AE2E-7FF6F0AF6FC8}" dt="2023-09-14T11:39:12.429" v="5086" actId="20577"/>
          <ac:spMkLst>
            <pc:docMk/>
            <pc:sldMk cId="564270507" sldId="1013"/>
            <ac:spMk id="3" creationId="{DFB0BA47-D7B6-4F95-932E-A7AA615BC440}"/>
          </ac:spMkLst>
        </pc:spChg>
        <pc:spChg chg="add del">
          <ac:chgData name="Alfred Asterjadhi" userId="39de57b9-85c0-4fd1-aaac-8ca2b6560ad0" providerId="ADAL" clId="{CA824CB9-4AE0-466A-AE2E-7FF6F0AF6FC8}" dt="2023-09-14T11:38:55.642" v="5070"/>
          <ac:spMkLst>
            <pc:docMk/>
            <pc:sldMk cId="564270507" sldId="1013"/>
            <ac:spMk id="7" creationId="{EBC1A791-BE10-6EF2-5AE5-04BEF6DF5E97}"/>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4T14:24:41.155" v="5328"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4T14:24:41.155" v="5328"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4T14:25:43.914" v="5362"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4T14:25:43.914" v="5362" actId="207"/>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4T11:36:01.443" v="5002" actId="2057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4T11:36:01.443" v="5002" actId="2057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14T14:25:16.552" v="5357" actId="20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graphicFrameChg chg="mod modGraphic">
          <ac:chgData name="Alfred Asterjadhi" userId="39de57b9-85c0-4fd1-aaac-8ca2b6560ad0" providerId="ADAL" clId="{CA824CB9-4AE0-466A-AE2E-7FF6F0AF6FC8}" dt="2023-09-14T14:25:16.552" v="5357" actId="207"/>
          <ac:graphicFrameMkLst>
            <pc:docMk/>
            <pc:sldMk cId="2882076470" sldId="1018"/>
            <ac:graphicFrameMk id="6" creationId="{F4A90C7D-18B6-9189-6321-A3F7979F9A3B}"/>
          </ac:graphicFrameMkLst>
        </pc:graphicFrame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4T14:20:53.702" v="5288" actId="20577"/>
        <pc:sldMasterMkLst>
          <pc:docMk/>
          <pc:sldMasterMk cId="0" sldId="2147483648"/>
        </pc:sldMasterMkLst>
        <pc:spChg chg="mod">
          <ac:chgData name="Alfred Asterjadhi" userId="39de57b9-85c0-4fd1-aaac-8ca2b6560ad0" providerId="ADAL" clId="{CA824CB9-4AE0-466A-AE2E-7FF6F0AF6FC8}" dt="2023-09-14T14:20:53.702" v="5288" actId="20577"/>
          <ac:spMkLst>
            <pc:docMk/>
            <pc:sldMasterMk cId="0" sldId="2147483648"/>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48"/>
            <ac:spMk id="1027" creationId="{00000000-0000-0000-0000-000000000000}"/>
          </ac:spMkLst>
        </pc:spChg>
      </pc:sldMasterChg>
    </pc:docChg>
  </pc:docChgLst>
  <pc:docChgLst>
    <pc:chgData name="Alfred Asterjadhi" userId="39de57b9-85c0-4fd1-aaac-8ca2b6560ad0" providerId="ADAL" clId="{6DB0D687-C88D-4306-A291-1C75F3A322C2}"/>
    <pc:docChg chg="undo redo custSel addSld delSld modSld sldOrd modMainMaster">
      <pc:chgData name="Alfred Asterjadhi" userId="39de57b9-85c0-4fd1-aaac-8ca2b6560ad0" providerId="ADAL" clId="{6DB0D687-C88D-4306-A291-1C75F3A322C2}" dt="2024-03-24T23:08:47.316" v="5809" actId="207"/>
      <pc:docMkLst>
        <pc:docMk/>
      </pc:docMkLst>
      <pc:sldChg chg="modSp mod">
        <pc:chgData name="Alfred Asterjadhi" userId="39de57b9-85c0-4fd1-aaac-8ca2b6560ad0" providerId="ADAL" clId="{6DB0D687-C88D-4306-A291-1C75F3A322C2}" dt="2024-03-09T20:18:06.697" v="1741" actId="6549"/>
        <pc:sldMkLst>
          <pc:docMk/>
          <pc:sldMk cId="0" sldId="256"/>
        </pc:sldMkLst>
        <pc:spChg chg="mod">
          <ac:chgData name="Alfred Asterjadhi" userId="39de57b9-85c0-4fd1-aaac-8ca2b6560ad0" providerId="ADAL" clId="{6DB0D687-C88D-4306-A291-1C75F3A322C2}" dt="2024-03-09T20:17:57.136" v="1738" actId="20577"/>
          <ac:spMkLst>
            <pc:docMk/>
            <pc:sldMk cId="0" sldId="256"/>
            <ac:spMk id="6" creationId="{00000000-0000-0000-0000-000000000000}"/>
          </ac:spMkLst>
        </pc:spChg>
        <pc:spChg chg="mod">
          <ac:chgData name="Alfred Asterjadhi" userId="39de57b9-85c0-4fd1-aaac-8ca2b6560ad0" providerId="ADAL" clId="{6DB0D687-C88D-4306-A291-1C75F3A322C2}" dt="2024-03-09T20:18:06.697" v="1741" actId="6549"/>
          <ac:spMkLst>
            <pc:docMk/>
            <pc:sldMk cId="0" sldId="256"/>
            <ac:spMk id="3074" creationId="{00000000-0000-0000-0000-000000000000}"/>
          </ac:spMkLst>
        </pc:spChg>
      </pc:sldChg>
      <pc:sldChg chg="modSp mod">
        <pc:chgData name="Alfred Asterjadhi" userId="39de57b9-85c0-4fd1-aaac-8ca2b6560ad0" providerId="ADAL" clId="{6DB0D687-C88D-4306-A291-1C75F3A322C2}" dt="2024-03-09T20:18:13.967" v="1742"/>
        <pc:sldMkLst>
          <pc:docMk/>
          <pc:sldMk cId="0" sldId="257"/>
        </pc:sldMkLst>
        <pc:spChg chg="mod">
          <ac:chgData name="Alfred Asterjadhi" userId="39de57b9-85c0-4fd1-aaac-8ca2b6560ad0" providerId="ADAL" clId="{6DB0D687-C88D-4306-A291-1C75F3A322C2}" dt="2024-03-09T20:18:13.967" v="1742"/>
          <ac:spMkLst>
            <pc:docMk/>
            <pc:sldMk cId="0" sldId="257"/>
            <ac:spMk id="7" creationId="{4565958B-DD30-4EE7-AF20-DC550898176B}"/>
          </ac:spMkLst>
        </pc:spChg>
      </pc:sldChg>
      <pc:sldChg chg="modSp mod">
        <pc:chgData name="Alfred Asterjadhi" userId="39de57b9-85c0-4fd1-aaac-8ca2b6560ad0" providerId="ADAL" clId="{6DB0D687-C88D-4306-A291-1C75F3A322C2}" dt="2024-03-09T20:18:17.263" v="1744"/>
        <pc:sldMkLst>
          <pc:docMk/>
          <pc:sldMk cId="3254182675" sldId="258"/>
        </pc:sldMkLst>
        <pc:spChg chg="mod">
          <ac:chgData name="Alfred Asterjadhi" userId="39de57b9-85c0-4fd1-aaac-8ca2b6560ad0" providerId="ADAL" clId="{6DB0D687-C88D-4306-A291-1C75F3A322C2}" dt="2024-03-09T20:18:17.263" v="1744"/>
          <ac:spMkLst>
            <pc:docMk/>
            <pc:sldMk cId="3254182675" sldId="258"/>
            <ac:spMk id="7" creationId="{4F62ADF5-BC8B-4EF4-B4E8-C355611EECFF}"/>
          </ac:spMkLst>
        </pc:spChg>
      </pc:sldChg>
      <pc:sldChg chg="modSp mod">
        <pc:chgData name="Alfred Asterjadhi" userId="39de57b9-85c0-4fd1-aaac-8ca2b6560ad0" providerId="ADAL" clId="{6DB0D687-C88D-4306-A291-1C75F3A322C2}" dt="2024-03-09T20:18:19.625" v="1746"/>
        <pc:sldMkLst>
          <pc:docMk/>
          <pc:sldMk cId="3136880362" sldId="260"/>
        </pc:sldMkLst>
        <pc:spChg chg="mod">
          <ac:chgData name="Alfred Asterjadhi" userId="39de57b9-85c0-4fd1-aaac-8ca2b6560ad0" providerId="ADAL" clId="{6DB0D687-C88D-4306-A291-1C75F3A322C2}" dt="2024-03-09T20:18:19.625" v="1746"/>
          <ac:spMkLst>
            <pc:docMk/>
            <pc:sldMk cId="3136880362" sldId="260"/>
            <ac:spMk id="7" creationId="{733EE7F5-4D25-4915-8021-FD9EE23E2C32}"/>
          </ac:spMkLst>
        </pc:spChg>
      </pc:sldChg>
      <pc:sldChg chg="modSp mod">
        <pc:chgData name="Alfred Asterjadhi" userId="39de57b9-85c0-4fd1-aaac-8ca2b6560ad0" providerId="ADAL" clId="{6DB0D687-C88D-4306-A291-1C75F3A322C2}" dt="2024-03-09T20:18:22.057" v="1748"/>
        <pc:sldMkLst>
          <pc:docMk/>
          <pc:sldMk cId="1676196551" sldId="261"/>
        </pc:sldMkLst>
        <pc:spChg chg="mod">
          <ac:chgData name="Alfred Asterjadhi" userId="39de57b9-85c0-4fd1-aaac-8ca2b6560ad0" providerId="ADAL" clId="{6DB0D687-C88D-4306-A291-1C75F3A322C2}" dt="2024-03-09T20:18:22.057" v="1748"/>
          <ac:spMkLst>
            <pc:docMk/>
            <pc:sldMk cId="1676196551" sldId="261"/>
            <ac:spMk id="7" creationId="{0A0F1EBF-63A8-4C75-8DB7-0D8CD44D0896}"/>
          </ac:spMkLst>
        </pc:spChg>
      </pc:sldChg>
      <pc:sldChg chg="modSp mod">
        <pc:chgData name="Alfred Asterjadhi" userId="39de57b9-85c0-4fd1-aaac-8ca2b6560ad0" providerId="ADAL" clId="{6DB0D687-C88D-4306-A291-1C75F3A322C2}" dt="2024-03-09T20:18:23.113" v="1749"/>
        <pc:sldMkLst>
          <pc:docMk/>
          <pc:sldMk cId="2927177891" sldId="263"/>
        </pc:sldMkLst>
        <pc:spChg chg="mod">
          <ac:chgData name="Alfred Asterjadhi" userId="39de57b9-85c0-4fd1-aaac-8ca2b6560ad0" providerId="ADAL" clId="{6DB0D687-C88D-4306-A291-1C75F3A322C2}" dt="2024-03-09T20:18:23.113" v="1749"/>
          <ac:spMkLst>
            <pc:docMk/>
            <pc:sldMk cId="2927177891" sldId="263"/>
            <ac:spMk id="9" creationId="{4BB4CFD1-21C6-467E-AB6E-3577A473F86D}"/>
          </ac:spMkLst>
        </pc:spChg>
      </pc:sldChg>
      <pc:sldChg chg="modSp mod">
        <pc:chgData name="Alfred Asterjadhi" userId="39de57b9-85c0-4fd1-aaac-8ca2b6560ad0" providerId="ADAL" clId="{6DB0D687-C88D-4306-A291-1C75F3A322C2}" dt="2024-03-09T20:18:24.286" v="1750"/>
        <pc:sldMkLst>
          <pc:docMk/>
          <pc:sldMk cId="4277600907" sldId="264"/>
        </pc:sldMkLst>
        <pc:spChg chg="mod">
          <ac:chgData name="Alfred Asterjadhi" userId="39de57b9-85c0-4fd1-aaac-8ca2b6560ad0" providerId="ADAL" clId="{6DB0D687-C88D-4306-A291-1C75F3A322C2}" dt="2024-03-09T20:18:24.286" v="1750"/>
          <ac:spMkLst>
            <pc:docMk/>
            <pc:sldMk cId="4277600907" sldId="264"/>
            <ac:spMk id="8" creationId="{B2C4C695-AFB3-4956-B721-DB0805BA0685}"/>
          </ac:spMkLst>
        </pc:spChg>
      </pc:sldChg>
      <pc:sldChg chg="modSp mod">
        <pc:chgData name="Alfred Asterjadhi" userId="39de57b9-85c0-4fd1-aaac-8ca2b6560ad0" providerId="ADAL" clId="{6DB0D687-C88D-4306-A291-1C75F3A322C2}" dt="2024-03-09T20:18:26.031" v="1751"/>
        <pc:sldMkLst>
          <pc:docMk/>
          <pc:sldMk cId="2436815634" sldId="265"/>
        </pc:sldMkLst>
        <pc:spChg chg="mod">
          <ac:chgData name="Alfred Asterjadhi" userId="39de57b9-85c0-4fd1-aaac-8ca2b6560ad0" providerId="ADAL" clId="{6DB0D687-C88D-4306-A291-1C75F3A322C2}" dt="2024-03-09T20:18:26.031" v="1751"/>
          <ac:spMkLst>
            <pc:docMk/>
            <pc:sldMk cId="2436815634" sldId="265"/>
            <ac:spMk id="9" creationId="{535943CE-0A57-43F4-9844-46B4091CBC16}"/>
          </ac:spMkLst>
        </pc:spChg>
      </pc:sldChg>
      <pc:sldChg chg="modSp mod">
        <pc:chgData name="Alfred Asterjadhi" userId="39de57b9-85c0-4fd1-aaac-8ca2b6560ad0" providerId="ADAL" clId="{6DB0D687-C88D-4306-A291-1C75F3A322C2}" dt="2024-03-09T20:18:27.393" v="1752"/>
        <pc:sldMkLst>
          <pc:docMk/>
          <pc:sldMk cId="2400177835" sldId="266"/>
        </pc:sldMkLst>
        <pc:spChg chg="mod">
          <ac:chgData name="Alfred Asterjadhi" userId="39de57b9-85c0-4fd1-aaac-8ca2b6560ad0" providerId="ADAL" clId="{6DB0D687-C88D-4306-A291-1C75F3A322C2}" dt="2024-03-09T20:18:27.393" v="1752"/>
          <ac:spMkLst>
            <pc:docMk/>
            <pc:sldMk cId="2400177835" sldId="266"/>
            <ac:spMk id="8" creationId="{C5505616-1CE2-43B4-878B-31634EEB6CA7}"/>
          </ac:spMkLst>
        </pc:spChg>
      </pc:sldChg>
      <pc:sldChg chg="modSp mod">
        <pc:chgData name="Alfred Asterjadhi" userId="39de57b9-85c0-4fd1-aaac-8ca2b6560ad0" providerId="ADAL" clId="{6DB0D687-C88D-4306-A291-1C75F3A322C2}" dt="2024-03-09T20:18:35.102" v="1757"/>
        <pc:sldMkLst>
          <pc:docMk/>
          <pc:sldMk cId="132832093" sldId="267"/>
        </pc:sldMkLst>
        <pc:spChg chg="mod">
          <ac:chgData name="Alfred Asterjadhi" userId="39de57b9-85c0-4fd1-aaac-8ca2b6560ad0" providerId="ADAL" clId="{6DB0D687-C88D-4306-A291-1C75F3A322C2}" dt="2024-03-09T20:18:35.102" v="1757"/>
          <ac:spMkLst>
            <pc:docMk/>
            <pc:sldMk cId="132832093" sldId="267"/>
            <ac:spMk id="7" creationId="{C00CAC69-BF6D-4936-9CE0-D96F88ACD748}"/>
          </ac:spMkLst>
        </pc:spChg>
      </pc:sldChg>
      <pc:sldChg chg="modSp mod">
        <pc:chgData name="Alfred Asterjadhi" userId="39de57b9-85c0-4fd1-aaac-8ca2b6560ad0" providerId="ADAL" clId="{6DB0D687-C88D-4306-A291-1C75F3A322C2}" dt="2024-03-11T00:36:39.134" v="1824" actId="115"/>
        <pc:sldMkLst>
          <pc:docMk/>
          <pc:sldMk cId="3976818858" sldId="269"/>
        </pc:sldMkLst>
        <pc:spChg chg="mod">
          <ac:chgData name="Alfred Asterjadhi" userId="39de57b9-85c0-4fd1-aaac-8ca2b6560ad0" providerId="ADAL" clId="{6DB0D687-C88D-4306-A291-1C75F3A322C2}" dt="2024-03-09T20:18:37.575" v="1759"/>
          <ac:spMkLst>
            <pc:docMk/>
            <pc:sldMk cId="3976818858" sldId="269"/>
            <ac:spMk id="6" creationId="{00000000-0000-0000-0000-000000000000}"/>
          </ac:spMkLst>
        </pc:spChg>
        <pc:graphicFrameChg chg="mod modGraphic">
          <ac:chgData name="Alfred Asterjadhi" userId="39de57b9-85c0-4fd1-aaac-8ca2b6560ad0" providerId="ADAL" clId="{6DB0D687-C88D-4306-A291-1C75F3A322C2}" dt="2024-03-11T00:36:39.134" v="1824" actId="115"/>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6DB0D687-C88D-4306-A291-1C75F3A322C2}" dt="2024-03-09T20:18:29.268" v="1753"/>
        <pc:sldMkLst>
          <pc:docMk/>
          <pc:sldMk cId="3387863760" sldId="270"/>
        </pc:sldMkLst>
        <pc:spChg chg="mod">
          <ac:chgData name="Alfred Asterjadhi" userId="39de57b9-85c0-4fd1-aaac-8ca2b6560ad0" providerId="ADAL" clId="{6DB0D687-C88D-4306-A291-1C75F3A322C2}" dt="2024-03-09T20:18:29.268" v="1753"/>
          <ac:spMkLst>
            <pc:docMk/>
            <pc:sldMk cId="3387863760" sldId="270"/>
            <ac:spMk id="8" creationId="{B1C9D975-9B89-429E-A2AD-175C2CE0D83A}"/>
          </ac:spMkLst>
        </pc:spChg>
      </pc:sldChg>
      <pc:sldChg chg="modSp mod">
        <pc:chgData name="Alfred Asterjadhi" userId="39de57b9-85c0-4fd1-aaac-8ca2b6560ad0" providerId="ADAL" clId="{6DB0D687-C88D-4306-A291-1C75F3A322C2}" dt="2024-03-11T16:45:18.082" v="3132" actId="20577"/>
        <pc:sldMkLst>
          <pc:docMk/>
          <pc:sldMk cId="2243228416" sldId="299"/>
        </pc:sldMkLst>
        <pc:spChg chg="mod">
          <ac:chgData name="Alfred Asterjadhi" userId="39de57b9-85c0-4fd1-aaac-8ca2b6560ad0" providerId="ADAL" clId="{6DB0D687-C88D-4306-A291-1C75F3A322C2}" dt="2024-03-11T16:45:18.082" v="3132" actId="20577"/>
          <ac:spMkLst>
            <pc:docMk/>
            <pc:sldMk cId="2243228416" sldId="299"/>
            <ac:spMk id="3" creationId="{3857177C-4F12-41D1-AB93-6925069E5DB9}"/>
          </ac:spMkLst>
        </pc:spChg>
        <pc:spChg chg="mod">
          <ac:chgData name="Alfred Asterjadhi" userId="39de57b9-85c0-4fd1-aaac-8ca2b6560ad0" providerId="ADAL" clId="{6DB0D687-C88D-4306-A291-1C75F3A322C2}" dt="2024-03-09T20:18:36.368" v="1758"/>
          <ac:spMkLst>
            <pc:docMk/>
            <pc:sldMk cId="2243228416" sldId="299"/>
            <ac:spMk id="8" creationId="{ADA0A8BA-AA59-4AB6-9BD0-89E3B2E275F5}"/>
          </ac:spMkLst>
        </pc:spChg>
        <pc:spChg chg="mod">
          <ac:chgData name="Alfred Asterjadhi" userId="39de57b9-85c0-4fd1-aaac-8ca2b6560ad0" providerId="ADAL" clId="{6DB0D687-C88D-4306-A291-1C75F3A322C2}" dt="2024-03-11T03:57:37.260" v="1847" actId="20577"/>
          <ac:spMkLst>
            <pc:docMk/>
            <pc:sldMk cId="2243228416" sldId="299"/>
            <ac:spMk id="17" creationId="{442A1050-6527-4B2E-A943-E125D6B48B52}"/>
          </ac:spMkLst>
        </pc:spChg>
      </pc:sldChg>
      <pc:sldChg chg="modSp mod">
        <pc:chgData name="Alfred Asterjadhi" userId="39de57b9-85c0-4fd1-aaac-8ca2b6560ad0" providerId="ADAL" clId="{6DB0D687-C88D-4306-A291-1C75F3A322C2}" dt="2024-03-09T20:19:22.893" v="1793"/>
        <pc:sldMkLst>
          <pc:docMk/>
          <pc:sldMk cId="1677969607" sldId="323"/>
        </pc:sldMkLst>
        <pc:spChg chg="mod">
          <ac:chgData name="Alfred Asterjadhi" userId="39de57b9-85c0-4fd1-aaac-8ca2b6560ad0" providerId="ADAL" clId="{6DB0D687-C88D-4306-A291-1C75F3A322C2}" dt="2024-03-09T20:19:22.893" v="1793"/>
          <ac:spMkLst>
            <pc:docMk/>
            <pc:sldMk cId="1677969607" sldId="323"/>
            <ac:spMk id="7" creationId="{247ADCDE-7164-400D-8B27-4BAED4FE7810}"/>
          </ac:spMkLst>
        </pc:spChg>
      </pc:sldChg>
      <pc:sldChg chg="modSp mod">
        <pc:chgData name="Alfred Asterjadhi" userId="39de57b9-85c0-4fd1-aaac-8ca2b6560ad0" providerId="ADAL" clId="{6DB0D687-C88D-4306-A291-1C75F3A322C2}" dt="2024-03-09T20:18:20.852" v="1747"/>
        <pc:sldMkLst>
          <pc:docMk/>
          <pc:sldMk cId="1908471061" sldId="328"/>
        </pc:sldMkLst>
        <pc:spChg chg="mod">
          <ac:chgData name="Alfred Asterjadhi" userId="39de57b9-85c0-4fd1-aaac-8ca2b6560ad0" providerId="ADAL" clId="{6DB0D687-C88D-4306-A291-1C75F3A322C2}" dt="2024-03-09T20:18:20.852" v="1747"/>
          <ac:spMkLst>
            <pc:docMk/>
            <pc:sldMk cId="1908471061" sldId="328"/>
            <ac:spMk id="6" creationId="{FCA6EDD1-4720-45B9-8B18-08C7AF47C492}"/>
          </ac:spMkLst>
        </pc:spChg>
      </pc:sldChg>
      <pc:sldChg chg="modSp mod">
        <pc:chgData name="Alfred Asterjadhi" userId="39de57b9-85c0-4fd1-aaac-8ca2b6560ad0" providerId="ADAL" clId="{6DB0D687-C88D-4306-A291-1C75F3A322C2}" dt="2024-03-09T20:18:31.327" v="1754"/>
        <pc:sldMkLst>
          <pc:docMk/>
          <pc:sldMk cId="15571502" sldId="330"/>
        </pc:sldMkLst>
        <pc:spChg chg="mod">
          <ac:chgData name="Alfred Asterjadhi" userId="39de57b9-85c0-4fd1-aaac-8ca2b6560ad0" providerId="ADAL" clId="{6DB0D687-C88D-4306-A291-1C75F3A322C2}" dt="2024-03-09T20:18:31.327" v="1754"/>
          <ac:spMkLst>
            <pc:docMk/>
            <pc:sldMk cId="15571502" sldId="330"/>
            <ac:spMk id="6" creationId="{5C48BDE3-7807-417F-A4F1-5356D38590CA}"/>
          </ac:spMkLst>
        </pc:spChg>
      </pc:sldChg>
      <pc:sldChg chg="modSp mod">
        <pc:chgData name="Alfred Asterjadhi" userId="39de57b9-85c0-4fd1-aaac-8ca2b6560ad0" providerId="ADAL" clId="{6DB0D687-C88D-4306-A291-1C75F3A322C2}" dt="2024-03-09T20:18:32.696" v="1755"/>
        <pc:sldMkLst>
          <pc:docMk/>
          <pc:sldMk cId="3200711991" sldId="331"/>
        </pc:sldMkLst>
        <pc:spChg chg="mod">
          <ac:chgData name="Alfred Asterjadhi" userId="39de57b9-85c0-4fd1-aaac-8ca2b6560ad0" providerId="ADAL" clId="{6DB0D687-C88D-4306-A291-1C75F3A322C2}" dt="2024-03-09T20:18:32.696" v="1755"/>
          <ac:spMkLst>
            <pc:docMk/>
            <pc:sldMk cId="3200711991" sldId="331"/>
            <ac:spMk id="6" creationId="{C3BF5992-FFFD-4B64-900D-0590BA3C03CE}"/>
          </ac:spMkLst>
        </pc:spChg>
      </pc:sldChg>
      <pc:sldChg chg="modSp mod">
        <pc:chgData name="Alfred Asterjadhi" userId="39de57b9-85c0-4fd1-aaac-8ca2b6560ad0" providerId="ADAL" clId="{6DB0D687-C88D-4306-A291-1C75F3A322C2}" dt="2024-03-09T20:18:33.928" v="1756"/>
        <pc:sldMkLst>
          <pc:docMk/>
          <pc:sldMk cId="2409609221" sldId="332"/>
        </pc:sldMkLst>
        <pc:spChg chg="mod">
          <ac:chgData name="Alfred Asterjadhi" userId="39de57b9-85c0-4fd1-aaac-8ca2b6560ad0" providerId="ADAL" clId="{6DB0D687-C88D-4306-A291-1C75F3A322C2}" dt="2024-03-09T20:18:33.928" v="1756"/>
          <ac:spMkLst>
            <pc:docMk/>
            <pc:sldMk cId="2409609221" sldId="332"/>
            <ac:spMk id="6" creationId="{2B4D6F20-084B-4EE9-AD6D-290838010348}"/>
          </ac:spMkLst>
        </pc:spChg>
      </pc:sldChg>
      <pc:sldChg chg="modSp mod">
        <pc:chgData name="Alfred Asterjadhi" userId="39de57b9-85c0-4fd1-aaac-8ca2b6560ad0" providerId="ADAL" clId="{6DB0D687-C88D-4306-A291-1C75F3A322C2}" dt="2024-03-09T20:18:15.872" v="1743"/>
        <pc:sldMkLst>
          <pc:docMk/>
          <pc:sldMk cId="3843208451" sldId="333"/>
        </pc:sldMkLst>
        <pc:spChg chg="mod">
          <ac:chgData name="Alfred Asterjadhi" userId="39de57b9-85c0-4fd1-aaac-8ca2b6560ad0" providerId="ADAL" clId="{6DB0D687-C88D-4306-A291-1C75F3A322C2}" dt="2024-03-09T20:18:15.872" v="1743"/>
          <ac:spMkLst>
            <pc:docMk/>
            <pc:sldMk cId="3843208451" sldId="333"/>
            <ac:spMk id="6" creationId="{A8221584-6364-48AC-B1C3-833137C81726}"/>
          </ac:spMkLst>
        </pc:spChg>
      </pc:sldChg>
      <pc:sldChg chg="modSp mod">
        <pc:chgData name="Alfred Asterjadhi" userId="39de57b9-85c0-4fd1-aaac-8ca2b6560ad0" providerId="ADAL" clId="{6DB0D687-C88D-4306-A291-1C75F3A322C2}" dt="2024-03-09T20:18:18.431" v="1745"/>
        <pc:sldMkLst>
          <pc:docMk/>
          <pc:sldMk cId="3977221359" sldId="340"/>
        </pc:sldMkLst>
        <pc:spChg chg="mod">
          <ac:chgData name="Alfred Asterjadhi" userId="39de57b9-85c0-4fd1-aaac-8ca2b6560ad0" providerId="ADAL" clId="{6DB0D687-C88D-4306-A291-1C75F3A322C2}" dt="2024-03-09T20:18:18.431" v="1745"/>
          <ac:spMkLst>
            <pc:docMk/>
            <pc:sldMk cId="3977221359" sldId="340"/>
            <ac:spMk id="6" creationId="{BC264D22-EE96-4B0F-90AA-B4358FF19246}"/>
          </ac:spMkLst>
        </pc:spChg>
      </pc:sldChg>
      <pc:sldChg chg="modSp mod">
        <pc:chgData name="Alfred Asterjadhi" userId="39de57b9-85c0-4fd1-aaac-8ca2b6560ad0" providerId="ADAL" clId="{6DB0D687-C88D-4306-A291-1C75F3A322C2}" dt="2024-03-15T00:57:36.707" v="5721" actId="13926"/>
        <pc:sldMkLst>
          <pc:docMk/>
          <pc:sldMk cId="3930036297" sldId="356"/>
        </pc:sldMkLst>
        <pc:spChg chg="mod">
          <ac:chgData name="Alfred Asterjadhi" userId="39de57b9-85c0-4fd1-aaac-8ca2b6560ad0" providerId="ADAL" clId="{6DB0D687-C88D-4306-A291-1C75F3A322C2}" dt="2024-03-15T00:57:36.707" v="5721" actId="13926"/>
          <ac:spMkLst>
            <pc:docMk/>
            <pc:sldMk cId="3930036297" sldId="356"/>
            <ac:spMk id="2" creationId="{4B5F0D0E-8BB7-48AB-9160-728B8B3399A2}"/>
          </ac:spMkLst>
        </pc:spChg>
        <pc:spChg chg="mod">
          <ac:chgData name="Alfred Asterjadhi" userId="39de57b9-85c0-4fd1-aaac-8ca2b6560ad0" providerId="ADAL" clId="{6DB0D687-C88D-4306-A291-1C75F3A322C2}" dt="2024-03-09T20:19:15.197" v="1787"/>
          <ac:spMkLst>
            <pc:docMk/>
            <pc:sldMk cId="3930036297" sldId="356"/>
            <ac:spMk id="6" creationId="{974B2026-97FB-40D2-8F22-7E6D319B4EA2}"/>
          </ac:spMkLst>
        </pc:spChg>
      </pc:sldChg>
      <pc:sldChg chg="modSp mod">
        <pc:chgData name="Alfred Asterjadhi" userId="39de57b9-85c0-4fd1-aaac-8ca2b6560ad0" providerId="ADAL" clId="{6DB0D687-C88D-4306-A291-1C75F3A322C2}" dt="2024-03-09T20:19:20.204" v="1791"/>
        <pc:sldMkLst>
          <pc:docMk/>
          <pc:sldMk cId="3576977642" sldId="362"/>
        </pc:sldMkLst>
        <pc:spChg chg="mod">
          <ac:chgData name="Alfred Asterjadhi" userId="39de57b9-85c0-4fd1-aaac-8ca2b6560ad0" providerId="ADAL" clId="{6DB0D687-C88D-4306-A291-1C75F3A322C2}" dt="2024-03-09T20:19:20.204" v="1791"/>
          <ac:spMkLst>
            <pc:docMk/>
            <pc:sldMk cId="3576977642" sldId="362"/>
            <ac:spMk id="6" creationId="{3DD21102-AAEB-13F6-15EC-3CBBC04B5637}"/>
          </ac:spMkLst>
        </pc:spChg>
      </pc:sldChg>
      <pc:sldChg chg="modSp mod">
        <pc:chgData name="Alfred Asterjadhi" userId="39de57b9-85c0-4fd1-aaac-8ca2b6560ad0" providerId="ADAL" clId="{6DB0D687-C88D-4306-A291-1C75F3A322C2}" dt="2024-03-24T23:06:59.798" v="5797" actId="207"/>
        <pc:sldMkLst>
          <pc:docMk/>
          <pc:sldMk cId="2696761607" sldId="393"/>
        </pc:sldMkLst>
        <pc:spChg chg="mod">
          <ac:chgData name="Alfred Asterjadhi" userId="39de57b9-85c0-4fd1-aaac-8ca2b6560ad0" providerId="ADAL" clId="{6DB0D687-C88D-4306-A291-1C75F3A322C2}" dt="2024-03-09T20:18:38.886" v="1760"/>
          <ac:spMkLst>
            <pc:docMk/>
            <pc:sldMk cId="2696761607" sldId="393"/>
            <ac:spMk id="3" creationId="{D20906E0-F900-4991-83B1-675F5B67FA2D}"/>
          </ac:spMkLst>
        </pc:spChg>
        <pc:graphicFrameChg chg="mod modGraphic">
          <ac:chgData name="Alfred Asterjadhi" userId="39de57b9-85c0-4fd1-aaac-8ca2b6560ad0" providerId="ADAL" clId="{6DB0D687-C88D-4306-A291-1C75F3A322C2}" dt="2024-03-24T23:06:59.798" v="5797"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6DB0D687-C88D-4306-A291-1C75F3A322C2}" dt="2024-03-14T23:32:25.832" v="5687"/>
        <pc:sldMkLst>
          <pc:docMk/>
          <pc:sldMk cId="3140364693" sldId="997"/>
        </pc:sldMkLst>
        <pc:spChg chg="mod">
          <ac:chgData name="Alfred Asterjadhi" userId="39de57b9-85c0-4fd1-aaac-8ca2b6560ad0" providerId="ADAL" clId="{6DB0D687-C88D-4306-A291-1C75F3A322C2}" dt="2024-03-09T20:19:18.922" v="1790"/>
          <ac:spMkLst>
            <pc:docMk/>
            <pc:sldMk cId="3140364693" sldId="997"/>
            <ac:spMk id="6" creationId="{29CFE1A9-332B-2B06-C330-B9EB4742F3D1}"/>
          </ac:spMkLst>
        </pc:spChg>
        <pc:spChg chg="mod">
          <ac:chgData name="Alfred Asterjadhi" userId="39de57b9-85c0-4fd1-aaac-8ca2b6560ad0" providerId="ADAL" clId="{6DB0D687-C88D-4306-A291-1C75F3A322C2}" dt="2024-03-14T23:32:25.832" v="5687"/>
          <ac:spMkLst>
            <pc:docMk/>
            <pc:sldMk cId="3140364693" sldId="997"/>
            <ac:spMk id="7" creationId="{0310814A-1E2F-57F2-C9EF-3805BE6E5DAB}"/>
          </ac:spMkLst>
        </pc:spChg>
      </pc:sldChg>
      <pc:sldChg chg="modSp mod">
        <pc:chgData name="Alfred Asterjadhi" userId="39de57b9-85c0-4fd1-aaac-8ca2b6560ad0" providerId="ADAL" clId="{6DB0D687-C88D-4306-A291-1C75F3A322C2}" dt="2024-03-11T23:55:41.421" v="3630" actId="20577"/>
        <pc:sldMkLst>
          <pc:docMk/>
          <pc:sldMk cId="3233208257" sldId="1006"/>
        </pc:sldMkLst>
        <pc:spChg chg="mod">
          <ac:chgData name="Alfred Asterjadhi" userId="39de57b9-85c0-4fd1-aaac-8ca2b6560ad0" providerId="ADAL" clId="{6DB0D687-C88D-4306-A291-1C75F3A322C2}" dt="2024-03-11T22:09:55.806" v="3530" actId="13926"/>
          <ac:spMkLst>
            <pc:docMk/>
            <pc:sldMk cId="3233208257" sldId="1006"/>
            <ac:spMk id="2" creationId="{4B5F0D0E-8BB7-48AB-9160-728B8B3399A2}"/>
          </ac:spMkLst>
        </pc:spChg>
        <pc:spChg chg="mod">
          <ac:chgData name="Alfred Asterjadhi" userId="39de57b9-85c0-4fd1-aaac-8ca2b6560ad0" providerId="ADAL" clId="{6DB0D687-C88D-4306-A291-1C75F3A322C2}" dt="2024-03-11T23:55:41.421" v="3630" actId="20577"/>
          <ac:spMkLst>
            <pc:docMk/>
            <pc:sldMk cId="3233208257" sldId="1006"/>
            <ac:spMk id="3" creationId="{DFB0BA47-D7B6-4F95-932E-A7AA615BC440}"/>
          </ac:spMkLst>
        </pc:spChg>
        <pc:spChg chg="mod">
          <ac:chgData name="Alfred Asterjadhi" userId="39de57b9-85c0-4fd1-aaac-8ca2b6560ad0" providerId="ADAL" clId="{6DB0D687-C88D-4306-A291-1C75F3A322C2}" dt="2024-03-09T20:18:59.958" v="1775"/>
          <ac:spMkLst>
            <pc:docMk/>
            <pc:sldMk cId="3233208257" sldId="1006"/>
            <ac:spMk id="6" creationId="{974B2026-97FB-40D2-8F22-7E6D319B4EA2}"/>
          </ac:spMkLst>
        </pc:spChg>
      </pc:sldChg>
      <pc:sldChg chg="addSp delSp modSp mod chgLayout">
        <pc:chgData name="Alfred Asterjadhi" userId="39de57b9-85c0-4fd1-aaac-8ca2b6560ad0" providerId="ADAL" clId="{6DB0D687-C88D-4306-A291-1C75F3A322C2}" dt="2024-03-11T16:53:50.172" v="3498" actId="20577"/>
        <pc:sldMkLst>
          <pc:docMk/>
          <pc:sldMk cId="4200130042" sldId="1023"/>
        </pc:sldMkLst>
        <pc:spChg chg="mod ord">
          <ac:chgData name="Alfred Asterjadhi" userId="39de57b9-85c0-4fd1-aaac-8ca2b6560ad0" providerId="ADAL" clId="{6DB0D687-C88D-4306-A291-1C75F3A322C2}" dt="2024-03-11T04:00:25.816" v="1915" actId="6264"/>
          <ac:spMkLst>
            <pc:docMk/>
            <pc:sldMk cId="4200130042" sldId="1023"/>
            <ac:spMk id="2" creationId="{E693238A-5516-3253-124C-DCED3A7D9AE2}"/>
          </ac:spMkLst>
        </pc:spChg>
        <pc:spChg chg="mod ord">
          <ac:chgData name="Alfred Asterjadhi" userId="39de57b9-85c0-4fd1-aaac-8ca2b6560ad0" providerId="ADAL" clId="{6DB0D687-C88D-4306-A291-1C75F3A322C2}" dt="2024-03-11T16:53:50.172" v="3498" actId="20577"/>
          <ac:spMkLst>
            <pc:docMk/>
            <pc:sldMk cId="4200130042" sldId="1023"/>
            <ac:spMk id="3" creationId="{2682080F-BC47-47A6-E6F4-7C70F67F48F8}"/>
          </ac:spMkLst>
        </pc:spChg>
        <pc:spChg chg="mod ord">
          <ac:chgData name="Alfred Asterjadhi" userId="39de57b9-85c0-4fd1-aaac-8ca2b6560ad0" providerId="ADAL" clId="{6DB0D687-C88D-4306-A291-1C75F3A322C2}" dt="2024-03-11T04:00:25.816" v="1915" actId="6264"/>
          <ac:spMkLst>
            <pc:docMk/>
            <pc:sldMk cId="4200130042" sldId="1023"/>
            <ac:spMk id="4" creationId="{9546F550-B1A3-4D6B-CCA4-9DD1D4062EC4}"/>
          </ac:spMkLst>
        </pc:spChg>
        <pc:spChg chg="mod ord">
          <ac:chgData name="Alfred Asterjadhi" userId="39de57b9-85c0-4fd1-aaac-8ca2b6560ad0" providerId="ADAL" clId="{6DB0D687-C88D-4306-A291-1C75F3A322C2}" dt="2024-03-11T04:00:25.816" v="1915" actId="6264"/>
          <ac:spMkLst>
            <pc:docMk/>
            <pc:sldMk cId="4200130042" sldId="1023"/>
            <ac:spMk id="5" creationId="{3FD9F19E-4FE3-B5E2-EBBD-C903BE8562A0}"/>
          </ac:spMkLst>
        </pc:spChg>
        <pc:spChg chg="mod ord">
          <ac:chgData name="Alfred Asterjadhi" userId="39de57b9-85c0-4fd1-aaac-8ca2b6560ad0" providerId="ADAL" clId="{6DB0D687-C88D-4306-A291-1C75F3A322C2}" dt="2024-03-11T04:00:25.816" v="1915" actId="6264"/>
          <ac:spMkLst>
            <pc:docMk/>
            <pc:sldMk cId="4200130042" sldId="1023"/>
            <ac:spMk id="6" creationId="{C0CB183D-A74D-271D-9F71-7510119753C6}"/>
          </ac:spMkLst>
        </pc:spChg>
        <pc:spChg chg="add del mod">
          <ac:chgData name="Alfred Asterjadhi" userId="39de57b9-85c0-4fd1-aaac-8ca2b6560ad0" providerId="ADAL" clId="{6DB0D687-C88D-4306-A291-1C75F3A322C2}" dt="2024-03-11T04:00:25.816" v="1915" actId="6264"/>
          <ac:spMkLst>
            <pc:docMk/>
            <pc:sldMk cId="4200130042" sldId="1023"/>
            <ac:spMk id="7" creationId="{2E6D1F5C-AAA0-91E7-E2A3-0C1D70EC68FA}"/>
          </ac:spMkLst>
        </pc:spChg>
        <pc:spChg chg="add del mod">
          <ac:chgData name="Alfred Asterjadhi" userId="39de57b9-85c0-4fd1-aaac-8ca2b6560ad0" providerId="ADAL" clId="{6DB0D687-C88D-4306-A291-1C75F3A322C2}" dt="2024-03-11T04:00:25.816" v="1915" actId="6264"/>
          <ac:spMkLst>
            <pc:docMk/>
            <pc:sldMk cId="4200130042" sldId="1023"/>
            <ac:spMk id="8" creationId="{6F6DAFBC-A3A3-2D1E-E654-F993D3D0C661}"/>
          </ac:spMkLst>
        </pc:spChg>
        <pc:spChg chg="add del mod">
          <ac:chgData name="Alfred Asterjadhi" userId="39de57b9-85c0-4fd1-aaac-8ca2b6560ad0" providerId="ADAL" clId="{6DB0D687-C88D-4306-A291-1C75F3A322C2}" dt="2024-03-11T04:00:25.816" v="1915" actId="6264"/>
          <ac:spMkLst>
            <pc:docMk/>
            <pc:sldMk cId="4200130042" sldId="1023"/>
            <ac:spMk id="9" creationId="{5173CA89-F89D-F01B-B942-93EF87FC87F0}"/>
          </ac:spMkLst>
        </pc:spChg>
        <pc:spChg chg="add del mod">
          <ac:chgData name="Alfred Asterjadhi" userId="39de57b9-85c0-4fd1-aaac-8ca2b6560ad0" providerId="ADAL" clId="{6DB0D687-C88D-4306-A291-1C75F3A322C2}" dt="2024-03-11T04:00:25.816" v="1915" actId="6264"/>
          <ac:spMkLst>
            <pc:docMk/>
            <pc:sldMk cId="4200130042" sldId="1023"/>
            <ac:spMk id="10" creationId="{4616C49C-9C54-E3A0-44EB-E0B0BC85926E}"/>
          </ac:spMkLst>
        </pc:spChg>
        <pc:spChg chg="add del mod">
          <ac:chgData name="Alfred Asterjadhi" userId="39de57b9-85c0-4fd1-aaac-8ca2b6560ad0" providerId="ADAL" clId="{6DB0D687-C88D-4306-A291-1C75F3A322C2}" dt="2024-03-11T04:00:25.816" v="1915" actId="6264"/>
          <ac:spMkLst>
            <pc:docMk/>
            <pc:sldMk cId="4200130042" sldId="1023"/>
            <ac:spMk id="11" creationId="{A7D7DF51-07A6-399A-B1D8-8D1B16F54F6F}"/>
          </ac:spMkLst>
        </pc:spChg>
      </pc:sldChg>
      <pc:sldChg chg="modSp mod">
        <pc:chgData name="Alfred Asterjadhi" userId="39de57b9-85c0-4fd1-aaac-8ca2b6560ad0" providerId="ADAL" clId="{6DB0D687-C88D-4306-A291-1C75F3A322C2}" dt="2024-03-11T22:13:31.729" v="3601" actId="13926"/>
        <pc:sldMkLst>
          <pc:docMk/>
          <pc:sldMk cId="991138630" sldId="1024"/>
        </pc:sldMkLst>
        <pc:spChg chg="mod">
          <ac:chgData name="Alfred Asterjadhi" userId="39de57b9-85c0-4fd1-aaac-8ca2b6560ad0" providerId="ADAL" clId="{6DB0D687-C88D-4306-A291-1C75F3A322C2}" dt="2024-03-11T22:13:31.729" v="3601" actId="13926"/>
          <ac:spMkLst>
            <pc:docMk/>
            <pc:sldMk cId="991138630" sldId="1024"/>
            <ac:spMk id="3" creationId="{E24D4002-4764-1FA7-1147-DE995417131A}"/>
          </ac:spMkLst>
        </pc:spChg>
        <pc:spChg chg="mod">
          <ac:chgData name="Alfred Asterjadhi" userId="39de57b9-85c0-4fd1-aaac-8ca2b6560ad0" providerId="ADAL" clId="{6DB0D687-C88D-4306-A291-1C75F3A322C2}" dt="2024-03-09T20:19:02.451" v="1777"/>
          <ac:spMkLst>
            <pc:docMk/>
            <pc:sldMk cId="991138630" sldId="1024"/>
            <ac:spMk id="6" creationId="{5B92EE59-C061-D8AD-02BE-EB12A707ABF5}"/>
          </ac:spMkLst>
        </pc:spChg>
      </pc:sldChg>
      <pc:sldChg chg="addSp delSp modSp mod chgLayout">
        <pc:chgData name="Alfred Asterjadhi" userId="39de57b9-85c0-4fd1-aaac-8ca2b6560ad0" providerId="ADAL" clId="{6DB0D687-C88D-4306-A291-1C75F3A322C2}" dt="2024-03-11T23:25:58.099" v="3605" actId="207"/>
        <pc:sldMkLst>
          <pc:docMk/>
          <pc:sldMk cId="3287547131" sldId="1028"/>
        </pc:sldMkLst>
        <pc:spChg chg="mod ord">
          <ac:chgData name="Alfred Asterjadhi" userId="39de57b9-85c0-4fd1-aaac-8ca2b6560ad0" providerId="ADAL" clId="{6DB0D687-C88D-4306-A291-1C75F3A322C2}" dt="2024-03-09T17:11:36.559" v="925" actId="20577"/>
          <ac:spMkLst>
            <pc:docMk/>
            <pc:sldMk cId="3287547131" sldId="1028"/>
            <ac:spMk id="2" creationId="{9EF97F5A-CE7F-7BBA-0DB4-CF87B031E7D4}"/>
          </ac:spMkLst>
        </pc:spChg>
        <pc:spChg chg="add del mod">
          <ac:chgData name="Alfred Asterjadhi" userId="39de57b9-85c0-4fd1-aaac-8ca2b6560ad0" providerId="ADAL" clId="{6DB0D687-C88D-4306-A291-1C75F3A322C2}" dt="2024-03-09T17:06:03.932" v="760" actId="6264"/>
          <ac:spMkLst>
            <pc:docMk/>
            <pc:sldMk cId="3287547131" sldId="1028"/>
            <ac:spMk id="3" creationId="{3A333F57-1E75-EA5C-2AA0-26A3398C0BAA}"/>
          </ac:spMkLst>
        </pc:spChg>
        <pc:spChg chg="mod ord">
          <ac:chgData name="Alfred Asterjadhi" userId="39de57b9-85c0-4fd1-aaac-8ca2b6560ad0" providerId="ADAL" clId="{6DB0D687-C88D-4306-A291-1C75F3A322C2}" dt="2024-03-09T17:06:03.932" v="760" actId="6264"/>
          <ac:spMkLst>
            <pc:docMk/>
            <pc:sldMk cId="3287547131" sldId="1028"/>
            <ac:spMk id="4" creationId="{8B684BB7-2D5A-055E-0295-767A7870AB10}"/>
          </ac:spMkLst>
        </pc:spChg>
        <pc:spChg chg="mod ord">
          <ac:chgData name="Alfred Asterjadhi" userId="39de57b9-85c0-4fd1-aaac-8ca2b6560ad0" providerId="ADAL" clId="{6DB0D687-C88D-4306-A291-1C75F3A322C2}" dt="2024-03-09T17:06:03.932" v="760" actId="6264"/>
          <ac:spMkLst>
            <pc:docMk/>
            <pc:sldMk cId="3287547131" sldId="1028"/>
            <ac:spMk id="5" creationId="{D3F03832-0357-D3F4-5D78-9AEED64EAC6F}"/>
          </ac:spMkLst>
        </pc:spChg>
        <pc:spChg chg="mod ord">
          <ac:chgData name="Alfred Asterjadhi" userId="39de57b9-85c0-4fd1-aaac-8ca2b6560ad0" providerId="ADAL" clId="{6DB0D687-C88D-4306-A291-1C75F3A322C2}" dt="2024-03-09T20:19:03.676" v="1778"/>
          <ac:spMkLst>
            <pc:docMk/>
            <pc:sldMk cId="3287547131" sldId="1028"/>
            <ac:spMk id="6" creationId="{EC77C5EB-E20F-F01E-703C-08282E47E7DA}"/>
          </ac:spMkLst>
        </pc:spChg>
        <pc:spChg chg="add del mod">
          <ac:chgData name="Alfred Asterjadhi" userId="39de57b9-85c0-4fd1-aaac-8ca2b6560ad0" providerId="ADAL" clId="{6DB0D687-C88D-4306-A291-1C75F3A322C2}" dt="2024-03-09T17:06:03.932" v="760" actId="6264"/>
          <ac:spMkLst>
            <pc:docMk/>
            <pc:sldMk cId="3287547131" sldId="1028"/>
            <ac:spMk id="7" creationId="{711605AA-38C1-3402-755E-4F6C95B75ED9}"/>
          </ac:spMkLst>
        </pc:spChg>
        <pc:spChg chg="add del mod">
          <ac:chgData name="Alfred Asterjadhi" userId="39de57b9-85c0-4fd1-aaac-8ca2b6560ad0" providerId="ADAL" clId="{6DB0D687-C88D-4306-A291-1C75F3A322C2}" dt="2024-03-09T17:06:03.932" v="760" actId="6264"/>
          <ac:spMkLst>
            <pc:docMk/>
            <pc:sldMk cId="3287547131" sldId="1028"/>
            <ac:spMk id="8" creationId="{55D38C70-C761-54E4-42A6-2861E16A9C06}"/>
          </ac:spMkLst>
        </pc:spChg>
        <pc:spChg chg="add del mod">
          <ac:chgData name="Alfred Asterjadhi" userId="39de57b9-85c0-4fd1-aaac-8ca2b6560ad0" providerId="ADAL" clId="{6DB0D687-C88D-4306-A291-1C75F3A322C2}" dt="2024-03-09T17:06:03.932" v="760" actId="6264"/>
          <ac:spMkLst>
            <pc:docMk/>
            <pc:sldMk cId="3287547131" sldId="1028"/>
            <ac:spMk id="9" creationId="{60B0DE81-3FCE-691E-D147-374E192072A0}"/>
          </ac:spMkLst>
        </pc:spChg>
        <pc:spChg chg="add del mod">
          <ac:chgData name="Alfred Asterjadhi" userId="39de57b9-85c0-4fd1-aaac-8ca2b6560ad0" providerId="ADAL" clId="{6DB0D687-C88D-4306-A291-1C75F3A322C2}" dt="2024-03-09T17:06:03.932" v="760" actId="6264"/>
          <ac:spMkLst>
            <pc:docMk/>
            <pc:sldMk cId="3287547131" sldId="1028"/>
            <ac:spMk id="10" creationId="{2D8C7342-A0D3-826D-A1BE-A31525EB9442}"/>
          </ac:spMkLst>
        </pc:spChg>
        <pc:spChg chg="mod ord">
          <ac:chgData name="Alfred Asterjadhi" userId="39de57b9-85c0-4fd1-aaac-8ca2b6560ad0" providerId="ADAL" clId="{6DB0D687-C88D-4306-A291-1C75F3A322C2}" dt="2024-03-11T23:25:58.099" v="3605" actId="207"/>
          <ac:spMkLst>
            <pc:docMk/>
            <pc:sldMk cId="3287547131" sldId="1028"/>
            <ac:spMk id="11" creationId="{3F0830D3-DB20-4EBA-DF7C-EE156DB7215D}"/>
          </ac:spMkLst>
        </pc:spChg>
        <pc:graphicFrameChg chg="add mod">
          <ac:chgData name="Alfred Asterjadhi" userId="39de57b9-85c0-4fd1-aaac-8ca2b6560ad0" providerId="ADAL" clId="{6DB0D687-C88D-4306-A291-1C75F3A322C2}" dt="2024-03-11T04:39:10.216" v="2426"/>
          <ac:graphicFrameMkLst>
            <pc:docMk/>
            <pc:sldMk cId="3287547131" sldId="1028"/>
            <ac:graphicFrameMk id="3" creationId="{1CB47C5A-F011-CDF6-30E7-28E9B8325C61}"/>
          </ac:graphicFrameMkLst>
        </pc:graphicFrameChg>
      </pc:sldChg>
      <pc:sldChg chg="modSp del mod">
        <pc:chgData name="Alfred Asterjadhi" userId="39de57b9-85c0-4fd1-aaac-8ca2b6560ad0" providerId="ADAL" clId="{6DB0D687-C88D-4306-A291-1C75F3A322C2}" dt="2024-03-11T04:08:20.403" v="1918" actId="47"/>
        <pc:sldMkLst>
          <pc:docMk/>
          <pc:sldMk cId="3095361314" sldId="1029"/>
        </pc:sldMkLst>
        <pc:spChg chg="mod">
          <ac:chgData name="Alfred Asterjadhi" userId="39de57b9-85c0-4fd1-aaac-8ca2b6560ad0" providerId="ADAL" clId="{6DB0D687-C88D-4306-A291-1C75F3A322C2}" dt="2024-03-09T17:42:12.499" v="1464" actId="13926"/>
          <ac:spMkLst>
            <pc:docMk/>
            <pc:sldMk cId="3095361314" sldId="1029"/>
            <ac:spMk id="2" creationId="{4B5F0D0E-8BB7-48AB-9160-728B8B3399A2}"/>
          </ac:spMkLst>
        </pc:spChg>
        <pc:spChg chg="mod">
          <ac:chgData name="Alfred Asterjadhi" userId="39de57b9-85c0-4fd1-aaac-8ca2b6560ad0" providerId="ADAL" clId="{6DB0D687-C88D-4306-A291-1C75F3A322C2}" dt="2024-03-09T20:19:12.690" v="1785"/>
          <ac:spMkLst>
            <pc:docMk/>
            <pc:sldMk cId="3095361314" sldId="1029"/>
            <ac:spMk id="6" creationId="{974B2026-97FB-40D2-8F22-7E6D319B4EA2}"/>
          </ac:spMkLst>
        </pc:spChg>
      </pc:sldChg>
      <pc:sldChg chg="modSp mod">
        <pc:chgData name="Alfred Asterjadhi" userId="39de57b9-85c0-4fd1-aaac-8ca2b6560ad0" providerId="ADAL" clId="{6DB0D687-C88D-4306-A291-1C75F3A322C2}" dt="2024-03-14T23:41:26.720" v="5720" actId="20577"/>
        <pc:sldMkLst>
          <pc:docMk/>
          <pc:sldMk cId="1865298196" sldId="1034"/>
        </pc:sldMkLst>
        <pc:spChg chg="mod">
          <ac:chgData name="Alfred Asterjadhi" userId="39de57b9-85c0-4fd1-aaac-8ca2b6560ad0" providerId="ADAL" clId="{6DB0D687-C88D-4306-A291-1C75F3A322C2}" dt="2024-03-14T23:41:26.720" v="5720" actId="20577"/>
          <ac:spMkLst>
            <pc:docMk/>
            <pc:sldMk cId="1865298196" sldId="1034"/>
            <ac:spMk id="3" creationId="{32A82C14-015D-8818-0A3B-A5128A880F97}"/>
          </ac:spMkLst>
        </pc:spChg>
        <pc:spChg chg="mod">
          <ac:chgData name="Alfred Asterjadhi" userId="39de57b9-85c0-4fd1-aaac-8ca2b6560ad0" providerId="ADAL" clId="{6DB0D687-C88D-4306-A291-1C75F3A322C2}" dt="2024-03-09T20:19:21.552" v="1792"/>
          <ac:spMkLst>
            <pc:docMk/>
            <pc:sldMk cId="1865298196" sldId="1034"/>
            <ac:spMk id="6" creationId="{BFAF1548-C7B4-5F83-BD76-F4E3BAAA36B8}"/>
          </ac:spMkLst>
        </pc:spChg>
      </pc:sldChg>
      <pc:sldChg chg="modSp add del mod">
        <pc:chgData name="Alfred Asterjadhi" userId="39de57b9-85c0-4fd1-aaac-8ca2b6560ad0" providerId="ADAL" clId="{6DB0D687-C88D-4306-A291-1C75F3A322C2}" dt="2024-03-11T04:09:39.521" v="1925" actId="47"/>
        <pc:sldMkLst>
          <pc:docMk/>
          <pc:sldMk cId="1819786892" sldId="1038"/>
        </pc:sldMkLst>
        <pc:spChg chg="mod">
          <ac:chgData name="Alfred Asterjadhi" userId="39de57b9-85c0-4fd1-aaac-8ca2b6560ad0" providerId="ADAL" clId="{6DB0D687-C88D-4306-A291-1C75F3A322C2}" dt="2024-03-09T20:19:13.914" v="1786"/>
          <ac:spMkLst>
            <pc:docMk/>
            <pc:sldMk cId="1819786892" sldId="1038"/>
            <ac:spMk id="6" creationId="{EC77C5EB-E20F-F01E-703C-08282E47E7DA}"/>
          </ac:spMkLst>
        </pc:spChg>
        <pc:spChg chg="mod">
          <ac:chgData name="Alfred Asterjadhi" userId="39de57b9-85c0-4fd1-aaac-8ca2b6560ad0" providerId="ADAL" clId="{6DB0D687-C88D-4306-A291-1C75F3A322C2}" dt="2024-03-11T04:09:21.135" v="1921" actId="21"/>
          <ac:spMkLst>
            <pc:docMk/>
            <pc:sldMk cId="1819786892" sldId="1038"/>
            <ac:spMk id="11" creationId="{10369809-8F14-3F63-B0ED-FF21BCF3B086}"/>
          </ac:spMkLst>
        </pc:spChg>
      </pc:sldChg>
      <pc:sldChg chg="modSp mod">
        <pc:chgData name="Alfred Asterjadhi" userId="39de57b9-85c0-4fd1-aaac-8ca2b6560ad0" providerId="ADAL" clId="{6DB0D687-C88D-4306-A291-1C75F3A322C2}" dt="2024-03-14T22:37:50.182" v="5653" actId="207"/>
        <pc:sldMkLst>
          <pc:docMk/>
          <pc:sldMk cId="3814028870" sldId="1039"/>
        </pc:sldMkLst>
        <pc:spChg chg="mod">
          <ac:chgData name="Alfred Asterjadhi" userId="39de57b9-85c0-4fd1-aaac-8ca2b6560ad0" providerId="ADAL" clId="{6DB0D687-C88D-4306-A291-1C75F3A322C2}" dt="2024-03-14T22:37:50.182" v="5653" actId="207"/>
          <ac:spMkLst>
            <pc:docMk/>
            <pc:sldMk cId="3814028870" sldId="1039"/>
            <ac:spMk id="3" creationId="{2C08B101-42DC-1716-269A-5A07B06D62DE}"/>
          </ac:spMkLst>
        </pc:spChg>
        <pc:spChg chg="mod">
          <ac:chgData name="Alfred Asterjadhi" userId="39de57b9-85c0-4fd1-aaac-8ca2b6560ad0" providerId="ADAL" clId="{6DB0D687-C88D-4306-A291-1C75F3A322C2}" dt="2024-03-09T20:19:16.456" v="1788"/>
          <ac:spMkLst>
            <pc:docMk/>
            <pc:sldMk cId="3814028870" sldId="1039"/>
            <ac:spMk id="6" creationId="{EC77C5EB-E20F-F01E-703C-08282E47E7DA}"/>
          </ac:spMkLst>
        </pc:spChg>
      </pc:sldChg>
      <pc:sldChg chg="modSp mod">
        <pc:chgData name="Alfred Asterjadhi" userId="39de57b9-85c0-4fd1-aaac-8ca2b6560ad0" providerId="ADAL" clId="{6DB0D687-C88D-4306-A291-1C75F3A322C2}" dt="2024-03-13T16:14:36.400" v="4713" actId="207"/>
        <pc:sldMkLst>
          <pc:docMk/>
          <pc:sldMk cId="4237730190" sldId="1063"/>
        </pc:sldMkLst>
        <pc:spChg chg="mod">
          <ac:chgData name="Alfred Asterjadhi" userId="39de57b9-85c0-4fd1-aaac-8ca2b6560ad0" providerId="ADAL" clId="{6DB0D687-C88D-4306-A291-1C75F3A322C2}" dt="2024-03-13T16:14:22.127" v="4711" actId="13926"/>
          <ac:spMkLst>
            <pc:docMk/>
            <pc:sldMk cId="4237730190" sldId="1063"/>
            <ac:spMk id="2" creationId="{4B5F0D0E-8BB7-48AB-9160-728B8B3399A2}"/>
          </ac:spMkLst>
        </pc:spChg>
        <pc:spChg chg="mod">
          <ac:chgData name="Alfred Asterjadhi" userId="39de57b9-85c0-4fd1-aaac-8ca2b6560ad0" providerId="ADAL" clId="{6DB0D687-C88D-4306-A291-1C75F3A322C2}" dt="2024-03-13T16:14:36.400" v="4713" actId="207"/>
          <ac:spMkLst>
            <pc:docMk/>
            <pc:sldMk cId="4237730190" sldId="1063"/>
            <ac:spMk id="3" creationId="{DFB0BA47-D7B6-4F95-932E-A7AA615BC440}"/>
          </ac:spMkLst>
        </pc:spChg>
        <pc:spChg chg="mod">
          <ac:chgData name="Alfred Asterjadhi" userId="39de57b9-85c0-4fd1-aaac-8ca2b6560ad0" providerId="ADAL" clId="{6DB0D687-C88D-4306-A291-1C75F3A322C2}" dt="2024-03-09T20:19:10.290" v="1783"/>
          <ac:spMkLst>
            <pc:docMk/>
            <pc:sldMk cId="4237730190" sldId="1063"/>
            <ac:spMk id="6" creationId="{974B2026-97FB-40D2-8F22-7E6D319B4EA2}"/>
          </ac:spMkLst>
        </pc:spChg>
      </pc:sldChg>
      <pc:sldChg chg="addSp modSp mod">
        <pc:chgData name="Alfred Asterjadhi" userId="39de57b9-85c0-4fd1-aaac-8ca2b6560ad0" providerId="ADAL" clId="{6DB0D687-C88D-4306-A291-1C75F3A322C2}" dt="2024-03-13T15:48:45.510" v="4676" actId="207"/>
        <pc:sldMkLst>
          <pc:docMk/>
          <pc:sldMk cId="755068326" sldId="1064"/>
        </pc:sldMkLst>
        <pc:spChg chg="mod">
          <ac:chgData name="Alfred Asterjadhi" userId="39de57b9-85c0-4fd1-aaac-8ca2b6560ad0" providerId="ADAL" clId="{6DB0D687-C88D-4306-A291-1C75F3A322C2}" dt="2024-03-13T15:33:54.699" v="4674" actId="13926"/>
          <ac:spMkLst>
            <pc:docMk/>
            <pc:sldMk cId="755068326" sldId="1064"/>
            <ac:spMk id="2" creationId="{4B5F0D0E-8BB7-48AB-9160-728B8B3399A2}"/>
          </ac:spMkLst>
        </pc:spChg>
        <pc:spChg chg="mod">
          <ac:chgData name="Alfred Asterjadhi" userId="39de57b9-85c0-4fd1-aaac-8ca2b6560ad0" providerId="ADAL" clId="{6DB0D687-C88D-4306-A291-1C75F3A322C2}" dt="2024-03-13T15:48:45.510" v="4676" actId="207"/>
          <ac:spMkLst>
            <pc:docMk/>
            <pc:sldMk cId="755068326" sldId="1064"/>
            <ac:spMk id="3" creationId="{DFB0BA47-D7B6-4F95-932E-A7AA615BC440}"/>
          </ac:spMkLst>
        </pc:spChg>
        <pc:spChg chg="mod">
          <ac:chgData name="Alfred Asterjadhi" userId="39de57b9-85c0-4fd1-aaac-8ca2b6560ad0" providerId="ADAL" clId="{6DB0D687-C88D-4306-A291-1C75F3A322C2}" dt="2024-03-09T20:19:11.506" v="1784"/>
          <ac:spMkLst>
            <pc:docMk/>
            <pc:sldMk cId="755068326" sldId="1064"/>
            <ac:spMk id="6" creationId="{974B2026-97FB-40D2-8F22-7E6D319B4EA2}"/>
          </ac:spMkLst>
        </pc:spChg>
        <pc:graphicFrameChg chg="add mod">
          <ac:chgData name="Alfred Asterjadhi" userId="39de57b9-85c0-4fd1-aaac-8ca2b6560ad0" providerId="ADAL" clId="{6DB0D687-C88D-4306-A291-1C75F3A322C2}" dt="2024-03-09T17:21:01.966" v="1064"/>
          <ac:graphicFrameMkLst>
            <pc:docMk/>
            <pc:sldMk cId="755068326" sldId="1064"/>
            <ac:graphicFrameMk id="7" creationId="{03FDDAEA-166B-0EB9-47E7-0938CC10D795}"/>
          </ac:graphicFrameMkLst>
        </pc:graphicFrameChg>
        <pc:graphicFrameChg chg="add mod">
          <ac:chgData name="Alfred Asterjadhi" userId="39de57b9-85c0-4fd1-aaac-8ca2b6560ad0" providerId="ADAL" clId="{6DB0D687-C88D-4306-A291-1C75F3A322C2}" dt="2024-03-09T17:40:10.155" v="1431"/>
          <ac:graphicFrameMkLst>
            <pc:docMk/>
            <pc:sldMk cId="755068326" sldId="1064"/>
            <ac:graphicFrameMk id="8" creationId="{02207A4F-ADFD-A73D-F8E5-E92387FD2EC6}"/>
          </ac:graphicFrameMkLst>
        </pc:graphicFrameChg>
      </pc:sldChg>
      <pc:sldChg chg="modSp mod">
        <pc:chgData name="Alfred Asterjadhi" userId="39de57b9-85c0-4fd1-aaac-8ca2b6560ad0" providerId="ADAL" clId="{6DB0D687-C88D-4306-A291-1C75F3A322C2}" dt="2024-03-14T23:28:15.893" v="5654" actId="207"/>
        <pc:sldMkLst>
          <pc:docMk/>
          <pc:sldMk cId="1268796722" sldId="1069"/>
        </pc:sldMkLst>
        <pc:spChg chg="mod">
          <ac:chgData name="Alfred Asterjadhi" userId="39de57b9-85c0-4fd1-aaac-8ca2b6560ad0" providerId="ADAL" clId="{6DB0D687-C88D-4306-A291-1C75F3A322C2}" dt="2024-03-14T23:28:15.893" v="5654" actId="207"/>
          <ac:spMkLst>
            <pc:docMk/>
            <pc:sldMk cId="1268796722" sldId="1069"/>
            <ac:spMk id="3" creationId="{D1358E1A-E185-4489-03F1-1A1A550D7AE4}"/>
          </ac:spMkLst>
        </pc:spChg>
        <pc:spChg chg="mod">
          <ac:chgData name="Alfred Asterjadhi" userId="39de57b9-85c0-4fd1-aaac-8ca2b6560ad0" providerId="ADAL" clId="{6DB0D687-C88D-4306-A291-1C75F3A322C2}" dt="2024-03-09T20:19:17.687" v="1789"/>
          <ac:spMkLst>
            <pc:docMk/>
            <pc:sldMk cId="1268796722" sldId="1069"/>
            <ac:spMk id="6" creationId="{A843F1B1-22CD-3B09-326F-EF9071A68CDB}"/>
          </ac:spMkLst>
        </pc:spChg>
      </pc:sldChg>
      <pc:sldChg chg="addSp delSp modSp mod">
        <pc:chgData name="Alfred Asterjadhi" userId="39de57b9-85c0-4fd1-aaac-8ca2b6560ad0" providerId="ADAL" clId="{6DB0D687-C88D-4306-A291-1C75F3A322C2}" dt="2024-03-12T19:17:57.821" v="4100" actId="13926"/>
        <pc:sldMkLst>
          <pc:docMk/>
          <pc:sldMk cId="86469410" sldId="1081"/>
        </pc:sldMkLst>
        <pc:spChg chg="mod">
          <ac:chgData name="Alfred Asterjadhi" userId="39de57b9-85c0-4fd1-aaac-8ca2b6560ad0" providerId="ADAL" clId="{6DB0D687-C88D-4306-A291-1C75F3A322C2}" dt="2024-03-12T19:17:57.821" v="4100" actId="13926"/>
          <ac:spMkLst>
            <pc:docMk/>
            <pc:sldMk cId="86469410" sldId="1081"/>
            <ac:spMk id="2" creationId="{4B5F0D0E-8BB7-48AB-9160-728B8B3399A2}"/>
          </ac:spMkLst>
        </pc:spChg>
        <pc:spChg chg="mod">
          <ac:chgData name="Alfred Asterjadhi" userId="39de57b9-85c0-4fd1-aaac-8ca2b6560ad0" providerId="ADAL" clId="{6DB0D687-C88D-4306-A291-1C75F3A322C2}" dt="2024-03-12T19:17:55.670" v="4099" actId="207"/>
          <ac:spMkLst>
            <pc:docMk/>
            <pc:sldMk cId="86469410" sldId="1081"/>
            <ac:spMk id="3" creationId="{DFB0BA47-D7B6-4F95-932E-A7AA615BC440}"/>
          </ac:spMkLst>
        </pc:spChg>
        <pc:spChg chg="mod">
          <ac:chgData name="Alfred Asterjadhi" userId="39de57b9-85c0-4fd1-aaac-8ca2b6560ad0" providerId="ADAL" clId="{6DB0D687-C88D-4306-A291-1C75F3A322C2}" dt="2024-03-09T20:19:05.096" v="1779"/>
          <ac:spMkLst>
            <pc:docMk/>
            <pc:sldMk cId="86469410" sldId="1081"/>
            <ac:spMk id="6" creationId="{974B2026-97FB-40D2-8F22-7E6D319B4EA2}"/>
          </ac:spMkLst>
        </pc:spChg>
        <pc:graphicFrameChg chg="add del mod">
          <ac:chgData name="Alfred Asterjadhi" userId="39de57b9-85c0-4fd1-aaac-8ca2b6560ad0" providerId="ADAL" clId="{6DB0D687-C88D-4306-A291-1C75F3A322C2}" dt="2024-03-09T16:33:40.363" v="137" actId="21"/>
          <ac:graphicFrameMkLst>
            <pc:docMk/>
            <pc:sldMk cId="86469410" sldId="1081"/>
            <ac:graphicFrameMk id="7" creationId="{D344FA8F-93AB-600A-4E8F-56486C22A295}"/>
          </ac:graphicFrameMkLst>
        </pc:graphicFrameChg>
        <pc:graphicFrameChg chg="add mod">
          <ac:chgData name="Alfred Asterjadhi" userId="39de57b9-85c0-4fd1-aaac-8ca2b6560ad0" providerId="ADAL" clId="{6DB0D687-C88D-4306-A291-1C75F3A322C2}" dt="2024-03-09T16:33:43.740" v="138"/>
          <ac:graphicFrameMkLst>
            <pc:docMk/>
            <pc:sldMk cId="86469410" sldId="1081"/>
            <ac:graphicFrameMk id="8" creationId="{C4EEC560-E797-5817-9CE6-BDAF9585A200}"/>
          </ac:graphicFrameMkLst>
        </pc:graphicFrameChg>
      </pc:sldChg>
      <pc:sldChg chg="modSp mod">
        <pc:chgData name="Alfred Asterjadhi" userId="39de57b9-85c0-4fd1-aaac-8ca2b6560ad0" providerId="ADAL" clId="{6DB0D687-C88D-4306-A291-1C75F3A322C2}" dt="2024-03-12T19:18:28.547" v="4105" actId="207"/>
        <pc:sldMkLst>
          <pc:docMk/>
          <pc:sldMk cId="241393342" sldId="1082"/>
        </pc:sldMkLst>
        <pc:spChg chg="mod">
          <ac:chgData name="Alfred Asterjadhi" userId="39de57b9-85c0-4fd1-aaac-8ca2b6560ad0" providerId="ADAL" clId="{6DB0D687-C88D-4306-A291-1C75F3A322C2}" dt="2024-03-12T19:18:10.218" v="4101" actId="13926"/>
          <ac:spMkLst>
            <pc:docMk/>
            <pc:sldMk cId="241393342" sldId="1082"/>
            <ac:spMk id="2" creationId="{4B5F0D0E-8BB7-48AB-9160-728B8B3399A2}"/>
          </ac:spMkLst>
        </pc:spChg>
        <pc:spChg chg="mod">
          <ac:chgData name="Alfred Asterjadhi" userId="39de57b9-85c0-4fd1-aaac-8ca2b6560ad0" providerId="ADAL" clId="{6DB0D687-C88D-4306-A291-1C75F3A322C2}" dt="2024-03-12T19:18:28.547" v="4105" actId="207"/>
          <ac:spMkLst>
            <pc:docMk/>
            <pc:sldMk cId="241393342" sldId="1082"/>
            <ac:spMk id="3" creationId="{DFB0BA47-D7B6-4F95-932E-A7AA615BC440}"/>
          </ac:spMkLst>
        </pc:spChg>
        <pc:spChg chg="mod">
          <ac:chgData name="Alfred Asterjadhi" userId="39de57b9-85c0-4fd1-aaac-8ca2b6560ad0" providerId="ADAL" clId="{6DB0D687-C88D-4306-A291-1C75F3A322C2}" dt="2024-03-09T20:19:06.294" v="1780"/>
          <ac:spMkLst>
            <pc:docMk/>
            <pc:sldMk cId="241393342" sldId="1082"/>
            <ac:spMk id="6" creationId="{974B2026-97FB-40D2-8F22-7E6D319B4EA2}"/>
          </ac:spMkLst>
        </pc:spChg>
      </pc:sldChg>
      <pc:sldChg chg="modSp mod">
        <pc:chgData name="Alfred Asterjadhi" userId="39de57b9-85c0-4fd1-aaac-8ca2b6560ad0" providerId="ADAL" clId="{6DB0D687-C88D-4306-A291-1C75F3A322C2}" dt="2024-03-24T23:06:01.917" v="5781" actId="207"/>
        <pc:sldMkLst>
          <pc:docMk/>
          <pc:sldMk cId="695106843" sldId="1084"/>
        </pc:sldMkLst>
        <pc:spChg chg="mod">
          <ac:chgData name="Alfred Asterjadhi" userId="39de57b9-85c0-4fd1-aaac-8ca2b6560ad0" providerId="ADAL" clId="{6DB0D687-C88D-4306-A291-1C75F3A322C2}" dt="2024-03-09T20:18:46.440" v="1765"/>
          <ac:spMkLst>
            <pc:docMk/>
            <pc:sldMk cId="695106843" sldId="1084"/>
            <ac:spMk id="3" creationId="{D20906E0-F900-4991-83B1-675F5B67FA2D}"/>
          </ac:spMkLst>
        </pc:spChg>
        <pc:graphicFrameChg chg="mod modGraphic">
          <ac:chgData name="Alfred Asterjadhi" userId="39de57b9-85c0-4fd1-aaac-8ca2b6560ad0" providerId="ADAL" clId="{6DB0D687-C88D-4306-A291-1C75F3A322C2}" dt="2024-03-24T23:06:01.917" v="5781" actId="207"/>
          <ac:graphicFrameMkLst>
            <pc:docMk/>
            <pc:sldMk cId="695106843" sldId="1084"/>
            <ac:graphicFrameMk id="6" creationId="{5094FBC8-BB74-47F3-965D-16BC678F4D1D}"/>
          </ac:graphicFrameMkLst>
        </pc:graphicFrameChg>
      </pc:sldChg>
      <pc:sldChg chg="modSp mod">
        <pc:chgData name="Alfred Asterjadhi" userId="39de57b9-85c0-4fd1-aaac-8ca2b6560ad0" providerId="ADAL" clId="{6DB0D687-C88D-4306-A291-1C75F3A322C2}" dt="2024-03-24T23:02:16.472" v="5743" actId="207"/>
        <pc:sldMkLst>
          <pc:docMk/>
          <pc:sldMk cId="2138583481" sldId="1085"/>
        </pc:sldMkLst>
        <pc:spChg chg="mod">
          <ac:chgData name="Alfred Asterjadhi" userId="39de57b9-85c0-4fd1-aaac-8ca2b6560ad0" providerId="ADAL" clId="{6DB0D687-C88D-4306-A291-1C75F3A322C2}" dt="2024-03-09T20:18:50.600" v="1768"/>
          <ac:spMkLst>
            <pc:docMk/>
            <pc:sldMk cId="2138583481" sldId="1085"/>
            <ac:spMk id="3" creationId="{D20906E0-F900-4991-83B1-675F5B67FA2D}"/>
          </ac:spMkLst>
        </pc:spChg>
        <pc:graphicFrameChg chg="mod modGraphic">
          <ac:chgData name="Alfred Asterjadhi" userId="39de57b9-85c0-4fd1-aaac-8ca2b6560ad0" providerId="ADAL" clId="{6DB0D687-C88D-4306-A291-1C75F3A322C2}" dt="2024-03-24T23:02:16.472" v="5743" actId="207"/>
          <ac:graphicFrameMkLst>
            <pc:docMk/>
            <pc:sldMk cId="2138583481" sldId="1085"/>
            <ac:graphicFrameMk id="6" creationId="{5094FBC8-BB74-47F3-965D-16BC678F4D1D}"/>
          </ac:graphicFrameMkLst>
        </pc:graphicFrameChg>
      </pc:sldChg>
      <pc:sldChg chg="modSp mod">
        <pc:chgData name="Alfred Asterjadhi" userId="39de57b9-85c0-4fd1-aaac-8ca2b6560ad0" providerId="ADAL" clId="{6DB0D687-C88D-4306-A291-1C75F3A322C2}" dt="2024-03-24T23:07:10.561" v="5799" actId="207"/>
        <pc:sldMkLst>
          <pc:docMk/>
          <pc:sldMk cId="427559049" sldId="1086"/>
        </pc:sldMkLst>
        <pc:spChg chg="mod">
          <ac:chgData name="Alfred Asterjadhi" userId="39de57b9-85c0-4fd1-aaac-8ca2b6560ad0" providerId="ADAL" clId="{6DB0D687-C88D-4306-A291-1C75F3A322C2}" dt="2024-03-09T20:18:40.309" v="1761"/>
          <ac:spMkLst>
            <pc:docMk/>
            <pc:sldMk cId="427559049" sldId="1086"/>
            <ac:spMk id="3" creationId="{D20906E0-F900-4991-83B1-675F5B67FA2D}"/>
          </ac:spMkLst>
        </pc:spChg>
        <pc:graphicFrameChg chg="mod modGraphic">
          <ac:chgData name="Alfred Asterjadhi" userId="39de57b9-85c0-4fd1-aaac-8ca2b6560ad0" providerId="ADAL" clId="{6DB0D687-C88D-4306-A291-1C75F3A322C2}" dt="2024-03-24T23:07:10.561" v="5799" actId="207"/>
          <ac:graphicFrameMkLst>
            <pc:docMk/>
            <pc:sldMk cId="427559049" sldId="1086"/>
            <ac:graphicFrameMk id="6" creationId="{5094FBC8-BB74-47F3-965D-16BC678F4D1D}"/>
          </ac:graphicFrameMkLst>
        </pc:graphicFrameChg>
      </pc:sldChg>
      <pc:sldChg chg="modSp mod">
        <pc:chgData name="Alfred Asterjadhi" userId="39de57b9-85c0-4fd1-aaac-8ca2b6560ad0" providerId="ADAL" clId="{6DB0D687-C88D-4306-A291-1C75F3A322C2}" dt="2024-03-24T23:01:34.232" v="5735" actId="207"/>
        <pc:sldMkLst>
          <pc:docMk/>
          <pc:sldMk cId="2696388017" sldId="1087"/>
        </pc:sldMkLst>
        <pc:spChg chg="mod">
          <ac:chgData name="Alfred Asterjadhi" userId="39de57b9-85c0-4fd1-aaac-8ca2b6560ad0" providerId="ADAL" clId="{6DB0D687-C88D-4306-A291-1C75F3A322C2}" dt="2024-03-09T20:18:41.660" v="1762"/>
          <ac:spMkLst>
            <pc:docMk/>
            <pc:sldMk cId="2696388017" sldId="1087"/>
            <ac:spMk id="3" creationId="{D20906E0-F900-4991-83B1-675F5B67FA2D}"/>
          </ac:spMkLst>
        </pc:spChg>
        <pc:graphicFrameChg chg="mod modGraphic">
          <ac:chgData name="Alfred Asterjadhi" userId="39de57b9-85c0-4fd1-aaac-8ca2b6560ad0" providerId="ADAL" clId="{6DB0D687-C88D-4306-A291-1C75F3A322C2}" dt="2024-03-24T23:01:34.232" v="5735" actId="207"/>
          <ac:graphicFrameMkLst>
            <pc:docMk/>
            <pc:sldMk cId="2696388017" sldId="1087"/>
            <ac:graphicFrameMk id="6" creationId="{5094FBC8-BB74-47F3-965D-16BC678F4D1D}"/>
          </ac:graphicFrameMkLst>
        </pc:graphicFrameChg>
      </pc:sldChg>
      <pc:sldChg chg="modSp mod">
        <pc:chgData name="Alfred Asterjadhi" userId="39de57b9-85c0-4fd1-aaac-8ca2b6560ad0" providerId="ADAL" clId="{6DB0D687-C88D-4306-A291-1C75F3A322C2}" dt="2024-03-24T23:08:21.542" v="5805" actId="207"/>
        <pc:sldMkLst>
          <pc:docMk/>
          <pc:sldMk cId="2082127564" sldId="1088"/>
        </pc:sldMkLst>
        <pc:spChg chg="mod">
          <ac:chgData name="Alfred Asterjadhi" userId="39de57b9-85c0-4fd1-aaac-8ca2b6560ad0" providerId="ADAL" clId="{6DB0D687-C88D-4306-A291-1C75F3A322C2}" dt="2024-03-09T20:18:43.019" v="1763"/>
          <ac:spMkLst>
            <pc:docMk/>
            <pc:sldMk cId="2082127564" sldId="1088"/>
            <ac:spMk id="3" creationId="{D20906E0-F900-4991-83B1-675F5B67FA2D}"/>
          </ac:spMkLst>
        </pc:spChg>
        <pc:graphicFrameChg chg="mod modGraphic">
          <ac:chgData name="Alfred Asterjadhi" userId="39de57b9-85c0-4fd1-aaac-8ca2b6560ad0" providerId="ADAL" clId="{6DB0D687-C88D-4306-A291-1C75F3A322C2}" dt="2024-03-24T23:08:21.542" v="5805" actId="207"/>
          <ac:graphicFrameMkLst>
            <pc:docMk/>
            <pc:sldMk cId="2082127564" sldId="1088"/>
            <ac:graphicFrameMk id="6" creationId="{5094FBC8-BB74-47F3-965D-16BC678F4D1D}"/>
          </ac:graphicFrameMkLst>
        </pc:graphicFrameChg>
      </pc:sldChg>
      <pc:sldChg chg="modSp mod">
        <pc:chgData name="Alfred Asterjadhi" userId="39de57b9-85c0-4fd1-aaac-8ca2b6560ad0" providerId="ADAL" clId="{6DB0D687-C88D-4306-A291-1C75F3A322C2}" dt="2024-03-24T23:08:47.316" v="5809" actId="207"/>
        <pc:sldMkLst>
          <pc:docMk/>
          <pc:sldMk cId="2042963422" sldId="1089"/>
        </pc:sldMkLst>
        <pc:spChg chg="mod">
          <ac:chgData name="Alfred Asterjadhi" userId="39de57b9-85c0-4fd1-aaac-8ca2b6560ad0" providerId="ADAL" clId="{6DB0D687-C88D-4306-A291-1C75F3A322C2}" dt="2024-03-09T20:18:44.524" v="1764"/>
          <ac:spMkLst>
            <pc:docMk/>
            <pc:sldMk cId="2042963422" sldId="1089"/>
            <ac:spMk id="3" creationId="{D20906E0-F900-4991-83B1-675F5B67FA2D}"/>
          </ac:spMkLst>
        </pc:spChg>
        <pc:graphicFrameChg chg="mod modGraphic">
          <ac:chgData name="Alfred Asterjadhi" userId="39de57b9-85c0-4fd1-aaac-8ca2b6560ad0" providerId="ADAL" clId="{6DB0D687-C88D-4306-A291-1C75F3A322C2}" dt="2024-03-24T23:08:47.316" v="5809" actId="207"/>
          <ac:graphicFrameMkLst>
            <pc:docMk/>
            <pc:sldMk cId="2042963422" sldId="1089"/>
            <ac:graphicFrameMk id="6" creationId="{5094FBC8-BB74-47F3-965D-16BC678F4D1D}"/>
          </ac:graphicFrameMkLst>
        </pc:graphicFrameChg>
      </pc:sldChg>
      <pc:sldChg chg="modSp mod">
        <pc:chgData name="Alfred Asterjadhi" userId="39de57b9-85c0-4fd1-aaac-8ca2b6560ad0" providerId="ADAL" clId="{6DB0D687-C88D-4306-A291-1C75F3A322C2}" dt="2024-03-12T05:16:25.384" v="3818" actId="403"/>
        <pc:sldMkLst>
          <pc:docMk/>
          <pc:sldMk cId="1787302382" sldId="1090"/>
        </pc:sldMkLst>
        <pc:spChg chg="mod">
          <ac:chgData name="Alfred Asterjadhi" userId="39de57b9-85c0-4fd1-aaac-8ca2b6560ad0" providerId="ADAL" clId="{6DB0D687-C88D-4306-A291-1C75F3A322C2}" dt="2024-03-08T21:10:59.896" v="135" actId="20577"/>
          <ac:spMkLst>
            <pc:docMk/>
            <pc:sldMk cId="1787302382" sldId="1090"/>
            <ac:spMk id="2" creationId="{F2762690-C15C-4839-B40F-0AF3A4D89457}"/>
          </ac:spMkLst>
        </pc:spChg>
        <pc:spChg chg="mod">
          <ac:chgData name="Alfred Asterjadhi" userId="39de57b9-85c0-4fd1-aaac-8ca2b6560ad0" providerId="ADAL" clId="{6DB0D687-C88D-4306-A291-1C75F3A322C2}" dt="2024-03-09T20:18:58.419" v="1774"/>
          <ac:spMkLst>
            <pc:docMk/>
            <pc:sldMk cId="1787302382" sldId="1090"/>
            <ac:spMk id="3" creationId="{D20906E0-F900-4991-83B1-675F5B67FA2D}"/>
          </ac:spMkLst>
        </pc:spChg>
        <pc:graphicFrameChg chg="mod modGraphic">
          <ac:chgData name="Alfred Asterjadhi" userId="39de57b9-85c0-4fd1-aaac-8ca2b6560ad0" providerId="ADAL" clId="{6DB0D687-C88D-4306-A291-1C75F3A322C2}" dt="2024-03-12T05:16:25.384" v="3818" actId="403"/>
          <ac:graphicFrameMkLst>
            <pc:docMk/>
            <pc:sldMk cId="1787302382" sldId="1090"/>
            <ac:graphicFrameMk id="6" creationId="{5094FBC8-BB74-47F3-965D-16BC678F4D1D}"/>
          </ac:graphicFrameMkLst>
        </pc:graphicFrameChg>
      </pc:sldChg>
      <pc:sldChg chg="modSp mod">
        <pc:chgData name="Alfred Asterjadhi" userId="39de57b9-85c0-4fd1-aaac-8ca2b6560ad0" providerId="ADAL" clId="{6DB0D687-C88D-4306-A291-1C75F3A322C2}" dt="2024-03-09T20:18:47.831" v="1766"/>
        <pc:sldMkLst>
          <pc:docMk/>
          <pc:sldMk cId="387064649" sldId="1091"/>
        </pc:sldMkLst>
        <pc:spChg chg="mod">
          <ac:chgData name="Alfred Asterjadhi" userId="39de57b9-85c0-4fd1-aaac-8ca2b6560ad0" providerId="ADAL" clId="{6DB0D687-C88D-4306-A291-1C75F3A322C2}" dt="2024-03-09T20:18:47.831" v="1766"/>
          <ac:spMkLst>
            <pc:docMk/>
            <pc:sldMk cId="387064649" sldId="1091"/>
            <ac:spMk id="3" creationId="{D20906E0-F900-4991-83B1-675F5B67FA2D}"/>
          </ac:spMkLst>
        </pc:spChg>
        <pc:graphicFrameChg chg="mod modGraphic">
          <ac:chgData name="Alfred Asterjadhi" userId="39de57b9-85c0-4fd1-aaac-8ca2b6560ad0" providerId="ADAL" clId="{6DB0D687-C88D-4306-A291-1C75F3A322C2}" dt="2024-03-08T21:07:44.238" v="95" actId="403"/>
          <ac:graphicFrameMkLst>
            <pc:docMk/>
            <pc:sldMk cId="387064649" sldId="1091"/>
            <ac:graphicFrameMk id="6" creationId="{5094FBC8-BB74-47F3-965D-16BC678F4D1D}"/>
          </ac:graphicFrameMkLst>
        </pc:graphicFrameChg>
      </pc:sldChg>
      <pc:sldChg chg="modSp mod">
        <pc:chgData name="Alfred Asterjadhi" userId="39de57b9-85c0-4fd1-aaac-8ca2b6560ad0" providerId="ADAL" clId="{6DB0D687-C88D-4306-A291-1C75F3A322C2}" dt="2024-03-24T23:08:02.751" v="5803" actId="207"/>
        <pc:sldMkLst>
          <pc:docMk/>
          <pc:sldMk cId="496318644" sldId="1092"/>
        </pc:sldMkLst>
        <pc:spChg chg="mod">
          <ac:chgData name="Alfred Asterjadhi" userId="39de57b9-85c0-4fd1-aaac-8ca2b6560ad0" providerId="ADAL" clId="{6DB0D687-C88D-4306-A291-1C75F3A322C2}" dt="2024-03-09T20:18:49.053" v="1767"/>
          <ac:spMkLst>
            <pc:docMk/>
            <pc:sldMk cId="496318644" sldId="1092"/>
            <ac:spMk id="3" creationId="{D20906E0-F900-4991-83B1-675F5B67FA2D}"/>
          </ac:spMkLst>
        </pc:spChg>
        <pc:graphicFrameChg chg="mod modGraphic">
          <ac:chgData name="Alfred Asterjadhi" userId="39de57b9-85c0-4fd1-aaac-8ca2b6560ad0" providerId="ADAL" clId="{6DB0D687-C88D-4306-A291-1C75F3A322C2}" dt="2024-03-24T23:08:02.751" v="5803" actId="207"/>
          <ac:graphicFrameMkLst>
            <pc:docMk/>
            <pc:sldMk cId="496318644" sldId="1092"/>
            <ac:graphicFrameMk id="6" creationId="{5094FBC8-BB74-47F3-965D-16BC678F4D1D}"/>
          </ac:graphicFrameMkLst>
        </pc:graphicFrameChg>
      </pc:sldChg>
      <pc:sldChg chg="addSp modSp mod">
        <pc:chgData name="Alfred Asterjadhi" userId="39de57b9-85c0-4fd1-aaac-8ca2b6560ad0" providerId="ADAL" clId="{6DB0D687-C88D-4306-A291-1C75F3A322C2}" dt="2024-03-12T22:46:37.354" v="4294" actId="13926"/>
        <pc:sldMkLst>
          <pc:docMk/>
          <pc:sldMk cId="3174241725" sldId="1093"/>
        </pc:sldMkLst>
        <pc:spChg chg="mod">
          <ac:chgData name="Alfred Asterjadhi" userId="39de57b9-85c0-4fd1-aaac-8ca2b6560ad0" providerId="ADAL" clId="{6DB0D687-C88D-4306-A291-1C75F3A322C2}" dt="2024-03-12T22:46:37.354" v="4294" actId="13926"/>
          <ac:spMkLst>
            <pc:docMk/>
            <pc:sldMk cId="3174241725" sldId="1093"/>
            <ac:spMk id="2" creationId="{4B5F0D0E-8BB7-48AB-9160-728B8B3399A2}"/>
          </ac:spMkLst>
        </pc:spChg>
        <pc:spChg chg="mod">
          <ac:chgData name="Alfred Asterjadhi" userId="39de57b9-85c0-4fd1-aaac-8ca2b6560ad0" providerId="ADAL" clId="{6DB0D687-C88D-4306-A291-1C75F3A322C2}" dt="2024-03-12T22:46:34.732" v="4293" actId="207"/>
          <ac:spMkLst>
            <pc:docMk/>
            <pc:sldMk cId="3174241725" sldId="1093"/>
            <ac:spMk id="3" creationId="{DFB0BA47-D7B6-4F95-932E-A7AA615BC440}"/>
          </ac:spMkLst>
        </pc:spChg>
        <pc:spChg chg="mod">
          <ac:chgData name="Alfred Asterjadhi" userId="39de57b9-85c0-4fd1-aaac-8ca2b6560ad0" providerId="ADAL" clId="{6DB0D687-C88D-4306-A291-1C75F3A322C2}" dt="2024-03-09T20:19:07.554" v="1781"/>
          <ac:spMkLst>
            <pc:docMk/>
            <pc:sldMk cId="3174241725" sldId="1093"/>
            <ac:spMk id="6" creationId="{974B2026-97FB-40D2-8F22-7E6D319B4EA2}"/>
          </ac:spMkLst>
        </pc:spChg>
        <pc:graphicFrameChg chg="add mod">
          <ac:chgData name="Alfred Asterjadhi" userId="39de57b9-85c0-4fd1-aaac-8ca2b6560ad0" providerId="ADAL" clId="{6DB0D687-C88D-4306-A291-1C75F3A322C2}" dt="2024-03-12T05:03:09.316" v="3657"/>
          <ac:graphicFrameMkLst>
            <pc:docMk/>
            <pc:sldMk cId="3174241725" sldId="1093"/>
            <ac:graphicFrameMk id="7" creationId="{41EF920D-1939-5EB7-7F7F-0AA3F0162CD3}"/>
          </ac:graphicFrameMkLst>
        </pc:graphicFrameChg>
      </pc:sldChg>
      <pc:sldChg chg="modSp mod">
        <pc:chgData name="Alfred Asterjadhi" userId="39de57b9-85c0-4fd1-aaac-8ca2b6560ad0" providerId="ADAL" clId="{6DB0D687-C88D-4306-A291-1C75F3A322C2}" dt="2024-03-12T22:49:05.639" v="4337" actId="207"/>
        <pc:sldMkLst>
          <pc:docMk/>
          <pc:sldMk cId="888791386" sldId="1094"/>
        </pc:sldMkLst>
        <pc:spChg chg="mod">
          <ac:chgData name="Alfred Asterjadhi" userId="39de57b9-85c0-4fd1-aaac-8ca2b6560ad0" providerId="ADAL" clId="{6DB0D687-C88D-4306-A291-1C75F3A322C2}" dt="2024-03-12T22:48:39.652" v="4331" actId="13926"/>
          <ac:spMkLst>
            <pc:docMk/>
            <pc:sldMk cId="888791386" sldId="1094"/>
            <ac:spMk id="2" creationId="{4B5F0D0E-8BB7-48AB-9160-728B8B3399A2}"/>
          </ac:spMkLst>
        </pc:spChg>
        <pc:spChg chg="mod">
          <ac:chgData name="Alfred Asterjadhi" userId="39de57b9-85c0-4fd1-aaac-8ca2b6560ad0" providerId="ADAL" clId="{6DB0D687-C88D-4306-A291-1C75F3A322C2}" dt="2024-03-12T22:49:05.639" v="4337" actId="207"/>
          <ac:spMkLst>
            <pc:docMk/>
            <pc:sldMk cId="888791386" sldId="1094"/>
            <ac:spMk id="3" creationId="{DFB0BA47-D7B6-4F95-932E-A7AA615BC440}"/>
          </ac:spMkLst>
        </pc:spChg>
        <pc:spChg chg="mod">
          <ac:chgData name="Alfred Asterjadhi" userId="39de57b9-85c0-4fd1-aaac-8ca2b6560ad0" providerId="ADAL" clId="{6DB0D687-C88D-4306-A291-1C75F3A322C2}" dt="2024-03-09T20:19:08.798" v="1782"/>
          <ac:spMkLst>
            <pc:docMk/>
            <pc:sldMk cId="888791386" sldId="1094"/>
            <ac:spMk id="6" creationId="{974B2026-97FB-40D2-8F22-7E6D319B4EA2}"/>
          </ac:spMkLst>
        </pc:spChg>
      </pc:sldChg>
      <pc:sldChg chg="modSp add mod">
        <pc:chgData name="Alfred Asterjadhi" userId="39de57b9-85c0-4fd1-aaac-8ca2b6560ad0" providerId="ADAL" clId="{6DB0D687-C88D-4306-A291-1C75F3A322C2}" dt="2024-03-24T23:04:06.124" v="5767" actId="207"/>
        <pc:sldMkLst>
          <pc:docMk/>
          <pc:sldMk cId="1539101784" sldId="1095"/>
        </pc:sldMkLst>
        <pc:spChg chg="mod">
          <ac:chgData name="Alfred Asterjadhi" userId="39de57b9-85c0-4fd1-aaac-8ca2b6560ad0" providerId="ADAL" clId="{6DB0D687-C88D-4306-A291-1C75F3A322C2}" dt="2024-03-08T21:08:52.393" v="106" actId="20577"/>
          <ac:spMkLst>
            <pc:docMk/>
            <pc:sldMk cId="1539101784" sldId="1095"/>
            <ac:spMk id="2" creationId="{F2762690-C15C-4839-B40F-0AF3A4D89457}"/>
          </ac:spMkLst>
        </pc:spChg>
        <pc:spChg chg="mod">
          <ac:chgData name="Alfred Asterjadhi" userId="39de57b9-85c0-4fd1-aaac-8ca2b6560ad0" providerId="ADAL" clId="{6DB0D687-C88D-4306-A291-1C75F3A322C2}" dt="2024-03-09T20:18:51.977" v="1769"/>
          <ac:spMkLst>
            <pc:docMk/>
            <pc:sldMk cId="1539101784" sldId="1095"/>
            <ac:spMk id="3" creationId="{D20906E0-F900-4991-83B1-675F5B67FA2D}"/>
          </ac:spMkLst>
        </pc:spChg>
        <pc:graphicFrameChg chg="mod modGraphic">
          <ac:chgData name="Alfred Asterjadhi" userId="39de57b9-85c0-4fd1-aaac-8ca2b6560ad0" providerId="ADAL" clId="{6DB0D687-C88D-4306-A291-1C75F3A322C2}" dt="2024-03-24T23:04:06.124" v="5767" actId="207"/>
          <ac:graphicFrameMkLst>
            <pc:docMk/>
            <pc:sldMk cId="1539101784" sldId="1095"/>
            <ac:graphicFrameMk id="6" creationId="{5094FBC8-BB74-47F3-965D-16BC678F4D1D}"/>
          </ac:graphicFrameMkLst>
        </pc:graphicFrameChg>
      </pc:sldChg>
      <pc:sldChg chg="modSp add mod">
        <pc:chgData name="Alfred Asterjadhi" userId="39de57b9-85c0-4fd1-aaac-8ca2b6560ad0" providerId="ADAL" clId="{6DB0D687-C88D-4306-A291-1C75F3A322C2}" dt="2024-03-24T23:03:01.143" v="5751" actId="207"/>
        <pc:sldMkLst>
          <pc:docMk/>
          <pc:sldMk cId="1266343830" sldId="1096"/>
        </pc:sldMkLst>
        <pc:spChg chg="mod">
          <ac:chgData name="Alfred Asterjadhi" userId="39de57b9-85c0-4fd1-aaac-8ca2b6560ad0" providerId="ADAL" clId="{6DB0D687-C88D-4306-A291-1C75F3A322C2}" dt="2024-03-08T21:10:49.106" v="127" actId="20577"/>
          <ac:spMkLst>
            <pc:docMk/>
            <pc:sldMk cId="1266343830" sldId="1096"/>
            <ac:spMk id="2" creationId="{F2762690-C15C-4839-B40F-0AF3A4D89457}"/>
          </ac:spMkLst>
        </pc:spChg>
        <pc:spChg chg="mod">
          <ac:chgData name="Alfred Asterjadhi" userId="39de57b9-85c0-4fd1-aaac-8ca2b6560ad0" providerId="ADAL" clId="{6DB0D687-C88D-4306-A291-1C75F3A322C2}" dt="2024-03-09T20:18:53.204" v="1770"/>
          <ac:spMkLst>
            <pc:docMk/>
            <pc:sldMk cId="1266343830" sldId="1096"/>
            <ac:spMk id="3" creationId="{D20906E0-F900-4991-83B1-675F5B67FA2D}"/>
          </ac:spMkLst>
        </pc:spChg>
        <pc:graphicFrameChg chg="mod modGraphic">
          <ac:chgData name="Alfred Asterjadhi" userId="39de57b9-85c0-4fd1-aaac-8ca2b6560ad0" providerId="ADAL" clId="{6DB0D687-C88D-4306-A291-1C75F3A322C2}" dt="2024-03-24T23:03:01.143" v="5751" actId="207"/>
          <ac:graphicFrameMkLst>
            <pc:docMk/>
            <pc:sldMk cId="1266343830" sldId="1096"/>
            <ac:graphicFrameMk id="6" creationId="{5094FBC8-BB74-47F3-965D-16BC678F4D1D}"/>
          </ac:graphicFrameMkLst>
        </pc:graphicFrameChg>
      </pc:sldChg>
      <pc:sldChg chg="modSp add mod">
        <pc:chgData name="Alfred Asterjadhi" userId="39de57b9-85c0-4fd1-aaac-8ca2b6560ad0" providerId="ADAL" clId="{6DB0D687-C88D-4306-A291-1C75F3A322C2}" dt="2024-03-24T23:08:36.580" v="5807" actId="207"/>
        <pc:sldMkLst>
          <pc:docMk/>
          <pc:sldMk cId="915975408" sldId="1097"/>
        </pc:sldMkLst>
        <pc:spChg chg="mod">
          <ac:chgData name="Alfred Asterjadhi" userId="39de57b9-85c0-4fd1-aaac-8ca2b6560ad0" providerId="ADAL" clId="{6DB0D687-C88D-4306-A291-1C75F3A322C2}" dt="2024-03-08T21:10:54.338" v="131" actId="20577"/>
          <ac:spMkLst>
            <pc:docMk/>
            <pc:sldMk cId="915975408" sldId="1097"/>
            <ac:spMk id="2" creationId="{F2762690-C15C-4839-B40F-0AF3A4D89457}"/>
          </ac:spMkLst>
        </pc:spChg>
        <pc:spChg chg="mod">
          <ac:chgData name="Alfred Asterjadhi" userId="39de57b9-85c0-4fd1-aaac-8ca2b6560ad0" providerId="ADAL" clId="{6DB0D687-C88D-4306-A291-1C75F3A322C2}" dt="2024-03-09T20:18:55.881" v="1772"/>
          <ac:spMkLst>
            <pc:docMk/>
            <pc:sldMk cId="915975408" sldId="1097"/>
            <ac:spMk id="3" creationId="{D20906E0-F900-4991-83B1-675F5B67FA2D}"/>
          </ac:spMkLst>
        </pc:spChg>
        <pc:graphicFrameChg chg="mod modGraphic">
          <ac:chgData name="Alfred Asterjadhi" userId="39de57b9-85c0-4fd1-aaac-8ca2b6560ad0" providerId="ADAL" clId="{6DB0D687-C88D-4306-A291-1C75F3A322C2}" dt="2024-03-24T23:08:36.580" v="5807" actId="207"/>
          <ac:graphicFrameMkLst>
            <pc:docMk/>
            <pc:sldMk cId="915975408" sldId="1097"/>
            <ac:graphicFrameMk id="6" creationId="{5094FBC8-BB74-47F3-965D-16BC678F4D1D}"/>
          </ac:graphicFrameMkLst>
        </pc:graphicFrameChg>
      </pc:sldChg>
      <pc:sldChg chg="modSp add mod">
        <pc:chgData name="Alfred Asterjadhi" userId="39de57b9-85c0-4fd1-aaac-8ca2b6560ad0" providerId="ADAL" clId="{6DB0D687-C88D-4306-A291-1C75F3A322C2}" dt="2024-03-24T23:03:08.262" v="5753" actId="207"/>
        <pc:sldMkLst>
          <pc:docMk/>
          <pc:sldMk cId="1259583765" sldId="1098"/>
        </pc:sldMkLst>
        <pc:spChg chg="mod">
          <ac:chgData name="Alfred Asterjadhi" userId="39de57b9-85c0-4fd1-aaac-8ca2b6560ad0" providerId="ADAL" clId="{6DB0D687-C88D-4306-A291-1C75F3A322C2}" dt="2024-03-08T21:10:51.591" v="129" actId="20577"/>
          <ac:spMkLst>
            <pc:docMk/>
            <pc:sldMk cId="1259583765" sldId="1098"/>
            <ac:spMk id="2" creationId="{F2762690-C15C-4839-B40F-0AF3A4D89457}"/>
          </ac:spMkLst>
        </pc:spChg>
        <pc:spChg chg="mod">
          <ac:chgData name="Alfred Asterjadhi" userId="39de57b9-85c0-4fd1-aaac-8ca2b6560ad0" providerId="ADAL" clId="{6DB0D687-C88D-4306-A291-1C75F3A322C2}" dt="2024-03-09T20:18:54.568" v="1771"/>
          <ac:spMkLst>
            <pc:docMk/>
            <pc:sldMk cId="1259583765" sldId="1098"/>
            <ac:spMk id="3" creationId="{D20906E0-F900-4991-83B1-675F5B67FA2D}"/>
          </ac:spMkLst>
        </pc:spChg>
        <pc:graphicFrameChg chg="mod modGraphic">
          <ac:chgData name="Alfred Asterjadhi" userId="39de57b9-85c0-4fd1-aaac-8ca2b6560ad0" providerId="ADAL" clId="{6DB0D687-C88D-4306-A291-1C75F3A322C2}" dt="2024-03-24T23:03:08.262" v="5753" actId="207"/>
          <ac:graphicFrameMkLst>
            <pc:docMk/>
            <pc:sldMk cId="1259583765" sldId="1098"/>
            <ac:graphicFrameMk id="6" creationId="{5094FBC8-BB74-47F3-965D-16BC678F4D1D}"/>
          </ac:graphicFrameMkLst>
        </pc:graphicFrameChg>
      </pc:sldChg>
      <pc:sldChg chg="modSp add mod">
        <pc:chgData name="Alfred Asterjadhi" userId="39de57b9-85c0-4fd1-aaac-8ca2b6560ad0" providerId="ADAL" clId="{6DB0D687-C88D-4306-A291-1C75F3A322C2}" dt="2024-03-24T23:03:22.773" v="5757" actId="207"/>
        <pc:sldMkLst>
          <pc:docMk/>
          <pc:sldMk cId="950174829" sldId="1099"/>
        </pc:sldMkLst>
        <pc:spChg chg="mod">
          <ac:chgData name="Alfred Asterjadhi" userId="39de57b9-85c0-4fd1-aaac-8ca2b6560ad0" providerId="ADAL" clId="{6DB0D687-C88D-4306-A291-1C75F3A322C2}" dt="2024-03-11T04:34:10.842" v="2388" actId="20577"/>
          <ac:spMkLst>
            <pc:docMk/>
            <pc:sldMk cId="950174829" sldId="1099"/>
            <ac:spMk id="2" creationId="{F2762690-C15C-4839-B40F-0AF3A4D89457}"/>
          </ac:spMkLst>
        </pc:spChg>
        <pc:spChg chg="mod">
          <ac:chgData name="Alfred Asterjadhi" userId="39de57b9-85c0-4fd1-aaac-8ca2b6560ad0" providerId="ADAL" clId="{6DB0D687-C88D-4306-A291-1C75F3A322C2}" dt="2024-03-09T20:18:57.153" v="1773"/>
          <ac:spMkLst>
            <pc:docMk/>
            <pc:sldMk cId="950174829" sldId="1099"/>
            <ac:spMk id="3" creationId="{D20906E0-F900-4991-83B1-675F5B67FA2D}"/>
          </ac:spMkLst>
        </pc:spChg>
        <pc:graphicFrameChg chg="mod modGraphic">
          <ac:chgData name="Alfred Asterjadhi" userId="39de57b9-85c0-4fd1-aaac-8ca2b6560ad0" providerId="ADAL" clId="{6DB0D687-C88D-4306-A291-1C75F3A322C2}" dt="2024-03-24T23:03:22.773" v="5757" actId="207"/>
          <ac:graphicFrameMkLst>
            <pc:docMk/>
            <pc:sldMk cId="950174829" sldId="1099"/>
            <ac:graphicFrameMk id="6" creationId="{5094FBC8-BB74-47F3-965D-16BC678F4D1D}"/>
          </ac:graphicFrameMkLst>
        </pc:graphicFrameChg>
      </pc:sldChg>
      <pc:sldChg chg="modSp add mod">
        <pc:chgData name="Alfred Asterjadhi" userId="39de57b9-85c0-4fd1-aaac-8ca2b6560ad0" providerId="ADAL" clId="{6DB0D687-C88D-4306-A291-1C75F3A322C2}" dt="2024-03-14T06:15:28.244" v="4992" actId="207"/>
        <pc:sldMkLst>
          <pc:docMk/>
          <pc:sldMk cId="1079960312" sldId="1100"/>
        </pc:sldMkLst>
        <pc:spChg chg="mod">
          <ac:chgData name="Alfred Asterjadhi" userId="39de57b9-85c0-4fd1-aaac-8ca2b6560ad0" providerId="ADAL" clId="{6DB0D687-C88D-4306-A291-1C75F3A322C2}" dt="2024-03-14T06:12:22.696" v="4863" actId="13926"/>
          <ac:spMkLst>
            <pc:docMk/>
            <pc:sldMk cId="1079960312" sldId="1100"/>
            <ac:spMk id="2" creationId="{4B5F0D0E-8BB7-48AB-9160-728B8B3399A2}"/>
          </ac:spMkLst>
        </pc:spChg>
        <pc:spChg chg="mod">
          <ac:chgData name="Alfred Asterjadhi" userId="39de57b9-85c0-4fd1-aaac-8ca2b6560ad0" providerId="ADAL" clId="{6DB0D687-C88D-4306-A291-1C75F3A322C2}" dt="2024-03-14T06:15:28.244" v="4992" actId="207"/>
          <ac:spMkLst>
            <pc:docMk/>
            <pc:sldMk cId="1079960312" sldId="1100"/>
            <ac:spMk id="3" creationId="{DFB0BA47-D7B6-4F95-932E-A7AA615BC440}"/>
          </ac:spMkLst>
        </pc:spChg>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3T19:13:41.519" v="4785" actId="20577"/>
        <pc:sldMkLst>
          <pc:docMk/>
          <pc:sldMk cId="2496265761" sldId="1103"/>
        </pc:sldMkLst>
        <pc:spChg chg="mod">
          <ac:chgData name="Alfred Asterjadhi" userId="39de57b9-85c0-4fd1-aaac-8ca2b6560ad0" providerId="ADAL" clId="{6DB0D687-C88D-4306-A291-1C75F3A322C2}" dt="2024-03-13T19:13:06.624" v="4781" actId="13926"/>
          <ac:spMkLst>
            <pc:docMk/>
            <pc:sldMk cId="2496265761" sldId="1103"/>
            <ac:spMk id="2" creationId="{4B5F0D0E-8BB7-48AB-9160-728B8B3399A2}"/>
          </ac:spMkLst>
        </pc:spChg>
        <pc:spChg chg="mod">
          <ac:chgData name="Alfred Asterjadhi" userId="39de57b9-85c0-4fd1-aaac-8ca2b6560ad0" providerId="ADAL" clId="{6DB0D687-C88D-4306-A291-1C75F3A322C2}" dt="2024-03-13T19:13:41.519" v="4785" actId="20577"/>
          <ac:spMkLst>
            <pc:docMk/>
            <pc:sldMk cId="2496265761" sldId="1103"/>
            <ac:spMk id="3" creationId="{DFB0BA47-D7B6-4F95-932E-A7AA615BC440}"/>
          </ac:spMkLst>
        </pc:spChg>
      </pc:sldChg>
      <pc:sldChg chg="modSp add mod">
        <pc:chgData name="Alfred Asterjadhi" userId="39de57b9-85c0-4fd1-aaac-8ca2b6560ad0" providerId="ADAL" clId="{6DB0D687-C88D-4306-A291-1C75F3A322C2}" dt="2024-03-14T18:41:34.603" v="5480" actId="207"/>
        <pc:sldMkLst>
          <pc:docMk/>
          <pc:sldMk cId="1019001900" sldId="1104"/>
        </pc:sldMkLst>
        <pc:spChg chg="mod">
          <ac:chgData name="Alfred Asterjadhi" userId="39de57b9-85c0-4fd1-aaac-8ca2b6560ad0" providerId="ADAL" clId="{6DB0D687-C88D-4306-A291-1C75F3A322C2}" dt="2024-03-14T18:41:20.951" v="5478" actId="13926"/>
          <ac:spMkLst>
            <pc:docMk/>
            <pc:sldMk cId="1019001900" sldId="1104"/>
            <ac:spMk id="2" creationId="{4B5F0D0E-8BB7-48AB-9160-728B8B3399A2}"/>
          </ac:spMkLst>
        </pc:spChg>
        <pc:spChg chg="mod">
          <ac:chgData name="Alfred Asterjadhi" userId="39de57b9-85c0-4fd1-aaac-8ca2b6560ad0" providerId="ADAL" clId="{6DB0D687-C88D-4306-A291-1C75F3A322C2}" dt="2024-03-14T18:41:34.603" v="5480" actId="207"/>
          <ac:spMkLst>
            <pc:docMk/>
            <pc:sldMk cId="1019001900" sldId="1104"/>
            <ac:spMk id="3" creationId="{DFB0BA47-D7B6-4F95-932E-A7AA615BC440}"/>
          </ac:spMkLst>
        </pc:spChg>
      </pc:sldChg>
      <pc:sldChg chg="modSp add mod">
        <pc:chgData name="Alfred Asterjadhi" userId="39de57b9-85c0-4fd1-aaac-8ca2b6560ad0" providerId="ADAL" clId="{6DB0D687-C88D-4306-A291-1C75F3A322C2}" dt="2024-03-15T01:00:05.853" v="5725" actId="207"/>
        <pc:sldMkLst>
          <pc:docMk/>
          <pc:sldMk cId="1371861126" sldId="1105"/>
        </pc:sldMkLst>
        <pc:spChg chg="mod">
          <ac:chgData name="Alfred Asterjadhi" userId="39de57b9-85c0-4fd1-aaac-8ca2b6560ad0" providerId="ADAL" clId="{6DB0D687-C88D-4306-A291-1C75F3A322C2}" dt="2024-03-14T18:41:42.081" v="5483" actId="13926"/>
          <ac:spMkLst>
            <pc:docMk/>
            <pc:sldMk cId="1371861126" sldId="1105"/>
            <ac:spMk id="2" creationId="{4B5F0D0E-8BB7-48AB-9160-728B8B3399A2}"/>
          </ac:spMkLst>
        </pc:spChg>
        <pc:spChg chg="mod">
          <ac:chgData name="Alfred Asterjadhi" userId="39de57b9-85c0-4fd1-aaac-8ca2b6560ad0" providerId="ADAL" clId="{6DB0D687-C88D-4306-A291-1C75F3A322C2}" dt="2024-03-15T01:00:05.853" v="5725" actId="207"/>
          <ac:spMkLst>
            <pc:docMk/>
            <pc:sldMk cId="1371861126" sldId="1105"/>
            <ac:spMk id="3" creationId="{DFB0BA47-D7B6-4F95-932E-A7AA615BC440}"/>
          </ac:spMkLst>
        </pc:spChg>
      </pc:sldChg>
      <pc:sldChg chg="modSp add mod">
        <pc:chgData name="Alfred Asterjadhi" userId="39de57b9-85c0-4fd1-aaac-8ca2b6560ad0" providerId="ADAL" clId="{6DB0D687-C88D-4306-A291-1C75F3A322C2}" dt="2024-03-11T04:34:26.762" v="2393" actId="120"/>
        <pc:sldMkLst>
          <pc:docMk/>
          <pc:sldMk cId="3533002577" sldId="1106"/>
        </pc:sldMkLst>
        <pc:spChg chg="mod">
          <ac:chgData name="Alfred Asterjadhi" userId="39de57b9-85c0-4fd1-aaac-8ca2b6560ad0" providerId="ADAL" clId="{6DB0D687-C88D-4306-A291-1C75F3A322C2}" dt="2024-03-11T04:31:23.503" v="2235" actId="20577"/>
          <ac:spMkLst>
            <pc:docMk/>
            <pc:sldMk cId="3533002577" sldId="1106"/>
            <ac:spMk id="2" creationId="{F2762690-C15C-4839-B40F-0AF3A4D89457}"/>
          </ac:spMkLst>
        </pc:spChg>
        <pc:graphicFrameChg chg="mod modGraphic">
          <ac:chgData name="Alfred Asterjadhi" userId="39de57b9-85c0-4fd1-aaac-8ca2b6560ad0" providerId="ADAL" clId="{6DB0D687-C88D-4306-A291-1C75F3A322C2}" dt="2024-03-11T04:34:26.762" v="2393" actId="120"/>
          <ac:graphicFrameMkLst>
            <pc:docMk/>
            <pc:sldMk cId="3533002577" sldId="1106"/>
            <ac:graphicFrameMk id="6" creationId="{5094FBC8-BB74-47F3-965D-16BC678F4D1D}"/>
          </ac:graphicFrameMkLst>
        </pc:graphicFrameChg>
      </pc:sldChg>
      <pc:sldChg chg="modSp add mod">
        <pc:chgData name="Alfred Asterjadhi" userId="39de57b9-85c0-4fd1-aaac-8ca2b6560ad0" providerId="ADAL" clId="{6DB0D687-C88D-4306-A291-1C75F3A322C2}" dt="2024-03-11T04:34:40.311" v="2398" actId="120"/>
        <pc:sldMkLst>
          <pc:docMk/>
          <pc:sldMk cId="1402068810" sldId="1107"/>
        </pc:sldMkLst>
        <pc:spChg chg="mod">
          <ac:chgData name="Alfred Asterjadhi" userId="39de57b9-85c0-4fd1-aaac-8ca2b6560ad0" providerId="ADAL" clId="{6DB0D687-C88D-4306-A291-1C75F3A322C2}" dt="2024-03-11T04:31:36.756" v="2238" actId="6549"/>
          <ac:spMkLst>
            <pc:docMk/>
            <pc:sldMk cId="1402068810" sldId="1107"/>
            <ac:spMk id="2" creationId="{F2762690-C15C-4839-B40F-0AF3A4D89457}"/>
          </ac:spMkLst>
        </pc:spChg>
        <pc:graphicFrameChg chg="mod modGraphic">
          <ac:chgData name="Alfred Asterjadhi" userId="39de57b9-85c0-4fd1-aaac-8ca2b6560ad0" providerId="ADAL" clId="{6DB0D687-C88D-4306-A291-1C75F3A322C2}" dt="2024-03-11T04:34:40.311" v="2398" actId="120"/>
          <ac:graphicFrameMkLst>
            <pc:docMk/>
            <pc:sldMk cId="1402068810" sldId="1107"/>
            <ac:graphicFrameMk id="6" creationId="{5094FBC8-BB74-47F3-965D-16BC678F4D1D}"/>
          </ac:graphicFrameMkLst>
        </pc:graphicFrameChg>
      </pc:sldChg>
      <pc:sldChg chg="modSp add mod">
        <pc:chgData name="Alfred Asterjadhi" userId="39de57b9-85c0-4fd1-aaac-8ca2b6560ad0" providerId="ADAL" clId="{6DB0D687-C88D-4306-A291-1C75F3A322C2}" dt="2024-03-24T23:04:42.395" v="5771" actId="207"/>
        <pc:sldMkLst>
          <pc:docMk/>
          <pc:sldMk cId="1715563082" sldId="1108"/>
        </pc:sldMkLst>
        <pc:spChg chg="mod">
          <ac:chgData name="Alfred Asterjadhi" userId="39de57b9-85c0-4fd1-aaac-8ca2b6560ad0" providerId="ADAL" clId="{6DB0D687-C88D-4306-A291-1C75F3A322C2}" dt="2024-03-11T04:32:57.409" v="2245" actId="20577"/>
          <ac:spMkLst>
            <pc:docMk/>
            <pc:sldMk cId="1715563082" sldId="1108"/>
            <ac:spMk id="2" creationId="{F2762690-C15C-4839-B40F-0AF3A4D89457}"/>
          </ac:spMkLst>
        </pc:spChg>
        <pc:graphicFrameChg chg="mod modGraphic">
          <ac:chgData name="Alfred Asterjadhi" userId="39de57b9-85c0-4fd1-aaac-8ca2b6560ad0" providerId="ADAL" clId="{6DB0D687-C88D-4306-A291-1C75F3A322C2}" dt="2024-03-24T23:04:42.395" v="5771" actId="207"/>
          <ac:graphicFrameMkLst>
            <pc:docMk/>
            <pc:sldMk cId="1715563082" sldId="1108"/>
            <ac:graphicFrameMk id="6" creationId="{5094FBC8-BB74-47F3-965D-16BC678F4D1D}"/>
          </ac:graphicFrameMkLst>
        </pc:graphicFrameChg>
      </pc:sldChg>
      <pc:sldChg chg="modSp add mod">
        <pc:chgData name="Alfred Asterjadhi" userId="39de57b9-85c0-4fd1-aaac-8ca2b6560ad0" providerId="ADAL" clId="{6DB0D687-C88D-4306-A291-1C75F3A322C2}" dt="2024-03-11T04:35:55.831" v="2424" actId="20577"/>
        <pc:sldMkLst>
          <pc:docMk/>
          <pc:sldMk cId="1840580647" sldId="1109"/>
        </pc:sldMkLst>
        <pc:spChg chg="mod">
          <ac:chgData name="Alfred Asterjadhi" userId="39de57b9-85c0-4fd1-aaac-8ca2b6560ad0" providerId="ADAL" clId="{6DB0D687-C88D-4306-A291-1C75F3A322C2}" dt="2024-03-11T04:35:55.831" v="2424" actId="20577"/>
          <ac:spMkLst>
            <pc:docMk/>
            <pc:sldMk cId="1840580647" sldId="1109"/>
            <ac:spMk id="2" creationId="{F2762690-C15C-4839-B40F-0AF3A4D89457}"/>
          </ac:spMkLst>
        </pc:spChg>
      </pc:sldChg>
      <pc:sldChg chg="modSp new mod">
        <pc:chgData name="Alfred Asterjadhi" userId="39de57b9-85c0-4fd1-aaac-8ca2b6560ad0" providerId="ADAL" clId="{6DB0D687-C88D-4306-A291-1C75F3A322C2}" dt="2024-03-12T16:20:51.327" v="4083" actId="6549"/>
        <pc:sldMkLst>
          <pc:docMk/>
          <pc:sldMk cId="750468216" sldId="1110"/>
        </pc:sldMkLst>
        <pc:spChg chg="mod">
          <ac:chgData name="Alfred Asterjadhi" userId="39de57b9-85c0-4fd1-aaac-8ca2b6560ad0" providerId="ADAL" clId="{6DB0D687-C88D-4306-A291-1C75F3A322C2}" dt="2024-03-12T05:20:36.804" v="3882" actId="20577"/>
          <ac:spMkLst>
            <pc:docMk/>
            <pc:sldMk cId="750468216" sldId="1110"/>
            <ac:spMk id="2" creationId="{6D0E78BD-EABC-A45A-7D50-9E718EE8D07D}"/>
          </ac:spMkLst>
        </pc:spChg>
        <pc:spChg chg="mod">
          <ac:chgData name="Alfred Asterjadhi" userId="39de57b9-85c0-4fd1-aaac-8ca2b6560ad0" providerId="ADAL" clId="{6DB0D687-C88D-4306-A291-1C75F3A322C2}" dt="2024-03-12T16:20:51.327" v="4083" actId="6549"/>
          <ac:spMkLst>
            <pc:docMk/>
            <pc:sldMk cId="750468216" sldId="1110"/>
            <ac:spMk id="3" creationId="{7238D357-906C-0607-293E-358D67EAC46E}"/>
          </ac:spMkLst>
        </pc:spChg>
        <pc:spChg chg="mod">
          <ac:chgData name="Alfred Asterjadhi" userId="39de57b9-85c0-4fd1-aaac-8ca2b6560ad0" providerId="ADAL" clId="{6DB0D687-C88D-4306-A291-1C75F3A322C2}" dt="2024-03-12T05:25:34.924" v="4020" actId="20577"/>
          <ac:spMkLst>
            <pc:docMk/>
            <pc:sldMk cId="750468216" sldId="1110"/>
            <ac:spMk id="6" creationId="{9C78F4C1-B1E4-B7AC-F4ED-49031F1FB118}"/>
          </ac:spMkLst>
        </pc:spChg>
      </pc:sldChg>
      <pc:sldChg chg="add del">
        <pc:chgData name="Alfred Asterjadhi" userId="39de57b9-85c0-4fd1-aaac-8ca2b6560ad0" providerId="ADAL" clId="{6DB0D687-C88D-4306-A291-1C75F3A322C2}" dt="2024-03-11T16:49:39.485" v="3134" actId="47"/>
        <pc:sldMkLst>
          <pc:docMk/>
          <pc:sldMk cId="928487253" sldId="1110"/>
        </pc:sldMkLst>
      </pc:sldChg>
      <pc:sldChg chg="add del">
        <pc:chgData name="Alfred Asterjadhi" userId="39de57b9-85c0-4fd1-aaac-8ca2b6560ad0" providerId="ADAL" clId="{6DB0D687-C88D-4306-A291-1C75F3A322C2}" dt="2024-03-12T22:49:16.556" v="4338" actId="47"/>
        <pc:sldMkLst>
          <pc:docMk/>
          <pc:sldMk cId="515659017" sldId="1111"/>
        </pc:sldMkLst>
      </pc:sldChg>
      <pc:sldChg chg="modSp add mod">
        <pc:chgData name="Alfred Asterjadhi" userId="39de57b9-85c0-4fd1-aaac-8ca2b6560ad0" providerId="ADAL" clId="{6DB0D687-C88D-4306-A291-1C75F3A322C2}" dt="2024-03-14T18:43:36.799" v="5545" actId="20577"/>
        <pc:sldMkLst>
          <pc:docMk/>
          <pc:sldMk cId="3684869715" sldId="1112"/>
        </pc:sldMkLst>
        <pc:spChg chg="mod">
          <ac:chgData name="Alfred Asterjadhi" userId="39de57b9-85c0-4fd1-aaac-8ca2b6560ad0" providerId="ADAL" clId="{6DB0D687-C88D-4306-A291-1C75F3A322C2}" dt="2024-03-14T18:43:36.799" v="5545" actId="20577"/>
          <ac:spMkLst>
            <pc:docMk/>
            <pc:sldMk cId="3684869715" sldId="1112"/>
            <ac:spMk id="3" creationId="{7238D357-906C-0607-293E-358D67EAC46E}"/>
          </ac:spMkLst>
        </pc:spChg>
      </pc:sldChg>
      <pc:sldChg chg="modSp add mod">
        <pc:chgData name="Alfred Asterjadhi" userId="39de57b9-85c0-4fd1-aaac-8ca2b6560ad0" providerId="ADAL" clId="{6DB0D687-C88D-4306-A291-1C75F3A322C2}" dt="2024-03-14T18:43:11.816" v="5531" actId="20577"/>
        <pc:sldMkLst>
          <pc:docMk/>
          <pc:sldMk cId="2132934075" sldId="1113"/>
        </pc:sldMkLst>
        <pc:spChg chg="mod">
          <ac:chgData name="Alfred Asterjadhi" userId="39de57b9-85c0-4fd1-aaac-8ca2b6560ad0" providerId="ADAL" clId="{6DB0D687-C88D-4306-A291-1C75F3A322C2}" dt="2024-03-14T18:43:11.816" v="5531" actId="20577"/>
          <ac:spMkLst>
            <pc:docMk/>
            <pc:sldMk cId="2132934075" sldId="1113"/>
            <ac:spMk id="3" creationId="{7238D357-906C-0607-293E-358D67EAC46E}"/>
          </ac:spMkLst>
        </pc:spChg>
      </pc:sldChg>
      <pc:sldChg chg="modSp add mod ord">
        <pc:chgData name="Alfred Asterjadhi" userId="39de57b9-85c0-4fd1-aaac-8ca2b6560ad0" providerId="ADAL" clId="{6DB0D687-C88D-4306-A291-1C75F3A322C2}" dt="2024-03-14T18:42:55.738" v="5518" actId="114"/>
        <pc:sldMkLst>
          <pc:docMk/>
          <pc:sldMk cId="2871942750" sldId="1114"/>
        </pc:sldMkLst>
        <pc:spChg chg="mod">
          <ac:chgData name="Alfred Asterjadhi" userId="39de57b9-85c0-4fd1-aaac-8ca2b6560ad0" providerId="ADAL" clId="{6DB0D687-C88D-4306-A291-1C75F3A322C2}" dt="2024-03-14T18:42:55.738" v="5518" actId="114"/>
          <ac:spMkLst>
            <pc:docMk/>
            <pc:sldMk cId="2871942750" sldId="1114"/>
            <ac:spMk id="3" creationId="{7238D357-906C-0607-293E-358D67EAC46E}"/>
          </ac:spMkLst>
        </pc:spChg>
      </pc:sldChg>
      <pc:sldChg chg="addSp modSp new mod">
        <pc:chgData name="Alfred Asterjadhi" userId="39de57b9-85c0-4fd1-aaac-8ca2b6560ad0" providerId="ADAL" clId="{6DB0D687-C88D-4306-A291-1C75F3A322C2}" dt="2024-03-14T22:20:41.787" v="5650" actId="20577"/>
        <pc:sldMkLst>
          <pc:docMk/>
          <pc:sldMk cId="1535589863" sldId="1115"/>
        </pc:sldMkLst>
        <pc:spChg chg="mod">
          <ac:chgData name="Alfred Asterjadhi" userId="39de57b9-85c0-4fd1-aaac-8ca2b6560ad0" providerId="ADAL" clId="{6DB0D687-C88D-4306-A291-1C75F3A322C2}" dt="2024-03-14T13:59:20.378" v="5232"/>
          <ac:spMkLst>
            <pc:docMk/>
            <pc:sldMk cId="1535589863" sldId="1115"/>
            <ac:spMk id="2" creationId="{BA93B9A8-A293-FAFA-E83C-79422D3B44FE}"/>
          </ac:spMkLst>
        </pc:spChg>
        <pc:spChg chg="mod">
          <ac:chgData name="Alfred Asterjadhi" userId="39de57b9-85c0-4fd1-aaac-8ca2b6560ad0" providerId="ADAL" clId="{6DB0D687-C88D-4306-A291-1C75F3A322C2}" dt="2024-03-14T22:20:41.787" v="5650" actId="20577"/>
          <ac:spMkLst>
            <pc:docMk/>
            <pc:sldMk cId="1535589863" sldId="1115"/>
            <ac:spMk id="3" creationId="{88469678-7F61-F0A5-3461-C52AA76EFC33}"/>
          </ac:spMkLst>
        </pc:spChg>
        <pc:spChg chg="add">
          <ac:chgData name="Alfred Asterjadhi" userId="39de57b9-85c0-4fd1-aaac-8ca2b6560ad0" providerId="ADAL" clId="{6DB0D687-C88D-4306-A291-1C75F3A322C2}" dt="2024-03-13T23:24:38.427" v="4858"/>
          <ac:spMkLst>
            <pc:docMk/>
            <pc:sldMk cId="1535589863" sldId="1115"/>
            <ac:spMk id="7" creationId="{F9F8AF7F-E839-9715-091F-BCFD3607D347}"/>
          </ac:spMkLst>
        </pc:spChg>
      </pc:sldChg>
      <pc:sldChg chg="modSp new mod">
        <pc:chgData name="Alfred Asterjadhi" userId="39de57b9-85c0-4fd1-aaac-8ca2b6560ad0" providerId="ADAL" clId="{6DB0D687-C88D-4306-A291-1C75F3A322C2}" dt="2024-03-14T18:42:48.106" v="5516" actId="114"/>
        <pc:sldMkLst>
          <pc:docMk/>
          <pc:sldMk cId="1267677627" sldId="1116"/>
        </pc:sldMkLst>
        <pc:spChg chg="mod">
          <ac:chgData name="Alfred Asterjadhi" userId="39de57b9-85c0-4fd1-aaac-8ca2b6560ad0" providerId="ADAL" clId="{6DB0D687-C88D-4306-A291-1C75F3A322C2}" dt="2024-03-14T06:18:02.589" v="5088"/>
          <ac:spMkLst>
            <pc:docMk/>
            <pc:sldMk cId="1267677627" sldId="1116"/>
            <ac:spMk id="2" creationId="{B5067CE3-716E-3BAC-3804-125B593FB455}"/>
          </ac:spMkLst>
        </pc:spChg>
        <pc:spChg chg="mod">
          <ac:chgData name="Alfred Asterjadhi" userId="39de57b9-85c0-4fd1-aaac-8ca2b6560ad0" providerId="ADAL" clId="{6DB0D687-C88D-4306-A291-1C75F3A322C2}" dt="2024-03-14T18:42:48.106" v="5516" actId="114"/>
          <ac:spMkLst>
            <pc:docMk/>
            <pc:sldMk cId="1267677627" sldId="1116"/>
            <ac:spMk id="3" creationId="{53EEADE1-BCB6-931B-2592-95104C011F30}"/>
          </ac:spMkLst>
        </pc:spChg>
      </pc:sldChg>
      <pc:sldMasterChg chg="modSp mod">
        <pc:chgData name="Alfred Asterjadhi" userId="39de57b9-85c0-4fd1-aaac-8ca2b6560ad0" providerId="ADAL" clId="{6DB0D687-C88D-4306-A291-1C75F3A322C2}" dt="2024-03-15T01:09:59.836" v="5727" actId="20577"/>
        <pc:sldMasterMkLst>
          <pc:docMk/>
          <pc:sldMasterMk cId="0" sldId="2147483648"/>
        </pc:sldMasterMkLst>
        <pc:spChg chg="mod">
          <ac:chgData name="Alfred Asterjadhi" userId="39de57b9-85c0-4fd1-aaac-8ca2b6560ad0" providerId="ADAL" clId="{6DB0D687-C88D-4306-A291-1C75F3A322C2}" dt="2024-03-15T01:09:59.836" v="5727" actId="20577"/>
          <ac:spMkLst>
            <pc:docMk/>
            <pc:sldMasterMk cId="0" sldId="2147483648"/>
            <ac:spMk id="10" creationId="{00000000-0000-0000-0000-000000000000}"/>
          </ac:spMkLst>
        </pc:spChg>
      </pc:sldMasterChg>
    </pc:docChg>
  </pc:docChgLst>
  <pc:docChgLst>
    <pc:chgData name="Alfred Asterjadhi" userId="39de57b9-85c0-4fd1-aaac-8ca2b6560ad0" providerId="ADAL" clId="{CD86C3AA-724F-47E4-A1B1-D2C1BA05633B}"/>
    <pc:docChg chg="undo redo custSel addSld delSld modSld modMainMaster">
      <pc:chgData name="Alfred Asterjadhi" userId="39de57b9-85c0-4fd1-aaac-8ca2b6560ad0" providerId="ADAL" clId="{CD86C3AA-724F-47E4-A1B1-D2C1BA05633B}" dt="2024-05-13T06:51:07.667" v="3130" actId="20577"/>
      <pc:docMkLst>
        <pc:docMk/>
      </pc:docMkLst>
      <pc:sldChg chg="modSp mod">
        <pc:chgData name="Alfred Asterjadhi" userId="39de57b9-85c0-4fd1-aaac-8ca2b6560ad0" providerId="ADAL" clId="{CD86C3AA-724F-47E4-A1B1-D2C1BA05633B}" dt="2024-05-10T02:26:07.394" v="3" actId="6549"/>
        <pc:sldMkLst>
          <pc:docMk/>
          <pc:sldMk cId="3976818858" sldId="269"/>
        </pc:sldMkLst>
        <pc:graphicFrameChg chg="modGraphic">
          <ac:chgData name="Alfred Asterjadhi" userId="39de57b9-85c0-4fd1-aaac-8ca2b6560ad0" providerId="ADAL" clId="{CD86C3AA-724F-47E4-A1B1-D2C1BA05633B}" dt="2024-05-10T02:26:07.394" v="3" actId="6549"/>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86C3AA-724F-47E4-A1B1-D2C1BA05633B}" dt="2024-05-13T05:24:25.682" v="2245" actId="20577"/>
        <pc:sldMkLst>
          <pc:docMk/>
          <pc:sldMk cId="2243228416" sldId="299"/>
        </pc:sldMkLst>
        <pc:spChg chg="mod">
          <ac:chgData name="Alfred Asterjadhi" userId="39de57b9-85c0-4fd1-aaac-8ca2b6560ad0" providerId="ADAL" clId="{CD86C3AA-724F-47E4-A1B1-D2C1BA05633B}" dt="2024-05-13T05:24:25.682" v="2245" actId="20577"/>
          <ac:spMkLst>
            <pc:docMk/>
            <pc:sldMk cId="2243228416" sldId="299"/>
            <ac:spMk id="3" creationId="{3857177C-4F12-41D1-AB93-6925069E5DB9}"/>
          </ac:spMkLst>
        </pc:spChg>
      </pc:sldChg>
      <pc:sldChg chg="modSp mod">
        <pc:chgData name="Alfred Asterjadhi" userId="39de57b9-85c0-4fd1-aaac-8ca2b6560ad0" providerId="ADAL" clId="{CD86C3AA-724F-47E4-A1B1-D2C1BA05633B}" dt="2024-05-02T17:02:32.701" v="0"/>
        <pc:sldMkLst>
          <pc:docMk/>
          <pc:sldMk cId="3843208451" sldId="333"/>
        </pc:sldMkLst>
        <pc:spChg chg="mod">
          <ac:chgData name="Alfred Asterjadhi" userId="39de57b9-85c0-4fd1-aaac-8ca2b6560ad0" providerId="ADAL" clId="{CD86C3AA-724F-47E4-A1B1-D2C1BA05633B}" dt="2024-05-02T17:02:32.701" v="0"/>
          <ac:spMkLst>
            <pc:docMk/>
            <pc:sldMk cId="3843208451" sldId="333"/>
            <ac:spMk id="3" creationId="{918D7AE7-F661-4AD4-9210-88B6E5699ED9}"/>
          </ac:spMkLst>
        </pc:spChg>
      </pc:sldChg>
      <pc:sldChg chg="modSp mod">
        <pc:chgData name="Alfred Asterjadhi" userId="39de57b9-85c0-4fd1-aaac-8ca2b6560ad0" providerId="ADAL" clId="{CD86C3AA-724F-47E4-A1B1-D2C1BA05633B}" dt="2024-05-10T17:22:57.766" v="2139" actId="13926"/>
        <pc:sldMkLst>
          <pc:docMk/>
          <pc:sldMk cId="3930036297" sldId="356"/>
        </pc:sldMkLst>
        <pc:spChg chg="mod">
          <ac:chgData name="Alfred Asterjadhi" userId="39de57b9-85c0-4fd1-aaac-8ca2b6560ad0" providerId="ADAL" clId="{CD86C3AA-724F-47E4-A1B1-D2C1BA05633B}" dt="2024-05-10T17:22:57.766" v="2139" actId="13926"/>
          <ac:spMkLst>
            <pc:docMk/>
            <pc:sldMk cId="3930036297" sldId="356"/>
            <ac:spMk id="2" creationId="{4B5F0D0E-8BB7-48AB-9160-728B8B3399A2}"/>
          </ac:spMkLst>
        </pc:spChg>
      </pc:sldChg>
      <pc:sldChg chg="addSp delSp modSp mod">
        <pc:chgData name="Alfred Asterjadhi" userId="39de57b9-85c0-4fd1-aaac-8ca2b6560ad0" providerId="ADAL" clId="{CD86C3AA-724F-47E4-A1B1-D2C1BA05633B}" dt="2024-05-12T16:07:50.381" v="2141" actId="2164"/>
        <pc:sldMkLst>
          <pc:docMk/>
          <pc:sldMk cId="2696761607" sldId="393"/>
        </pc:sldMkLst>
        <pc:graphicFrameChg chg="mod modGraphic">
          <ac:chgData name="Alfred Asterjadhi" userId="39de57b9-85c0-4fd1-aaac-8ca2b6560ad0" providerId="ADAL" clId="{CD86C3AA-724F-47E4-A1B1-D2C1BA05633B}" dt="2024-05-12T16:07:50.381" v="2141" actId="2164"/>
          <ac:graphicFrameMkLst>
            <pc:docMk/>
            <pc:sldMk cId="2696761607" sldId="393"/>
            <ac:graphicFrameMk id="6" creationId="{5094FBC8-BB74-47F3-965D-16BC678F4D1D}"/>
          </ac:graphicFrameMkLst>
        </pc:graphicFrameChg>
        <pc:picChg chg="add del">
          <ac:chgData name="Alfred Asterjadhi" userId="39de57b9-85c0-4fd1-aaac-8ca2b6560ad0" providerId="ADAL" clId="{CD86C3AA-724F-47E4-A1B1-D2C1BA05633B}" dt="2024-05-10T02:34:52.539" v="106" actId="22"/>
          <ac:picMkLst>
            <pc:docMk/>
            <pc:sldMk cId="2696761607" sldId="393"/>
            <ac:picMk id="8" creationId="{625506CD-B34A-1D12-2624-D51AE9A332D8}"/>
          </ac:picMkLst>
        </pc:picChg>
      </pc:sldChg>
      <pc:sldChg chg="modSp mod">
        <pc:chgData name="Alfred Asterjadhi" userId="39de57b9-85c0-4fd1-aaac-8ca2b6560ad0" providerId="ADAL" clId="{CD86C3AA-724F-47E4-A1B1-D2C1BA05633B}" dt="2024-05-13T05:24:41.425" v="2251" actId="20577"/>
        <pc:sldMkLst>
          <pc:docMk/>
          <pc:sldMk cId="3233208257" sldId="1006"/>
        </pc:sldMkLst>
        <pc:spChg chg="mod">
          <ac:chgData name="Alfred Asterjadhi" userId="39de57b9-85c0-4fd1-aaac-8ca2b6560ad0" providerId="ADAL" clId="{CD86C3AA-724F-47E4-A1B1-D2C1BA05633B}" dt="2024-05-10T17:17:08.075" v="1709" actId="13926"/>
          <ac:spMkLst>
            <pc:docMk/>
            <pc:sldMk cId="3233208257" sldId="1006"/>
            <ac:spMk id="2" creationId="{4B5F0D0E-8BB7-48AB-9160-728B8B3399A2}"/>
          </ac:spMkLst>
        </pc:spChg>
        <pc:spChg chg="mod">
          <ac:chgData name="Alfred Asterjadhi" userId="39de57b9-85c0-4fd1-aaac-8ca2b6560ad0" providerId="ADAL" clId="{CD86C3AA-724F-47E4-A1B1-D2C1BA05633B}" dt="2024-05-13T05:24:41.425" v="2251" actId="20577"/>
          <ac:spMkLst>
            <pc:docMk/>
            <pc:sldMk cId="3233208257" sldId="1006"/>
            <ac:spMk id="3" creationId="{DFB0BA47-D7B6-4F95-932E-A7AA615BC440}"/>
          </ac:spMkLst>
        </pc:spChg>
      </pc:sldChg>
      <pc:sldChg chg="modSp mod">
        <pc:chgData name="Alfred Asterjadhi" userId="39de57b9-85c0-4fd1-aaac-8ca2b6560ad0" providerId="ADAL" clId="{CD86C3AA-724F-47E4-A1B1-D2C1BA05633B}" dt="2024-05-13T05:38:03.755" v="2484" actId="20577"/>
        <pc:sldMkLst>
          <pc:docMk/>
          <pc:sldMk cId="4200130042" sldId="1023"/>
        </pc:sldMkLst>
        <pc:spChg chg="mod">
          <ac:chgData name="Alfred Asterjadhi" userId="39de57b9-85c0-4fd1-aaac-8ca2b6560ad0" providerId="ADAL" clId="{CD86C3AA-724F-47E4-A1B1-D2C1BA05633B}" dt="2024-05-13T05:38:03.755" v="2484" actId="20577"/>
          <ac:spMkLst>
            <pc:docMk/>
            <pc:sldMk cId="4200130042" sldId="1023"/>
            <ac:spMk id="3" creationId="{2682080F-BC47-47A6-E6F4-7C70F67F48F8}"/>
          </ac:spMkLst>
        </pc:spChg>
      </pc:sldChg>
      <pc:sldChg chg="modSp mod">
        <pc:chgData name="Alfred Asterjadhi" userId="39de57b9-85c0-4fd1-aaac-8ca2b6560ad0" providerId="ADAL" clId="{CD86C3AA-724F-47E4-A1B1-D2C1BA05633B}" dt="2024-05-12T16:55:08.189" v="2212" actId="207"/>
        <pc:sldMkLst>
          <pc:docMk/>
          <pc:sldMk cId="991138630" sldId="1024"/>
        </pc:sldMkLst>
        <pc:spChg chg="mod">
          <ac:chgData name="Alfred Asterjadhi" userId="39de57b9-85c0-4fd1-aaac-8ca2b6560ad0" providerId="ADAL" clId="{CD86C3AA-724F-47E4-A1B1-D2C1BA05633B}" dt="2024-05-12T16:55:08.189" v="2212" actId="207"/>
          <ac:spMkLst>
            <pc:docMk/>
            <pc:sldMk cId="991138630" sldId="1024"/>
            <ac:spMk id="3" creationId="{E24D4002-4764-1FA7-1147-DE995417131A}"/>
          </ac:spMkLst>
        </pc:spChg>
      </pc:sldChg>
      <pc:sldChg chg="addSp modSp mod">
        <pc:chgData name="Alfred Asterjadhi" userId="39de57b9-85c0-4fd1-aaac-8ca2b6560ad0" providerId="ADAL" clId="{CD86C3AA-724F-47E4-A1B1-D2C1BA05633B}" dt="2024-05-10T17:10:52.237" v="1621" actId="20577"/>
        <pc:sldMkLst>
          <pc:docMk/>
          <pc:sldMk cId="3287547131" sldId="1028"/>
        </pc:sldMkLst>
        <pc:spChg chg="mod">
          <ac:chgData name="Alfred Asterjadhi" userId="39de57b9-85c0-4fd1-aaac-8ca2b6560ad0" providerId="ADAL" clId="{CD86C3AA-724F-47E4-A1B1-D2C1BA05633B}" dt="2024-05-10T16:42:38.471" v="940" actId="20577"/>
          <ac:spMkLst>
            <pc:docMk/>
            <pc:sldMk cId="3287547131" sldId="1028"/>
            <ac:spMk id="2" creationId="{9EF97F5A-CE7F-7BBA-0DB4-CF87B031E7D4}"/>
          </ac:spMkLst>
        </pc:spChg>
        <pc:spChg chg="mod">
          <ac:chgData name="Alfred Asterjadhi" userId="39de57b9-85c0-4fd1-aaac-8ca2b6560ad0" providerId="ADAL" clId="{CD86C3AA-724F-47E4-A1B1-D2C1BA05633B}" dt="2024-05-10T17:10:52.237" v="1621" actId="20577"/>
          <ac:spMkLst>
            <pc:docMk/>
            <pc:sldMk cId="3287547131" sldId="1028"/>
            <ac:spMk id="11" creationId="{3F0830D3-DB20-4EBA-DF7C-EE156DB7215D}"/>
          </ac:spMkLst>
        </pc:spChg>
        <pc:graphicFrameChg chg="add mod">
          <ac:chgData name="Alfred Asterjadhi" userId="39de57b9-85c0-4fd1-aaac-8ca2b6560ad0" providerId="ADAL" clId="{CD86C3AA-724F-47E4-A1B1-D2C1BA05633B}" dt="2024-05-10T16:40:54.372" v="832"/>
          <ac:graphicFrameMkLst>
            <pc:docMk/>
            <pc:sldMk cId="3287547131" sldId="1028"/>
            <ac:graphicFrameMk id="3" creationId="{0D22984E-4685-C5B4-0791-3EFDDDDC4C15}"/>
          </ac:graphicFrameMkLst>
        </pc:graphicFrameChg>
      </pc:sldChg>
      <pc:sldChg chg="addSp delSp modSp mod chgLayout">
        <pc:chgData name="Alfred Asterjadhi" userId="39de57b9-85c0-4fd1-aaac-8ca2b6560ad0" providerId="ADAL" clId="{CD86C3AA-724F-47E4-A1B1-D2C1BA05633B}" dt="2024-05-10T17:04:15.402" v="1334" actId="20577"/>
        <pc:sldMkLst>
          <pc:docMk/>
          <pc:sldMk cId="3814028870" sldId="1039"/>
        </pc:sldMkLst>
        <pc:spChg chg="mod ord">
          <ac:chgData name="Alfred Asterjadhi" userId="39de57b9-85c0-4fd1-aaac-8ca2b6560ad0" providerId="ADAL" clId="{CD86C3AA-724F-47E4-A1B1-D2C1BA05633B}" dt="2024-05-10T16:43:42.950" v="972" actId="6264"/>
          <ac:spMkLst>
            <pc:docMk/>
            <pc:sldMk cId="3814028870" sldId="1039"/>
            <ac:spMk id="2" creationId="{9EF97F5A-CE7F-7BBA-0DB4-CF87B031E7D4}"/>
          </ac:spMkLst>
        </pc:spChg>
        <pc:spChg chg="mod ord">
          <ac:chgData name="Alfred Asterjadhi" userId="39de57b9-85c0-4fd1-aaac-8ca2b6560ad0" providerId="ADAL" clId="{CD86C3AA-724F-47E4-A1B1-D2C1BA05633B}" dt="2024-05-10T17:04:15.402" v="1334" actId="20577"/>
          <ac:spMkLst>
            <pc:docMk/>
            <pc:sldMk cId="3814028870" sldId="1039"/>
            <ac:spMk id="3" creationId="{2C08B101-42DC-1716-269A-5A07B06D62DE}"/>
          </ac:spMkLst>
        </pc:spChg>
        <pc:spChg chg="mod ord">
          <ac:chgData name="Alfred Asterjadhi" userId="39de57b9-85c0-4fd1-aaac-8ca2b6560ad0" providerId="ADAL" clId="{CD86C3AA-724F-47E4-A1B1-D2C1BA05633B}" dt="2024-05-10T16:43:42.950" v="972" actId="6264"/>
          <ac:spMkLst>
            <pc:docMk/>
            <pc:sldMk cId="3814028870" sldId="1039"/>
            <ac:spMk id="4" creationId="{8B684BB7-2D5A-055E-0295-767A7870AB10}"/>
          </ac:spMkLst>
        </pc:spChg>
        <pc:spChg chg="mod ord">
          <ac:chgData name="Alfred Asterjadhi" userId="39de57b9-85c0-4fd1-aaac-8ca2b6560ad0" providerId="ADAL" clId="{CD86C3AA-724F-47E4-A1B1-D2C1BA05633B}" dt="2024-05-10T16:43:42.950" v="972" actId="6264"/>
          <ac:spMkLst>
            <pc:docMk/>
            <pc:sldMk cId="3814028870" sldId="1039"/>
            <ac:spMk id="5" creationId="{D3F03832-0357-D3F4-5D78-9AEED64EAC6F}"/>
          </ac:spMkLst>
        </pc:spChg>
        <pc:spChg chg="mod ord">
          <ac:chgData name="Alfred Asterjadhi" userId="39de57b9-85c0-4fd1-aaac-8ca2b6560ad0" providerId="ADAL" clId="{CD86C3AA-724F-47E4-A1B1-D2C1BA05633B}" dt="2024-05-10T16:43:42.950" v="972" actId="6264"/>
          <ac:spMkLst>
            <pc:docMk/>
            <pc:sldMk cId="3814028870" sldId="1039"/>
            <ac:spMk id="6" creationId="{EC77C5EB-E20F-F01E-703C-08282E47E7DA}"/>
          </ac:spMkLst>
        </pc:spChg>
        <pc:spChg chg="add del mod">
          <ac:chgData name="Alfred Asterjadhi" userId="39de57b9-85c0-4fd1-aaac-8ca2b6560ad0" providerId="ADAL" clId="{CD86C3AA-724F-47E4-A1B1-D2C1BA05633B}" dt="2024-05-10T16:43:29.103" v="959" actId="6264"/>
          <ac:spMkLst>
            <pc:docMk/>
            <pc:sldMk cId="3814028870" sldId="1039"/>
            <ac:spMk id="7" creationId="{6B5BF3EE-863B-D6EE-76E6-83DFFB5B0388}"/>
          </ac:spMkLst>
        </pc:spChg>
        <pc:spChg chg="add del mod">
          <ac:chgData name="Alfred Asterjadhi" userId="39de57b9-85c0-4fd1-aaac-8ca2b6560ad0" providerId="ADAL" clId="{CD86C3AA-724F-47E4-A1B1-D2C1BA05633B}" dt="2024-05-10T16:43:29.103" v="959" actId="6264"/>
          <ac:spMkLst>
            <pc:docMk/>
            <pc:sldMk cId="3814028870" sldId="1039"/>
            <ac:spMk id="8" creationId="{425F06A9-0030-CB92-60AB-C9A405767E80}"/>
          </ac:spMkLst>
        </pc:spChg>
        <pc:spChg chg="add del mod">
          <ac:chgData name="Alfred Asterjadhi" userId="39de57b9-85c0-4fd1-aaac-8ca2b6560ad0" providerId="ADAL" clId="{CD86C3AA-724F-47E4-A1B1-D2C1BA05633B}" dt="2024-05-10T16:43:29.103" v="959" actId="6264"/>
          <ac:spMkLst>
            <pc:docMk/>
            <pc:sldMk cId="3814028870" sldId="1039"/>
            <ac:spMk id="9" creationId="{CEFD7DF8-0153-9D51-8806-5FB4191A6A5C}"/>
          </ac:spMkLst>
        </pc:spChg>
        <pc:spChg chg="add del mod">
          <ac:chgData name="Alfred Asterjadhi" userId="39de57b9-85c0-4fd1-aaac-8ca2b6560ad0" providerId="ADAL" clId="{CD86C3AA-724F-47E4-A1B1-D2C1BA05633B}" dt="2024-05-10T16:43:29.103" v="959" actId="6264"/>
          <ac:spMkLst>
            <pc:docMk/>
            <pc:sldMk cId="3814028870" sldId="1039"/>
            <ac:spMk id="10" creationId="{C21A2CD5-950D-A0B9-88F3-7D48C458C9BD}"/>
          </ac:spMkLst>
        </pc:spChg>
        <pc:spChg chg="add del mod">
          <ac:chgData name="Alfred Asterjadhi" userId="39de57b9-85c0-4fd1-aaac-8ca2b6560ad0" providerId="ADAL" clId="{CD86C3AA-724F-47E4-A1B1-D2C1BA05633B}" dt="2024-05-10T16:43:29.103" v="959" actId="6264"/>
          <ac:spMkLst>
            <pc:docMk/>
            <pc:sldMk cId="3814028870" sldId="1039"/>
            <ac:spMk id="11" creationId="{0D110C12-C7F0-3AA2-1FE2-757F7413C6C0}"/>
          </ac:spMkLst>
        </pc:spChg>
        <pc:spChg chg="add del mod">
          <ac:chgData name="Alfred Asterjadhi" userId="39de57b9-85c0-4fd1-aaac-8ca2b6560ad0" providerId="ADAL" clId="{CD86C3AA-724F-47E4-A1B1-D2C1BA05633B}" dt="2024-05-10T16:43:42.950" v="972" actId="6264"/>
          <ac:spMkLst>
            <pc:docMk/>
            <pc:sldMk cId="3814028870" sldId="1039"/>
            <ac:spMk id="12" creationId="{9D503B6A-8DAF-BB7F-B567-20161DC60D91}"/>
          </ac:spMkLst>
        </pc:spChg>
        <pc:spChg chg="add del mod">
          <ac:chgData name="Alfred Asterjadhi" userId="39de57b9-85c0-4fd1-aaac-8ca2b6560ad0" providerId="ADAL" clId="{CD86C3AA-724F-47E4-A1B1-D2C1BA05633B}" dt="2024-05-10T16:43:42.950" v="972" actId="6264"/>
          <ac:spMkLst>
            <pc:docMk/>
            <pc:sldMk cId="3814028870" sldId="1039"/>
            <ac:spMk id="13" creationId="{2EFB2F7F-F003-E341-39AC-A3C0DFB40885}"/>
          </ac:spMkLst>
        </pc:spChg>
        <pc:spChg chg="add del mod">
          <ac:chgData name="Alfred Asterjadhi" userId="39de57b9-85c0-4fd1-aaac-8ca2b6560ad0" providerId="ADAL" clId="{CD86C3AA-724F-47E4-A1B1-D2C1BA05633B}" dt="2024-05-10T16:43:42.950" v="972" actId="6264"/>
          <ac:spMkLst>
            <pc:docMk/>
            <pc:sldMk cId="3814028870" sldId="1039"/>
            <ac:spMk id="14" creationId="{7FE89859-D0DE-6360-488B-5881854992F4}"/>
          </ac:spMkLst>
        </pc:spChg>
        <pc:spChg chg="add del mod">
          <ac:chgData name="Alfred Asterjadhi" userId="39de57b9-85c0-4fd1-aaac-8ca2b6560ad0" providerId="ADAL" clId="{CD86C3AA-724F-47E4-A1B1-D2C1BA05633B}" dt="2024-05-10T16:43:42.950" v="972" actId="6264"/>
          <ac:spMkLst>
            <pc:docMk/>
            <pc:sldMk cId="3814028870" sldId="1039"/>
            <ac:spMk id="15" creationId="{20A25229-4C2B-E567-0E4B-F7A1AB8C98BA}"/>
          </ac:spMkLst>
        </pc:spChg>
        <pc:spChg chg="add del mod">
          <ac:chgData name="Alfred Asterjadhi" userId="39de57b9-85c0-4fd1-aaac-8ca2b6560ad0" providerId="ADAL" clId="{CD86C3AA-724F-47E4-A1B1-D2C1BA05633B}" dt="2024-05-10T16:43:42.950" v="972" actId="6264"/>
          <ac:spMkLst>
            <pc:docMk/>
            <pc:sldMk cId="3814028870" sldId="1039"/>
            <ac:spMk id="16" creationId="{AC0991CE-056B-1E36-D250-850387F8D5BC}"/>
          </ac:spMkLst>
        </pc:spChg>
        <pc:spChg chg="add del mod">
          <ac:chgData name="Alfred Asterjadhi" userId="39de57b9-85c0-4fd1-aaac-8ca2b6560ad0" providerId="ADAL" clId="{CD86C3AA-724F-47E4-A1B1-D2C1BA05633B}" dt="2024-05-10T16:52:43.926" v="1213" actId="21"/>
          <ac:spMkLst>
            <pc:docMk/>
            <pc:sldMk cId="3814028870" sldId="1039"/>
            <ac:spMk id="17" creationId="{C24293F1-993A-D54E-A9A5-DC7F15030298}"/>
          </ac:spMkLst>
        </pc:spChg>
      </pc:sldChg>
      <pc:sldChg chg="addSp modSp mod">
        <pc:chgData name="Alfred Asterjadhi" userId="39de57b9-85c0-4fd1-aaac-8ca2b6560ad0" providerId="ADAL" clId="{CD86C3AA-724F-47E4-A1B1-D2C1BA05633B}" dt="2024-05-10T17:22:30.126" v="2129" actId="13926"/>
        <pc:sldMkLst>
          <pc:docMk/>
          <pc:sldMk cId="86469410" sldId="1081"/>
        </pc:sldMkLst>
        <pc:spChg chg="mod">
          <ac:chgData name="Alfred Asterjadhi" userId="39de57b9-85c0-4fd1-aaac-8ca2b6560ad0" providerId="ADAL" clId="{CD86C3AA-724F-47E4-A1B1-D2C1BA05633B}" dt="2024-05-10T17:22:30.126" v="2129" actId="13926"/>
          <ac:spMkLst>
            <pc:docMk/>
            <pc:sldMk cId="86469410" sldId="1081"/>
            <ac:spMk id="2" creationId="{4B5F0D0E-8BB7-48AB-9160-728B8B3399A2}"/>
          </ac:spMkLst>
        </pc:spChg>
        <pc:spChg chg="mod">
          <ac:chgData name="Alfred Asterjadhi" userId="39de57b9-85c0-4fd1-aaac-8ca2b6560ad0" providerId="ADAL" clId="{CD86C3AA-724F-47E4-A1B1-D2C1BA05633B}" dt="2024-05-10T16:35:43.441" v="827" actId="20577"/>
          <ac:spMkLst>
            <pc:docMk/>
            <pc:sldMk cId="86469410" sldId="1081"/>
            <ac:spMk id="3" creationId="{DFB0BA47-D7B6-4F95-932E-A7AA615BC440}"/>
          </ac:spMkLst>
        </pc:spChg>
        <pc:graphicFrameChg chg="add mod">
          <ac:chgData name="Alfred Asterjadhi" userId="39de57b9-85c0-4fd1-aaac-8ca2b6560ad0" providerId="ADAL" clId="{CD86C3AA-724F-47E4-A1B1-D2C1BA05633B}" dt="2024-05-10T16:10:14.935" v="328"/>
          <ac:graphicFrameMkLst>
            <pc:docMk/>
            <pc:sldMk cId="86469410" sldId="1081"/>
            <ac:graphicFrameMk id="7" creationId="{47B45ED1-D7B6-41EF-159F-F6DAF90A6504}"/>
          </ac:graphicFrameMkLst>
        </pc:graphicFrameChg>
        <pc:graphicFrameChg chg="add mod">
          <ac:chgData name="Alfred Asterjadhi" userId="39de57b9-85c0-4fd1-aaac-8ca2b6560ad0" providerId="ADAL" clId="{CD86C3AA-724F-47E4-A1B1-D2C1BA05633B}" dt="2024-05-10T16:16:14.911" v="433"/>
          <ac:graphicFrameMkLst>
            <pc:docMk/>
            <pc:sldMk cId="86469410" sldId="1081"/>
            <ac:graphicFrameMk id="8" creationId="{D337FBF3-70C0-D500-DF89-C1C46608FD96}"/>
          </ac:graphicFrameMkLst>
        </pc:graphicFrameChg>
      </pc:sldChg>
      <pc:sldChg chg="modSp mod">
        <pc:chgData name="Alfred Asterjadhi" userId="39de57b9-85c0-4fd1-aaac-8ca2b6560ad0" providerId="ADAL" clId="{CD86C3AA-724F-47E4-A1B1-D2C1BA05633B}" dt="2024-05-12T16:08:16.481" v="2145" actId="6549"/>
        <pc:sldMkLst>
          <pc:docMk/>
          <pc:sldMk cId="241393342" sldId="1082"/>
        </pc:sldMkLst>
        <pc:spChg chg="mod">
          <ac:chgData name="Alfred Asterjadhi" userId="39de57b9-85c0-4fd1-aaac-8ca2b6560ad0" providerId="ADAL" clId="{CD86C3AA-724F-47E4-A1B1-D2C1BA05633B}" dt="2024-05-10T17:22:32.658" v="2130" actId="13926"/>
          <ac:spMkLst>
            <pc:docMk/>
            <pc:sldMk cId="241393342" sldId="1082"/>
            <ac:spMk id="2" creationId="{4B5F0D0E-8BB7-48AB-9160-728B8B3399A2}"/>
          </ac:spMkLst>
        </pc:spChg>
        <pc:spChg chg="mod">
          <ac:chgData name="Alfred Asterjadhi" userId="39de57b9-85c0-4fd1-aaac-8ca2b6560ad0" providerId="ADAL" clId="{CD86C3AA-724F-47E4-A1B1-D2C1BA05633B}" dt="2024-05-12T16:08:16.481" v="2145" actId="6549"/>
          <ac:spMkLst>
            <pc:docMk/>
            <pc:sldMk cId="241393342" sldId="1082"/>
            <ac:spMk id="3" creationId="{DFB0BA47-D7B6-4F95-932E-A7AA615BC440}"/>
          </ac:spMkLst>
        </pc:spChg>
      </pc:sldChg>
      <pc:sldChg chg="addSp modSp mod">
        <pc:chgData name="Alfred Asterjadhi" userId="39de57b9-85c0-4fd1-aaac-8ca2b6560ad0" providerId="ADAL" clId="{CD86C3AA-724F-47E4-A1B1-D2C1BA05633B}" dt="2024-05-12T16:47:45.162" v="2205" actId="20577"/>
        <pc:sldMkLst>
          <pc:docMk/>
          <pc:sldMk cId="1719092640" sldId="1119"/>
        </pc:sldMkLst>
        <pc:spChg chg="mod">
          <ac:chgData name="Alfred Asterjadhi" userId="39de57b9-85c0-4fd1-aaac-8ca2b6560ad0" providerId="ADAL" clId="{CD86C3AA-724F-47E4-A1B1-D2C1BA05633B}" dt="2024-05-10T17:22:35.484" v="2131" actId="13926"/>
          <ac:spMkLst>
            <pc:docMk/>
            <pc:sldMk cId="1719092640" sldId="1119"/>
            <ac:spMk id="2" creationId="{96999D0F-60BF-D6F8-DD64-B8C9C1AD8A5E}"/>
          </ac:spMkLst>
        </pc:spChg>
        <pc:spChg chg="mod">
          <ac:chgData name="Alfred Asterjadhi" userId="39de57b9-85c0-4fd1-aaac-8ca2b6560ad0" providerId="ADAL" clId="{CD86C3AA-724F-47E4-A1B1-D2C1BA05633B}" dt="2024-05-12T16:47:45.162" v="2205" actId="20577"/>
          <ac:spMkLst>
            <pc:docMk/>
            <pc:sldMk cId="1719092640" sldId="1119"/>
            <ac:spMk id="3" creationId="{BEACDFFB-C650-7659-C1DD-3973F92E2BA3}"/>
          </ac:spMkLst>
        </pc:spChg>
        <pc:graphicFrameChg chg="add mod">
          <ac:chgData name="Alfred Asterjadhi" userId="39de57b9-85c0-4fd1-aaac-8ca2b6560ad0" providerId="ADAL" clId="{CD86C3AA-724F-47E4-A1B1-D2C1BA05633B}" dt="2024-05-10T16:16:49.262" v="451"/>
          <ac:graphicFrameMkLst>
            <pc:docMk/>
            <pc:sldMk cId="1719092640" sldId="1119"/>
            <ac:graphicFrameMk id="7" creationId="{EF183770-04E6-C1E5-8744-BB5B49F80EFE}"/>
          </ac:graphicFrameMkLst>
        </pc:graphicFrameChg>
      </pc:sldChg>
      <pc:sldChg chg="modSp mod">
        <pc:chgData name="Alfred Asterjadhi" userId="39de57b9-85c0-4fd1-aaac-8ca2b6560ad0" providerId="ADAL" clId="{CD86C3AA-724F-47E4-A1B1-D2C1BA05633B}" dt="2024-05-12T16:08:10.579" v="2142" actId="21"/>
        <pc:sldMkLst>
          <pc:docMk/>
          <pc:sldMk cId="1759085455" sldId="1120"/>
        </pc:sldMkLst>
        <pc:spChg chg="mod">
          <ac:chgData name="Alfred Asterjadhi" userId="39de57b9-85c0-4fd1-aaac-8ca2b6560ad0" providerId="ADAL" clId="{CD86C3AA-724F-47E4-A1B1-D2C1BA05633B}" dt="2024-05-10T17:22:38.332" v="2132" actId="13926"/>
          <ac:spMkLst>
            <pc:docMk/>
            <pc:sldMk cId="1759085455" sldId="1120"/>
            <ac:spMk id="2" creationId="{6A9EF647-C278-237A-0A36-08664255E3CB}"/>
          </ac:spMkLst>
        </pc:spChg>
        <pc:spChg chg="mod">
          <ac:chgData name="Alfred Asterjadhi" userId="39de57b9-85c0-4fd1-aaac-8ca2b6560ad0" providerId="ADAL" clId="{CD86C3AA-724F-47E4-A1B1-D2C1BA05633B}" dt="2024-05-12T16:08:10.579" v="2142" actId="21"/>
          <ac:spMkLst>
            <pc:docMk/>
            <pc:sldMk cId="1759085455" sldId="1120"/>
            <ac:spMk id="3" creationId="{4EF877FC-4F89-56B6-5D44-509E53C0ECF8}"/>
          </ac:spMkLst>
        </pc:spChg>
      </pc:sldChg>
      <pc:sldChg chg="addSp modSp mod">
        <pc:chgData name="Alfred Asterjadhi" userId="39de57b9-85c0-4fd1-aaac-8ca2b6560ad0" providerId="ADAL" clId="{CD86C3AA-724F-47E4-A1B1-D2C1BA05633B}" dt="2024-05-12T16:46:18.945" v="2167" actId="20577"/>
        <pc:sldMkLst>
          <pc:docMk/>
          <pc:sldMk cId="4049871576" sldId="1121"/>
        </pc:sldMkLst>
        <pc:spChg chg="mod">
          <ac:chgData name="Alfred Asterjadhi" userId="39de57b9-85c0-4fd1-aaac-8ca2b6560ad0" providerId="ADAL" clId="{CD86C3AA-724F-47E4-A1B1-D2C1BA05633B}" dt="2024-05-10T17:22:40.531" v="2133" actId="13926"/>
          <ac:spMkLst>
            <pc:docMk/>
            <pc:sldMk cId="4049871576" sldId="1121"/>
            <ac:spMk id="2" creationId="{582D067E-BB5B-CEE8-5D45-60411B8BB37F}"/>
          </ac:spMkLst>
        </pc:spChg>
        <pc:spChg chg="mod">
          <ac:chgData name="Alfred Asterjadhi" userId="39de57b9-85c0-4fd1-aaac-8ca2b6560ad0" providerId="ADAL" clId="{CD86C3AA-724F-47E4-A1B1-D2C1BA05633B}" dt="2024-05-12T16:46:18.945" v="2167" actId="20577"/>
          <ac:spMkLst>
            <pc:docMk/>
            <pc:sldMk cId="4049871576" sldId="1121"/>
            <ac:spMk id="3" creationId="{2CA7935B-1939-3C0A-54B2-63B5F3690ADE}"/>
          </ac:spMkLst>
        </pc:spChg>
        <pc:graphicFrameChg chg="add mod">
          <ac:chgData name="Alfred Asterjadhi" userId="39de57b9-85c0-4fd1-aaac-8ca2b6560ad0" providerId="ADAL" clId="{CD86C3AA-724F-47E4-A1B1-D2C1BA05633B}" dt="2024-05-10T16:19:23.126" v="505"/>
          <ac:graphicFrameMkLst>
            <pc:docMk/>
            <pc:sldMk cId="4049871576" sldId="1121"/>
            <ac:graphicFrameMk id="7" creationId="{D9CBE702-56E5-B9C1-A9B9-F433646E5452}"/>
          </ac:graphicFrameMkLst>
        </pc:graphicFrameChg>
      </pc:sldChg>
      <pc:sldChg chg="addSp modSp mod">
        <pc:chgData name="Alfred Asterjadhi" userId="39de57b9-85c0-4fd1-aaac-8ca2b6560ad0" providerId="ADAL" clId="{CD86C3AA-724F-47E4-A1B1-D2C1BA05633B}" dt="2024-05-10T17:22:44.262" v="2134" actId="13926"/>
        <pc:sldMkLst>
          <pc:docMk/>
          <pc:sldMk cId="1948925109" sldId="1122"/>
        </pc:sldMkLst>
        <pc:spChg chg="mod">
          <ac:chgData name="Alfred Asterjadhi" userId="39de57b9-85c0-4fd1-aaac-8ca2b6560ad0" providerId="ADAL" clId="{CD86C3AA-724F-47E4-A1B1-D2C1BA05633B}" dt="2024-05-10T17:22:44.262" v="2134" actId="13926"/>
          <ac:spMkLst>
            <pc:docMk/>
            <pc:sldMk cId="1948925109" sldId="1122"/>
            <ac:spMk id="2" creationId="{C7ABBF09-D1F0-6A73-F1D9-6C24CD5BB479}"/>
          </ac:spMkLst>
        </pc:spChg>
        <pc:spChg chg="mod">
          <ac:chgData name="Alfred Asterjadhi" userId="39de57b9-85c0-4fd1-aaac-8ca2b6560ad0" providerId="ADAL" clId="{CD86C3AA-724F-47E4-A1B1-D2C1BA05633B}" dt="2024-05-10T17:12:52.072" v="1671" actId="20577"/>
          <ac:spMkLst>
            <pc:docMk/>
            <pc:sldMk cId="1948925109" sldId="1122"/>
            <ac:spMk id="3" creationId="{718B8906-65B1-9B56-D21F-910E765A44FC}"/>
          </ac:spMkLst>
        </pc:spChg>
        <pc:spChg chg="mod">
          <ac:chgData name="Alfred Asterjadhi" userId="39de57b9-85c0-4fd1-aaac-8ca2b6560ad0" providerId="ADAL" clId="{CD86C3AA-724F-47E4-A1B1-D2C1BA05633B}" dt="2024-05-10T17:01:10.741" v="1275"/>
          <ac:spMkLst>
            <pc:docMk/>
            <pc:sldMk cId="1948925109" sldId="1122"/>
            <ac:spMk id="4" creationId="{86948B11-9782-AE14-208E-FD752EAF4DE9}"/>
          </ac:spMkLst>
        </pc:spChg>
        <pc:graphicFrameChg chg="add mod">
          <ac:chgData name="Alfred Asterjadhi" userId="39de57b9-85c0-4fd1-aaac-8ca2b6560ad0" providerId="ADAL" clId="{CD86C3AA-724F-47E4-A1B1-D2C1BA05633B}" dt="2024-05-10T17:00:03.445" v="1270"/>
          <ac:graphicFrameMkLst>
            <pc:docMk/>
            <pc:sldMk cId="1948925109" sldId="1122"/>
            <ac:graphicFrameMk id="7" creationId="{C4FF13B0-9E93-4FB9-1D4E-D071217EA502}"/>
          </ac:graphicFrameMkLst>
        </pc:graphicFrameChg>
        <pc:graphicFrameChg chg="add mod">
          <ac:chgData name="Alfred Asterjadhi" userId="39de57b9-85c0-4fd1-aaac-8ca2b6560ad0" providerId="ADAL" clId="{CD86C3AA-724F-47E4-A1B1-D2C1BA05633B}" dt="2024-05-10T17:01:21.491" v="1279"/>
          <ac:graphicFrameMkLst>
            <pc:docMk/>
            <pc:sldMk cId="1948925109" sldId="1122"/>
            <ac:graphicFrameMk id="8" creationId="{9E663CB8-F971-ECA5-8385-154F42C6B14B}"/>
          </ac:graphicFrameMkLst>
        </pc:graphicFrameChg>
      </pc:sldChg>
      <pc:sldChg chg="addSp delSp modSp mod chgLayout">
        <pc:chgData name="Alfred Asterjadhi" userId="39de57b9-85c0-4fd1-aaac-8ca2b6560ad0" providerId="ADAL" clId="{CD86C3AA-724F-47E4-A1B1-D2C1BA05633B}" dt="2024-05-12T16:48:38.040" v="2209" actId="21"/>
        <pc:sldMkLst>
          <pc:docMk/>
          <pc:sldMk cId="3999548584" sldId="1123"/>
        </pc:sldMkLst>
        <pc:spChg chg="mod ord">
          <ac:chgData name="Alfred Asterjadhi" userId="39de57b9-85c0-4fd1-aaac-8ca2b6560ad0" providerId="ADAL" clId="{CD86C3AA-724F-47E4-A1B1-D2C1BA05633B}" dt="2024-05-10T17:22:46.549" v="2135" actId="13926"/>
          <ac:spMkLst>
            <pc:docMk/>
            <pc:sldMk cId="3999548584" sldId="1123"/>
            <ac:spMk id="2" creationId="{6DDBECEC-52EE-0478-C1E8-BA594251242E}"/>
          </ac:spMkLst>
        </pc:spChg>
        <pc:spChg chg="mod ord">
          <ac:chgData name="Alfred Asterjadhi" userId="39de57b9-85c0-4fd1-aaac-8ca2b6560ad0" providerId="ADAL" clId="{CD86C3AA-724F-47E4-A1B1-D2C1BA05633B}" dt="2024-05-12T16:48:38.040" v="2209" actId="21"/>
          <ac:spMkLst>
            <pc:docMk/>
            <pc:sldMk cId="3999548584" sldId="1123"/>
            <ac:spMk id="3" creationId="{A05AF86A-AA35-A229-65E8-3A73A1D1B6C5}"/>
          </ac:spMkLst>
        </pc:spChg>
        <pc:spChg chg="mod ord">
          <ac:chgData name="Alfred Asterjadhi" userId="39de57b9-85c0-4fd1-aaac-8ca2b6560ad0" providerId="ADAL" clId="{CD86C3AA-724F-47E4-A1B1-D2C1BA05633B}" dt="2024-05-10T16:23:25.255" v="604" actId="6264"/>
          <ac:spMkLst>
            <pc:docMk/>
            <pc:sldMk cId="3999548584" sldId="1123"/>
            <ac:spMk id="4" creationId="{D39F8B81-E53D-CCB4-CE49-5594D6EA65A7}"/>
          </ac:spMkLst>
        </pc:spChg>
        <pc:spChg chg="mod ord">
          <ac:chgData name="Alfred Asterjadhi" userId="39de57b9-85c0-4fd1-aaac-8ca2b6560ad0" providerId="ADAL" clId="{CD86C3AA-724F-47E4-A1B1-D2C1BA05633B}" dt="2024-05-10T16:23:25.255" v="604" actId="6264"/>
          <ac:spMkLst>
            <pc:docMk/>
            <pc:sldMk cId="3999548584" sldId="1123"/>
            <ac:spMk id="5" creationId="{931DC674-F25A-E0D9-8863-0260D2006390}"/>
          </ac:spMkLst>
        </pc:spChg>
        <pc:spChg chg="mod ord">
          <ac:chgData name="Alfred Asterjadhi" userId="39de57b9-85c0-4fd1-aaac-8ca2b6560ad0" providerId="ADAL" clId="{CD86C3AA-724F-47E4-A1B1-D2C1BA05633B}" dt="2024-05-10T16:23:25.255" v="604" actId="6264"/>
          <ac:spMkLst>
            <pc:docMk/>
            <pc:sldMk cId="3999548584" sldId="1123"/>
            <ac:spMk id="6" creationId="{AEF123B4-EFFA-B4D7-11D1-6F1D9AF265FF}"/>
          </ac:spMkLst>
        </pc:spChg>
        <pc:spChg chg="add del mod">
          <ac:chgData name="Alfred Asterjadhi" userId="39de57b9-85c0-4fd1-aaac-8ca2b6560ad0" providerId="ADAL" clId="{CD86C3AA-724F-47E4-A1B1-D2C1BA05633B}" dt="2024-05-10T16:23:14.171" v="596" actId="6264"/>
          <ac:spMkLst>
            <pc:docMk/>
            <pc:sldMk cId="3999548584" sldId="1123"/>
            <ac:spMk id="8" creationId="{2F80AAFB-2261-6CE0-5962-1C79D8E676DA}"/>
          </ac:spMkLst>
        </pc:spChg>
        <pc:spChg chg="add del mod">
          <ac:chgData name="Alfred Asterjadhi" userId="39de57b9-85c0-4fd1-aaac-8ca2b6560ad0" providerId="ADAL" clId="{CD86C3AA-724F-47E4-A1B1-D2C1BA05633B}" dt="2024-05-10T16:23:14.171" v="596" actId="6264"/>
          <ac:spMkLst>
            <pc:docMk/>
            <pc:sldMk cId="3999548584" sldId="1123"/>
            <ac:spMk id="9" creationId="{32B13DC3-B503-51B0-3FD4-AA2080815E6B}"/>
          </ac:spMkLst>
        </pc:spChg>
        <pc:spChg chg="add del mod">
          <ac:chgData name="Alfred Asterjadhi" userId="39de57b9-85c0-4fd1-aaac-8ca2b6560ad0" providerId="ADAL" clId="{CD86C3AA-724F-47E4-A1B1-D2C1BA05633B}" dt="2024-05-10T16:23:14.171" v="596" actId="6264"/>
          <ac:spMkLst>
            <pc:docMk/>
            <pc:sldMk cId="3999548584" sldId="1123"/>
            <ac:spMk id="10" creationId="{E55A8FB7-75AC-79EF-EC4D-673087C1981C}"/>
          </ac:spMkLst>
        </pc:spChg>
        <pc:spChg chg="add del mod">
          <ac:chgData name="Alfred Asterjadhi" userId="39de57b9-85c0-4fd1-aaac-8ca2b6560ad0" providerId="ADAL" clId="{CD86C3AA-724F-47E4-A1B1-D2C1BA05633B}" dt="2024-05-10T16:23:14.171" v="596" actId="6264"/>
          <ac:spMkLst>
            <pc:docMk/>
            <pc:sldMk cId="3999548584" sldId="1123"/>
            <ac:spMk id="11" creationId="{A70F5F31-E884-77D9-3FAD-0D02003E8515}"/>
          </ac:spMkLst>
        </pc:spChg>
        <pc:spChg chg="add del mod">
          <ac:chgData name="Alfred Asterjadhi" userId="39de57b9-85c0-4fd1-aaac-8ca2b6560ad0" providerId="ADAL" clId="{CD86C3AA-724F-47E4-A1B1-D2C1BA05633B}" dt="2024-05-10T16:23:14.171" v="596" actId="6264"/>
          <ac:spMkLst>
            <pc:docMk/>
            <pc:sldMk cId="3999548584" sldId="1123"/>
            <ac:spMk id="12" creationId="{D05BDC91-A031-9C4E-6DD0-27E94FFD7270}"/>
          </ac:spMkLst>
        </pc:spChg>
        <pc:spChg chg="add del mod">
          <ac:chgData name="Alfred Asterjadhi" userId="39de57b9-85c0-4fd1-aaac-8ca2b6560ad0" providerId="ADAL" clId="{CD86C3AA-724F-47E4-A1B1-D2C1BA05633B}" dt="2024-05-10T16:23:25.255" v="604" actId="6264"/>
          <ac:spMkLst>
            <pc:docMk/>
            <pc:sldMk cId="3999548584" sldId="1123"/>
            <ac:spMk id="13" creationId="{ED3A546E-3BE7-BD16-8FD1-F9D828784A37}"/>
          </ac:spMkLst>
        </pc:spChg>
        <pc:spChg chg="add del mod">
          <ac:chgData name="Alfred Asterjadhi" userId="39de57b9-85c0-4fd1-aaac-8ca2b6560ad0" providerId="ADAL" clId="{CD86C3AA-724F-47E4-A1B1-D2C1BA05633B}" dt="2024-05-10T16:23:25.255" v="604" actId="6264"/>
          <ac:spMkLst>
            <pc:docMk/>
            <pc:sldMk cId="3999548584" sldId="1123"/>
            <ac:spMk id="14" creationId="{F93A5292-7F3C-065A-82ED-6807C60E13EE}"/>
          </ac:spMkLst>
        </pc:spChg>
        <pc:spChg chg="add del mod">
          <ac:chgData name="Alfred Asterjadhi" userId="39de57b9-85c0-4fd1-aaac-8ca2b6560ad0" providerId="ADAL" clId="{CD86C3AA-724F-47E4-A1B1-D2C1BA05633B}" dt="2024-05-10T16:23:25.255" v="604" actId="6264"/>
          <ac:spMkLst>
            <pc:docMk/>
            <pc:sldMk cId="3999548584" sldId="1123"/>
            <ac:spMk id="15" creationId="{95DAEBED-4354-4299-AFE9-30723F2569B3}"/>
          </ac:spMkLst>
        </pc:spChg>
        <pc:spChg chg="add del mod">
          <ac:chgData name="Alfred Asterjadhi" userId="39de57b9-85c0-4fd1-aaac-8ca2b6560ad0" providerId="ADAL" clId="{CD86C3AA-724F-47E4-A1B1-D2C1BA05633B}" dt="2024-05-10T16:23:25.255" v="604" actId="6264"/>
          <ac:spMkLst>
            <pc:docMk/>
            <pc:sldMk cId="3999548584" sldId="1123"/>
            <ac:spMk id="16" creationId="{59B26D0A-5D8D-D50B-5B7A-BD2768987AEC}"/>
          </ac:spMkLst>
        </pc:spChg>
        <pc:spChg chg="add del mod">
          <ac:chgData name="Alfred Asterjadhi" userId="39de57b9-85c0-4fd1-aaac-8ca2b6560ad0" providerId="ADAL" clId="{CD86C3AA-724F-47E4-A1B1-D2C1BA05633B}" dt="2024-05-10T16:23:25.255" v="604" actId="6264"/>
          <ac:spMkLst>
            <pc:docMk/>
            <pc:sldMk cId="3999548584" sldId="1123"/>
            <ac:spMk id="17" creationId="{80474C68-2B35-39E1-84EA-ABC440EB6630}"/>
          </ac:spMkLst>
        </pc:spChg>
        <pc:spChg chg="add mod">
          <ac:chgData name="Alfred Asterjadhi" userId="39de57b9-85c0-4fd1-aaac-8ca2b6560ad0" providerId="ADAL" clId="{CD86C3AA-724F-47E4-A1B1-D2C1BA05633B}" dt="2024-05-10T16:53:11.288" v="1268" actId="20577"/>
          <ac:spMkLst>
            <pc:docMk/>
            <pc:sldMk cId="3999548584" sldId="1123"/>
            <ac:spMk id="18" creationId="{D65DFB57-7E2A-CC4C-5E8E-AE059C536454}"/>
          </ac:spMkLst>
        </pc:spChg>
        <pc:graphicFrameChg chg="add mod">
          <ac:chgData name="Alfred Asterjadhi" userId="39de57b9-85c0-4fd1-aaac-8ca2b6560ad0" providerId="ADAL" clId="{CD86C3AA-724F-47E4-A1B1-D2C1BA05633B}" dt="2024-05-10T16:21:31.027" v="552"/>
          <ac:graphicFrameMkLst>
            <pc:docMk/>
            <pc:sldMk cId="3999548584" sldId="1123"/>
            <ac:graphicFrameMk id="7" creationId="{E138D735-1F55-4971-8D83-AC5CD6F40AF2}"/>
          </ac:graphicFrameMkLst>
        </pc:graphicFrameChg>
      </pc:sldChg>
      <pc:sldChg chg="addSp modSp mod">
        <pc:chgData name="Alfred Asterjadhi" userId="39de57b9-85c0-4fd1-aaac-8ca2b6560ad0" providerId="ADAL" clId="{CD86C3AA-724F-47E4-A1B1-D2C1BA05633B}" dt="2024-05-10T17:22:50.429" v="2136" actId="13926"/>
        <pc:sldMkLst>
          <pc:docMk/>
          <pc:sldMk cId="3263485424" sldId="1124"/>
        </pc:sldMkLst>
        <pc:spChg chg="mod">
          <ac:chgData name="Alfred Asterjadhi" userId="39de57b9-85c0-4fd1-aaac-8ca2b6560ad0" providerId="ADAL" clId="{CD86C3AA-724F-47E4-A1B1-D2C1BA05633B}" dt="2024-05-10T17:22:50.429" v="2136" actId="13926"/>
          <ac:spMkLst>
            <pc:docMk/>
            <pc:sldMk cId="3263485424" sldId="1124"/>
            <ac:spMk id="2" creationId="{93F6C9F4-60FB-FDEB-FF05-05E01741C55C}"/>
          </ac:spMkLst>
        </pc:spChg>
        <pc:spChg chg="mod">
          <ac:chgData name="Alfred Asterjadhi" userId="39de57b9-85c0-4fd1-aaac-8ca2b6560ad0" providerId="ADAL" clId="{CD86C3AA-724F-47E4-A1B1-D2C1BA05633B}" dt="2024-05-10T17:13:50.827" v="1678" actId="20577"/>
          <ac:spMkLst>
            <pc:docMk/>
            <pc:sldMk cId="3263485424" sldId="1124"/>
            <ac:spMk id="3" creationId="{054CBC60-DCE1-D077-03AF-2D804C1A9439}"/>
          </ac:spMkLst>
        </pc:spChg>
        <pc:graphicFrameChg chg="add mod">
          <ac:chgData name="Alfred Asterjadhi" userId="39de57b9-85c0-4fd1-aaac-8ca2b6560ad0" providerId="ADAL" clId="{CD86C3AA-724F-47E4-A1B1-D2C1BA05633B}" dt="2024-05-10T17:08:19.622" v="1414"/>
          <ac:graphicFrameMkLst>
            <pc:docMk/>
            <pc:sldMk cId="3263485424" sldId="1124"/>
            <ac:graphicFrameMk id="7" creationId="{C45F4151-E964-8C6B-77DC-F8AE9C975104}"/>
          </ac:graphicFrameMkLst>
        </pc:graphicFrameChg>
      </pc:sldChg>
      <pc:sldChg chg="modSp mod">
        <pc:chgData name="Alfred Asterjadhi" userId="39de57b9-85c0-4fd1-aaac-8ca2b6560ad0" providerId="ADAL" clId="{CD86C3AA-724F-47E4-A1B1-D2C1BA05633B}" dt="2024-05-12T16:48:37.718" v="2208"/>
        <pc:sldMkLst>
          <pc:docMk/>
          <pc:sldMk cId="1467436368" sldId="1125"/>
        </pc:sldMkLst>
        <pc:spChg chg="mod">
          <ac:chgData name="Alfred Asterjadhi" userId="39de57b9-85c0-4fd1-aaac-8ca2b6560ad0" providerId="ADAL" clId="{CD86C3AA-724F-47E4-A1B1-D2C1BA05633B}" dt="2024-05-10T17:22:52.489" v="2137" actId="13926"/>
          <ac:spMkLst>
            <pc:docMk/>
            <pc:sldMk cId="1467436368" sldId="1125"/>
            <ac:spMk id="2" creationId="{03913BFA-F967-E6B4-538C-7E3F175AA99E}"/>
          </ac:spMkLst>
        </pc:spChg>
        <pc:spChg chg="mod">
          <ac:chgData name="Alfred Asterjadhi" userId="39de57b9-85c0-4fd1-aaac-8ca2b6560ad0" providerId="ADAL" clId="{CD86C3AA-724F-47E4-A1B1-D2C1BA05633B}" dt="2024-05-12T16:48:37.718" v="2208"/>
          <ac:spMkLst>
            <pc:docMk/>
            <pc:sldMk cId="1467436368" sldId="1125"/>
            <ac:spMk id="3" creationId="{2F86CF3C-94C2-CF42-A8D8-2339A9A69E36}"/>
          </ac:spMkLst>
        </pc:spChg>
      </pc:sldChg>
      <pc:sldChg chg="modSp mod">
        <pc:chgData name="Alfred Asterjadhi" userId="39de57b9-85c0-4fd1-aaac-8ca2b6560ad0" providerId="ADAL" clId="{CD86C3AA-724F-47E4-A1B1-D2C1BA05633B}" dt="2024-05-13T06:26:10.013" v="3031"/>
        <pc:sldMkLst>
          <pc:docMk/>
          <pc:sldMk cId="3629084029" sldId="1126"/>
        </pc:sldMkLst>
        <pc:spChg chg="mod">
          <ac:chgData name="Alfred Asterjadhi" userId="39de57b9-85c0-4fd1-aaac-8ca2b6560ad0" providerId="ADAL" clId="{CD86C3AA-724F-47E4-A1B1-D2C1BA05633B}" dt="2024-05-10T17:22:54.799" v="2138" actId="13926"/>
          <ac:spMkLst>
            <pc:docMk/>
            <pc:sldMk cId="3629084029" sldId="1126"/>
            <ac:spMk id="2" creationId="{A7838C38-773F-8FDE-3FDF-391C0A5DBF9B}"/>
          </ac:spMkLst>
        </pc:spChg>
        <pc:spChg chg="mod">
          <ac:chgData name="Alfred Asterjadhi" userId="39de57b9-85c0-4fd1-aaac-8ca2b6560ad0" providerId="ADAL" clId="{CD86C3AA-724F-47E4-A1B1-D2C1BA05633B}" dt="2024-05-13T06:26:10.013" v="3031"/>
          <ac:spMkLst>
            <pc:docMk/>
            <pc:sldMk cId="3629084029" sldId="1126"/>
            <ac:spMk id="3" creationId="{042F5F7D-D1A4-4F15-B474-D7E4FCB02B8C}"/>
          </ac:spMkLst>
        </pc:spChg>
      </pc:sldChg>
      <pc:sldChg chg="modSp mod">
        <pc:chgData name="Alfred Asterjadhi" userId="39de57b9-85c0-4fd1-aaac-8ca2b6560ad0" providerId="ADAL" clId="{CD86C3AA-724F-47E4-A1B1-D2C1BA05633B}" dt="2024-05-10T17:22:24.081" v="2128" actId="13926"/>
        <pc:sldMkLst>
          <pc:docMk/>
          <pc:sldMk cId="1816478880" sldId="1127"/>
        </pc:sldMkLst>
        <pc:spChg chg="mod">
          <ac:chgData name="Alfred Asterjadhi" userId="39de57b9-85c0-4fd1-aaac-8ca2b6560ad0" providerId="ADAL" clId="{CD86C3AA-724F-47E4-A1B1-D2C1BA05633B}" dt="2024-05-10T17:22:24.081" v="2128" actId="13926"/>
          <ac:spMkLst>
            <pc:docMk/>
            <pc:sldMk cId="1816478880" sldId="1127"/>
            <ac:spMk id="2" creationId="{DDBFA22A-FB61-16CE-6802-F04BC34ECC45}"/>
          </ac:spMkLst>
        </pc:spChg>
      </pc:sldChg>
      <pc:sldChg chg="modSp mod">
        <pc:chgData name="Alfred Asterjadhi" userId="39de57b9-85c0-4fd1-aaac-8ca2b6560ad0" providerId="ADAL" clId="{CD86C3AA-724F-47E4-A1B1-D2C1BA05633B}" dt="2024-05-12T17:02:49.213" v="2238" actId="20577"/>
        <pc:sldMkLst>
          <pc:docMk/>
          <pc:sldMk cId="365622457" sldId="1128"/>
        </pc:sldMkLst>
        <pc:spChg chg="mod">
          <ac:chgData name="Alfred Asterjadhi" userId="39de57b9-85c0-4fd1-aaac-8ca2b6560ad0" providerId="ADAL" clId="{CD86C3AA-724F-47E4-A1B1-D2C1BA05633B}" dt="2024-05-10T16:50:48.613" v="1194" actId="20577"/>
          <ac:spMkLst>
            <pc:docMk/>
            <pc:sldMk cId="365622457" sldId="1128"/>
            <ac:spMk id="2" creationId="{0B3FDD8F-0EC6-6FC4-85D5-E0FCC7B24744}"/>
          </ac:spMkLst>
        </pc:spChg>
        <pc:spChg chg="mod">
          <ac:chgData name="Alfred Asterjadhi" userId="39de57b9-85c0-4fd1-aaac-8ca2b6560ad0" providerId="ADAL" clId="{CD86C3AA-724F-47E4-A1B1-D2C1BA05633B}" dt="2024-05-12T17:02:49.213" v="2238" actId="20577"/>
          <ac:spMkLst>
            <pc:docMk/>
            <pc:sldMk cId="365622457" sldId="1128"/>
            <ac:spMk id="11" creationId="{12C828A0-E5BF-8490-4B0B-923071968EE1}"/>
          </ac:spMkLst>
        </pc:spChg>
      </pc:sldChg>
      <pc:sldChg chg="modSp add mod">
        <pc:chgData name="Alfred Asterjadhi" userId="39de57b9-85c0-4fd1-aaac-8ca2b6560ad0" providerId="ADAL" clId="{CD86C3AA-724F-47E4-A1B1-D2C1BA05633B}" dt="2024-05-12T16:21:44.237" v="2146" actId="2164"/>
        <pc:sldMkLst>
          <pc:docMk/>
          <pc:sldMk cId="2944575670" sldId="1129"/>
        </pc:sldMkLst>
        <pc:spChg chg="mod">
          <ac:chgData name="Alfred Asterjadhi" userId="39de57b9-85c0-4fd1-aaac-8ca2b6560ad0" providerId="ADAL" clId="{CD86C3AA-724F-47E4-A1B1-D2C1BA05633B}" dt="2024-05-10T02:35:45.330" v="144" actId="20577"/>
          <ac:spMkLst>
            <pc:docMk/>
            <pc:sldMk cId="2944575670" sldId="1129"/>
            <ac:spMk id="2" creationId="{F2762690-C15C-4839-B40F-0AF3A4D89457}"/>
          </ac:spMkLst>
        </pc:spChg>
        <pc:graphicFrameChg chg="mod modGraphic">
          <ac:chgData name="Alfred Asterjadhi" userId="39de57b9-85c0-4fd1-aaac-8ca2b6560ad0" providerId="ADAL" clId="{CD86C3AA-724F-47E4-A1B1-D2C1BA05633B}" dt="2024-05-12T16:21:44.237" v="2146" actId="2164"/>
          <ac:graphicFrameMkLst>
            <pc:docMk/>
            <pc:sldMk cId="2944575670" sldId="1129"/>
            <ac:graphicFrameMk id="6" creationId="{5094FBC8-BB74-47F3-965D-16BC678F4D1D}"/>
          </ac:graphicFrameMkLst>
        </pc:graphicFrameChg>
      </pc:sldChg>
      <pc:sldChg chg="modSp add mod">
        <pc:chgData name="Alfred Asterjadhi" userId="39de57b9-85c0-4fd1-aaac-8ca2b6560ad0" providerId="ADAL" clId="{CD86C3AA-724F-47E4-A1B1-D2C1BA05633B}" dt="2024-05-10T15:29:36.921" v="185" actId="6549"/>
        <pc:sldMkLst>
          <pc:docMk/>
          <pc:sldMk cId="1578072368" sldId="1130"/>
        </pc:sldMkLst>
        <pc:spChg chg="mod">
          <ac:chgData name="Alfred Asterjadhi" userId="39de57b9-85c0-4fd1-aaac-8ca2b6560ad0" providerId="ADAL" clId="{CD86C3AA-724F-47E4-A1B1-D2C1BA05633B}" dt="2024-05-10T02:35:48.173" v="145" actId="20577"/>
          <ac:spMkLst>
            <pc:docMk/>
            <pc:sldMk cId="1578072368" sldId="1130"/>
            <ac:spMk id="2" creationId="{F2762690-C15C-4839-B40F-0AF3A4D89457}"/>
          </ac:spMkLst>
        </pc:spChg>
        <pc:graphicFrameChg chg="mod modGraphic">
          <ac:chgData name="Alfred Asterjadhi" userId="39de57b9-85c0-4fd1-aaac-8ca2b6560ad0" providerId="ADAL" clId="{CD86C3AA-724F-47E4-A1B1-D2C1BA05633B}" dt="2024-05-10T15:29:36.921" v="185" actId="6549"/>
          <ac:graphicFrameMkLst>
            <pc:docMk/>
            <pc:sldMk cId="1578072368" sldId="1130"/>
            <ac:graphicFrameMk id="6" creationId="{5094FBC8-BB74-47F3-965D-16BC678F4D1D}"/>
          </ac:graphicFrameMkLst>
        </pc:graphicFrameChg>
      </pc:sldChg>
      <pc:sldChg chg="modSp add mod">
        <pc:chgData name="Alfred Asterjadhi" userId="39de57b9-85c0-4fd1-aaac-8ca2b6560ad0" providerId="ADAL" clId="{CD86C3AA-724F-47E4-A1B1-D2C1BA05633B}" dt="2024-05-10T02:35:50.632" v="146" actId="20577"/>
        <pc:sldMkLst>
          <pc:docMk/>
          <pc:sldMk cId="960668234" sldId="1131"/>
        </pc:sldMkLst>
        <pc:spChg chg="mod">
          <ac:chgData name="Alfred Asterjadhi" userId="39de57b9-85c0-4fd1-aaac-8ca2b6560ad0" providerId="ADAL" clId="{CD86C3AA-724F-47E4-A1B1-D2C1BA05633B}" dt="2024-05-10T02:35:50.632" v="146" actId="20577"/>
          <ac:spMkLst>
            <pc:docMk/>
            <pc:sldMk cId="960668234" sldId="1131"/>
            <ac:spMk id="2" creationId="{F2762690-C15C-4839-B40F-0AF3A4D89457}"/>
          </ac:spMkLst>
        </pc:spChg>
        <pc:graphicFrameChg chg="mod">
          <ac:chgData name="Alfred Asterjadhi" userId="39de57b9-85c0-4fd1-aaac-8ca2b6560ad0" providerId="ADAL" clId="{CD86C3AA-724F-47E4-A1B1-D2C1BA05633B}" dt="2024-05-10T02:33:41.539" v="70"/>
          <ac:graphicFrameMkLst>
            <pc:docMk/>
            <pc:sldMk cId="960668234" sldId="1131"/>
            <ac:graphicFrameMk id="6" creationId="{5094FBC8-BB74-47F3-965D-16BC678F4D1D}"/>
          </ac:graphicFrameMkLst>
        </pc:graphicFrameChg>
      </pc:sldChg>
      <pc:sldChg chg="modSp add mod">
        <pc:chgData name="Alfred Asterjadhi" userId="39de57b9-85c0-4fd1-aaac-8ca2b6560ad0" providerId="ADAL" clId="{CD86C3AA-724F-47E4-A1B1-D2C1BA05633B}" dt="2024-05-13T06:44:48.267" v="3109" actId="20577"/>
        <pc:sldMkLst>
          <pc:docMk/>
          <pc:sldMk cId="4075124134" sldId="1132"/>
        </pc:sldMkLst>
        <pc:spChg chg="mod">
          <ac:chgData name="Alfred Asterjadhi" userId="39de57b9-85c0-4fd1-aaac-8ca2b6560ad0" providerId="ADAL" clId="{CD86C3AA-724F-47E4-A1B1-D2C1BA05633B}" dt="2024-05-10T02:35:53.595" v="147" actId="20577"/>
          <ac:spMkLst>
            <pc:docMk/>
            <pc:sldMk cId="4075124134" sldId="1132"/>
            <ac:spMk id="2" creationId="{F2762690-C15C-4839-B40F-0AF3A4D89457}"/>
          </ac:spMkLst>
        </pc:spChg>
        <pc:graphicFrameChg chg="mod modGraphic">
          <ac:chgData name="Alfred Asterjadhi" userId="39de57b9-85c0-4fd1-aaac-8ca2b6560ad0" providerId="ADAL" clId="{CD86C3AA-724F-47E4-A1B1-D2C1BA05633B}" dt="2024-05-13T06:44:48.267" v="3109" actId="20577"/>
          <ac:graphicFrameMkLst>
            <pc:docMk/>
            <pc:sldMk cId="4075124134" sldId="1132"/>
            <ac:graphicFrameMk id="6" creationId="{5094FBC8-BB74-47F3-965D-16BC678F4D1D}"/>
          </ac:graphicFrameMkLst>
        </pc:graphicFrameChg>
      </pc:sldChg>
      <pc:sldChg chg="modSp add mod">
        <pc:chgData name="Alfred Asterjadhi" userId="39de57b9-85c0-4fd1-aaac-8ca2b6560ad0" providerId="ADAL" clId="{CD86C3AA-724F-47E4-A1B1-D2C1BA05633B}" dt="2024-05-13T06:40:47.184" v="3094"/>
        <pc:sldMkLst>
          <pc:docMk/>
          <pc:sldMk cId="2353038827" sldId="1133"/>
        </pc:sldMkLst>
        <pc:spChg chg="mod">
          <ac:chgData name="Alfred Asterjadhi" userId="39de57b9-85c0-4fd1-aaac-8ca2b6560ad0" providerId="ADAL" clId="{CD86C3AA-724F-47E4-A1B1-D2C1BA05633B}" dt="2024-05-10T02:35:56.702" v="148" actId="20577"/>
          <ac:spMkLst>
            <pc:docMk/>
            <pc:sldMk cId="2353038827" sldId="1133"/>
            <ac:spMk id="2" creationId="{F2762690-C15C-4839-B40F-0AF3A4D89457}"/>
          </ac:spMkLst>
        </pc:spChg>
        <pc:graphicFrameChg chg="mod">
          <ac:chgData name="Alfred Asterjadhi" userId="39de57b9-85c0-4fd1-aaac-8ca2b6560ad0" providerId="ADAL" clId="{CD86C3AA-724F-47E4-A1B1-D2C1BA05633B}" dt="2024-05-13T06:40:47.184" v="3094"/>
          <ac:graphicFrameMkLst>
            <pc:docMk/>
            <pc:sldMk cId="2353038827" sldId="1133"/>
            <ac:graphicFrameMk id="6" creationId="{5094FBC8-BB74-47F3-965D-16BC678F4D1D}"/>
          </ac:graphicFrameMkLst>
        </pc:graphicFrameChg>
      </pc:sldChg>
      <pc:sldChg chg="modSp add mod">
        <pc:chgData name="Alfred Asterjadhi" userId="39de57b9-85c0-4fd1-aaac-8ca2b6560ad0" providerId="ADAL" clId="{CD86C3AA-724F-47E4-A1B1-D2C1BA05633B}" dt="2024-05-13T06:41:55.997" v="3097"/>
        <pc:sldMkLst>
          <pc:docMk/>
          <pc:sldMk cId="3842502493" sldId="1134"/>
        </pc:sldMkLst>
        <pc:spChg chg="mod">
          <ac:chgData name="Alfred Asterjadhi" userId="39de57b9-85c0-4fd1-aaac-8ca2b6560ad0" providerId="ADAL" clId="{CD86C3AA-724F-47E4-A1B1-D2C1BA05633B}" dt="2024-05-10T02:35:58.366" v="149" actId="20577"/>
          <ac:spMkLst>
            <pc:docMk/>
            <pc:sldMk cId="3842502493" sldId="1134"/>
            <ac:spMk id="2" creationId="{F2762690-C15C-4839-B40F-0AF3A4D89457}"/>
          </ac:spMkLst>
        </pc:spChg>
        <pc:graphicFrameChg chg="mod modGraphic">
          <ac:chgData name="Alfred Asterjadhi" userId="39de57b9-85c0-4fd1-aaac-8ca2b6560ad0" providerId="ADAL" clId="{CD86C3AA-724F-47E4-A1B1-D2C1BA05633B}" dt="2024-05-13T06:41:55.997" v="3097"/>
          <ac:graphicFrameMkLst>
            <pc:docMk/>
            <pc:sldMk cId="3842502493" sldId="1134"/>
            <ac:graphicFrameMk id="6" creationId="{5094FBC8-BB74-47F3-965D-16BC678F4D1D}"/>
          </ac:graphicFrameMkLst>
        </pc:graphicFrameChg>
      </pc:sldChg>
      <pc:sldChg chg="modSp add mod">
        <pc:chgData name="Alfred Asterjadhi" userId="39de57b9-85c0-4fd1-aaac-8ca2b6560ad0" providerId="ADAL" clId="{CD86C3AA-724F-47E4-A1B1-D2C1BA05633B}" dt="2024-05-13T06:42:11.127" v="3098"/>
        <pc:sldMkLst>
          <pc:docMk/>
          <pc:sldMk cId="1720176983" sldId="1135"/>
        </pc:sldMkLst>
        <pc:spChg chg="mod">
          <ac:chgData name="Alfred Asterjadhi" userId="39de57b9-85c0-4fd1-aaac-8ca2b6560ad0" providerId="ADAL" clId="{CD86C3AA-724F-47E4-A1B1-D2C1BA05633B}" dt="2024-05-10T02:36:00.857" v="150" actId="20577"/>
          <ac:spMkLst>
            <pc:docMk/>
            <pc:sldMk cId="1720176983" sldId="1135"/>
            <ac:spMk id="2" creationId="{F2762690-C15C-4839-B40F-0AF3A4D89457}"/>
          </ac:spMkLst>
        </pc:spChg>
        <pc:graphicFrameChg chg="mod">
          <ac:chgData name="Alfred Asterjadhi" userId="39de57b9-85c0-4fd1-aaac-8ca2b6560ad0" providerId="ADAL" clId="{CD86C3AA-724F-47E4-A1B1-D2C1BA05633B}" dt="2024-05-13T06:42:11.127" v="3098"/>
          <ac:graphicFrameMkLst>
            <pc:docMk/>
            <pc:sldMk cId="1720176983" sldId="1135"/>
            <ac:graphicFrameMk id="6" creationId="{5094FBC8-BB74-47F3-965D-16BC678F4D1D}"/>
          </ac:graphicFrameMkLst>
        </pc:graphicFrameChg>
      </pc:sldChg>
      <pc:sldChg chg="modSp add mod">
        <pc:chgData name="Alfred Asterjadhi" userId="39de57b9-85c0-4fd1-aaac-8ca2b6560ad0" providerId="ADAL" clId="{CD86C3AA-724F-47E4-A1B1-D2C1BA05633B}" dt="2024-05-13T06:46:28.031" v="3114" actId="20577"/>
        <pc:sldMkLst>
          <pc:docMk/>
          <pc:sldMk cId="308015523" sldId="1136"/>
        </pc:sldMkLst>
        <pc:spChg chg="mod">
          <ac:chgData name="Alfred Asterjadhi" userId="39de57b9-85c0-4fd1-aaac-8ca2b6560ad0" providerId="ADAL" clId="{CD86C3AA-724F-47E4-A1B1-D2C1BA05633B}" dt="2024-05-13T06:46:28.031" v="3114" actId="20577"/>
          <ac:spMkLst>
            <pc:docMk/>
            <pc:sldMk cId="308015523" sldId="1136"/>
            <ac:spMk id="2" creationId="{F2762690-C15C-4839-B40F-0AF3A4D89457}"/>
          </ac:spMkLst>
        </pc:spChg>
        <pc:graphicFrameChg chg="mod">
          <ac:chgData name="Alfred Asterjadhi" userId="39de57b9-85c0-4fd1-aaac-8ca2b6560ad0" providerId="ADAL" clId="{CD86C3AA-724F-47E4-A1B1-D2C1BA05633B}" dt="2024-05-13T06:42:45.089" v="3100"/>
          <ac:graphicFrameMkLst>
            <pc:docMk/>
            <pc:sldMk cId="308015523" sldId="1136"/>
            <ac:graphicFrameMk id="6" creationId="{5094FBC8-BB74-47F3-965D-16BC678F4D1D}"/>
          </ac:graphicFrameMkLst>
        </pc:graphicFrameChg>
      </pc:sldChg>
      <pc:sldChg chg="new del">
        <pc:chgData name="Alfred Asterjadhi" userId="39de57b9-85c0-4fd1-aaac-8ca2b6560ad0" providerId="ADAL" clId="{CD86C3AA-724F-47E4-A1B1-D2C1BA05633B}" dt="2024-05-10T15:33:31.096" v="187" actId="47"/>
        <pc:sldMkLst>
          <pc:docMk/>
          <pc:sldMk cId="2070094895" sldId="1137"/>
        </pc:sldMkLst>
      </pc:sldChg>
      <pc:sldChg chg="modSp add mod">
        <pc:chgData name="Alfred Asterjadhi" userId="39de57b9-85c0-4fd1-aaac-8ca2b6560ad0" providerId="ADAL" clId="{CD86C3AA-724F-47E4-A1B1-D2C1BA05633B}" dt="2024-05-10T17:17:04.685" v="1708" actId="20577"/>
        <pc:sldMkLst>
          <pc:docMk/>
          <pc:sldMk cId="2943567508" sldId="1137"/>
        </pc:sldMkLst>
        <pc:spChg chg="mod">
          <ac:chgData name="Alfred Asterjadhi" userId="39de57b9-85c0-4fd1-aaac-8ca2b6560ad0" providerId="ADAL" clId="{CD86C3AA-724F-47E4-A1B1-D2C1BA05633B}" dt="2024-05-10T15:33:45.598" v="207" actId="20577"/>
          <ac:spMkLst>
            <pc:docMk/>
            <pc:sldMk cId="2943567508" sldId="1137"/>
            <ac:spMk id="2" creationId="{F2762690-C15C-4839-B40F-0AF3A4D89457}"/>
          </ac:spMkLst>
        </pc:spChg>
        <pc:graphicFrameChg chg="mod modGraphic">
          <ac:chgData name="Alfred Asterjadhi" userId="39de57b9-85c0-4fd1-aaac-8ca2b6560ad0" providerId="ADAL" clId="{CD86C3AA-724F-47E4-A1B1-D2C1BA05633B}" dt="2024-05-10T17:17:04.685" v="1708" actId="20577"/>
          <ac:graphicFrameMkLst>
            <pc:docMk/>
            <pc:sldMk cId="2943567508" sldId="1137"/>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11.867" v="829" actId="47"/>
        <pc:sldMkLst>
          <pc:docMk/>
          <pc:sldMk cId="445972434" sldId="1138"/>
        </pc:sldMkLst>
        <pc:spChg chg="mod">
          <ac:chgData name="Alfred Asterjadhi" userId="39de57b9-85c0-4fd1-aaac-8ca2b6560ad0" providerId="ADAL" clId="{CD86C3AA-724F-47E4-A1B1-D2C1BA05633B}" dt="2024-05-10T16:05:33.860" v="313" actId="20577"/>
          <ac:spMkLst>
            <pc:docMk/>
            <pc:sldMk cId="445972434" sldId="1138"/>
            <ac:spMk id="2" creationId="{F2762690-C15C-4839-B40F-0AF3A4D89457}"/>
          </ac:spMkLst>
        </pc:spChg>
      </pc:sldChg>
      <pc:sldChg chg="modSp add mod">
        <pc:chgData name="Alfred Asterjadhi" userId="39de57b9-85c0-4fd1-aaac-8ca2b6560ad0" providerId="ADAL" clId="{CD86C3AA-724F-47E4-A1B1-D2C1BA05633B}" dt="2024-05-13T06:47:16.942" v="3118" actId="20577"/>
        <pc:sldMkLst>
          <pc:docMk/>
          <pc:sldMk cId="1522034715" sldId="1139"/>
        </pc:sldMkLst>
        <pc:spChg chg="mod">
          <ac:chgData name="Alfred Asterjadhi" userId="39de57b9-85c0-4fd1-aaac-8ca2b6560ad0" providerId="ADAL" clId="{CD86C3AA-724F-47E4-A1B1-D2C1BA05633B}" dt="2024-05-13T06:47:16.942" v="3118" actId="20577"/>
          <ac:spMkLst>
            <pc:docMk/>
            <pc:sldMk cId="1522034715" sldId="1139"/>
            <ac:spMk id="2" creationId="{F2762690-C15C-4839-B40F-0AF3A4D89457}"/>
          </ac:spMkLst>
        </pc:spChg>
        <pc:graphicFrameChg chg="mod modGraphic">
          <ac:chgData name="Alfred Asterjadhi" userId="39de57b9-85c0-4fd1-aaac-8ca2b6560ad0" providerId="ADAL" clId="{CD86C3AA-724F-47E4-A1B1-D2C1BA05633B}" dt="2024-05-13T06:43:58.001" v="3106" actId="2164"/>
          <ac:graphicFrameMkLst>
            <pc:docMk/>
            <pc:sldMk cId="1522034715" sldId="1139"/>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05.097" v="828" actId="47"/>
        <pc:sldMkLst>
          <pc:docMk/>
          <pc:sldMk cId="1347341685" sldId="1140"/>
        </pc:sldMkLst>
        <pc:spChg chg="mod">
          <ac:chgData name="Alfred Asterjadhi" userId="39de57b9-85c0-4fd1-aaac-8ca2b6560ad0" providerId="ADAL" clId="{CD86C3AA-724F-47E4-A1B1-D2C1BA05633B}" dt="2024-05-10T16:05:28.734" v="309" actId="20577"/>
          <ac:spMkLst>
            <pc:docMk/>
            <pc:sldMk cId="1347341685" sldId="1140"/>
            <ac:spMk id="2" creationId="{F2762690-C15C-4839-B40F-0AF3A4D89457}"/>
          </ac:spMkLst>
        </pc:spChg>
      </pc:sldChg>
      <pc:sldChg chg="modSp add mod">
        <pc:chgData name="Alfred Asterjadhi" userId="39de57b9-85c0-4fd1-aaac-8ca2b6560ad0" providerId="ADAL" clId="{CD86C3AA-724F-47E4-A1B1-D2C1BA05633B}" dt="2024-05-13T06:47:14.776" v="3116" actId="20577"/>
        <pc:sldMkLst>
          <pc:docMk/>
          <pc:sldMk cId="1415631896" sldId="1141"/>
        </pc:sldMkLst>
        <pc:spChg chg="mod">
          <ac:chgData name="Alfred Asterjadhi" userId="39de57b9-85c0-4fd1-aaac-8ca2b6560ad0" providerId="ADAL" clId="{CD86C3AA-724F-47E4-A1B1-D2C1BA05633B}" dt="2024-05-13T06:47:14.776" v="3116" actId="20577"/>
          <ac:spMkLst>
            <pc:docMk/>
            <pc:sldMk cId="1415631896" sldId="1141"/>
            <ac:spMk id="2" creationId="{F2762690-C15C-4839-B40F-0AF3A4D89457}"/>
          </ac:spMkLst>
        </pc:spChg>
        <pc:graphicFrameChg chg="mod">
          <ac:chgData name="Alfred Asterjadhi" userId="39de57b9-85c0-4fd1-aaac-8ca2b6560ad0" providerId="ADAL" clId="{CD86C3AA-724F-47E4-A1B1-D2C1BA05633B}" dt="2024-05-13T06:43:02.754" v="3101"/>
          <ac:graphicFrameMkLst>
            <pc:docMk/>
            <pc:sldMk cId="1415631896" sldId="1141"/>
            <ac:graphicFrameMk id="6" creationId="{5094FBC8-BB74-47F3-965D-16BC678F4D1D}"/>
          </ac:graphicFrameMkLst>
        </pc:graphicFrameChg>
      </pc:sldChg>
      <pc:sldChg chg="modSp new mod">
        <pc:chgData name="Alfred Asterjadhi" userId="39de57b9-85c0-4fd1-aaac-8ca2b6560ad0" providerId="ADAL" clId="{CD86C3AA-724F-47E4-A1B1-D2C1BA05633B}" dt="2024-05-13T05:26:39.446" v="2339" actId="20577"/>
        <pc:sldMkLst>
          <pc:docMk/>
          <pc:sldMk cId="2083570056" sldId="1142"/>
        </pc:sldMkLst>
        <pc:spChg chg="mod">
          <ac:chgData name="Alfred Asterjadhi" userId="39de57b9-85c0-4fd1-aaac-8ca2b6560ad0" providerId="ADAL" clId="{CD86C3AA-724F-47E4-A1B1-D2C1BA05633B}" dt="2024-05-13T05:25:03.130" v="2256" actId="404"/>
          <ac:spMkLst>
            <pc:docMk/>
            <pc:sldMk cId="2083570056" sldId="1142"/>
            <ac:spMk id="2" creationId="{CF9F12C7-E6BF-F058-FC00-59A671E50B2E}"/>
          </ac:spMkLst>
        </pc:spChg>
        <pc:spChg chg="mod">
          <ac:chgData name="Alfred Asterjadhi" userId="39de57b9-85c0-4fd1-aaac-8ca2b6560ad0" providerId="ADAL" clId="{CD86C3AA-724F-47E4-A1B1-D2C1BA05633B}" dt="2024-05-13T05:26:35.280" v="2336" actId="20577"/>
          <ac:spMkLst>
            <pc:docMk/>
            <pc:sldMk cId="2083570056" sldId="1142"/>
            <ac:spMk id="3" creationId="{C162920C-8007-2CD1-2ADF-28E6D537807B}"/>
          </ac:spMkLst>
        </pc:spChg>
        <pc:spChg chg="mod">
          <ac:chgData name="Alfred Asterjadhi" userId="39de57b9-85c0-4fd1-aaac-8ca2b6560ad0" providerId="ADAL" clId="{CD86C3AA-724F-47E4-A1B1-D2C1BA05633B}" dt="2024-05-13T05:26:39.446" v="2339" actId="20577"/>
          <ac:spMkLst>
            <pc:docMk/>
            <pc:sldMk cId="2083570056" sldId="1142"/>
            <ac:spMk id="6" creationId="{52831025-4274-C479-69BB-1C588549D6CE}"/>
          </ac:spMkLst>
        </pc:spChg>
      </pc:sldChg>
      <pc:sldChg chg="addSp delSp modSp new mod chgLayout">
        <pc:chgData name="Alfred Asterjadhi" userId="39de57b9-85c0-4fd1-aaac-8ca2b6560ad0" providerId="ADAL" clId="{CD86C3AA-724F-47E4-A1B1-D2C1BA05633B}" dt="2024-05-13T06:29:13.480" v="3084" actId="20577"/>
        <pc:sldMkLst>
          <pc:docMk/>
          <pc:sldMk cId="1918686211" sldId="1143"/>
        </pc:sldMkLst>
        <pc:spChg chg="mod ord">
          <ac:chgData name="Alfred Asterjadhi" userId="39de57b9-85c0-4fd1-aaac-8ca2b6560ad0" providerId="ADAL" clId="{CD86C3AA-724F-47E4-A1B1-D2C1BA05633B}" dt="2024-05-13T05:32:52.048" v="2376" actId="6264"/>
          <ac:spMkLst>
            <pc:docMk/>
            <pc:sldMk cId="1918686211" sldId="1143"/>
            <ac:spMk id="2" creationId="{B9102756-E6E7-1CB5-4F84-3B4215E3AAD4}"/>
          </ac:spMkLst>
        </pc:spChg>
        <pc:spChg chg="mod ord">
          <ac:chgData name="Alfred Asterjadhi" userId="39de57b9-85c0-4fd1-aaac-8ca2b6560ad0" providerId="ADAL" clId="{CD86C3AA-724F-47E4-A1B1-D2C1BA05633B}" dt="2024-05-13T06:29:13.480" v="3084" actId="20577"/>
          <ac:spMkLst>
            <pc:docMk/>
            <pc:sldMk cId="1918686211" sldId="1143"/>
            <ac:spMk id="3" creationId="{0B86390F-5573-FD6D-5C5A-BF6C8F0998F6}"/>
          </ac:spMkLst>
        </pc:spChg>
        <pc:spChg chg="mod ord">
          <ac:chgData name="Alfred Asterjadhi" userId="39de57b9-85c0-4fd1-aaac-8ca2b6560ad0" providerId="ADAL" clId="{CD86C3AA-724F-47E4-A1B1-D2C1BA05633B}" dt="2024-05-13T05:32:52.048" v="2376" actId="6264"/>
          <ac:spMkLst>
            <pc:docMk/>
            <pc:sldMk cId="1918686211" sldId="1143"/>
            <ac:spMk id="4" creationId="{84797928-D71F-1540-9B5E-EE43D8CFA35F}"/>
          </ac:spMkLst>
        </pc:spChg>
        <pc:spChg chg="mod ord">
          <ac:chgData name="Alfred Asterjadhi" userId="39de57b9-85c0-4fd1-aaac-8ca2b6560ad0" providerId="ADAL" clId="{CD86C3AA-724F-47E4-A1B1-D2C1BA05633B}" dt="2024-05-13T05:32:52.048" v="2376" actId="6264"/>
          <ac:spMkLst>
            <pc:docMk/>
            <pc:sldMk cId="1918686211" sldId="1143"/>
            <ac:spMk id="5" creationId="{C2BB9616-C599-F288-E7A8-18FA6FE84185}"/>
          </ac:spMkLst>
        </pc:spChg>
        <pc:spChg chg="mod ord">
          <ac:chgData name="Alfred Asterjadhi" userId="39de57b9-85c0-4fd1-aaac-8ca2b6560ad0" providerId="ADAL" clId="{CD86C3AA-724F-47E4-A1B1-D2C1BA05633B}" dt="2024-05-13T05:35:27.758" v="2463" actId="20577"/>
          <ac:spMkLst>
            <pc:docMk/>
            <pc:sldMk cId="1918686211" sldId="1143"/>
            <ac:spMk id="6" creationId="{1B8B55C2-1398-BEF2-548C-ED39E17FB6D1}"/>
          </ac:spMkLst>
        </pc:spChg>
        <pc:spChg chg="add del mod">
          <ac:chgData name="Alfred Asterjadhi" userId="39de57b9-85c0-4fd1-aaac-8ca2b6560ad0" providerId="ADAL" clId="{CD86C3AA-724F-47E4-A1B1-D2C1BA05633B}" dt="2024-05-13T05:32:52.048" v="2376" actId="6264"/>
          <ac:spMkLst>
            <pc:docMk/>
            <pc:sldMk cId="1918686211" sldId="1143"/>
            <ac:spMk id="7" creationId="{428D6B37-8DD4-268A-1D0E-93C4C0E69D85}"/>
          </ac:spMkLst>
        </pc:spChg>
        <pc:spChg chg="add del mod">
          <ac:chgData name="Alfred Asterjadhi" userId="39de57b9-85c0-4fd1-aaac-8ca2b6560ad0" providerId="ADAL" clId="{CD86C3AA-724F-47E4-A1B1-D2C1BA05633B}" dt="2024-05-13T05:32:52.048" v="2376" actId="6264"/>
          <ac:spMkLst>
            <pc:docMk/>
            <pc:sldMk cId="1918686211" sldId="1143"/>
            <ac:spMk id="8" creationId="{2C1AB9B6-0838-CC2F-C867-F1BEE0021039}"/>
          </ac:spMkLst>
        </pc:spChg>
        <pc:spChg chg="add del mod">
          <ac:chgData name="Alfred Asterjadhi" userId="39de57b9-85c0-4fd1-aaac-8ca2b6560ad0" providerId="ADAL" clId="{CD86C3AA-724F-47E4-A1B1-D2C1BA05633B}" dt="2024-05-13T05:32:52.048" v="2376" actId="6264"/>
          <ac:spMkLst>
            <pc:docMk/>
            <pc:sldMk cId="1918686211" sldId="1143"/>
            <ac:spMk id="9" creationId="{74F8A89B-5BB5-4A68-0792-A2835D4CA0BA}"/>
          </ac:spMkLst>
        </pc:spChg>
        <pc:spChg chg="add del mod">
          <ac:chgData name="Alfred Asterjadhi" userId="39de57b9-85c0-4fd1-aaac-8ca2b6560ad0" providerId="ADAL" clId="{CD86C3AA-724F-47E4-A1B1-D2C1BA05633B}" dt="2024-05-13T05:32:52.048" v="2376" actId="6264"/>
          <ac:spMkLst>
            <pc:docMk/>
            <pc:sldMk cId="1918686211" sldId="1143"/>
            <ac:spMk id="10" creationId="{943196D2-F7DC-E702-1E8C-5C37EB09981A}"/>
          </ac:spMkLst>
        </pc:spChg>
        <pc:spChg chg="add del mod">
          <ac:chgData name="Alfred Asterjadhi" userId="39de57b9-85c0-4fd1-aaac-8ca2b6560ad0" providerId="ADAL" clId="{CD86C3AA-724F-47E4-A1B1-D2C1BA05633B}" dt="2024-05-13T05:32:52.048" v="2376" actId="6264"/>
          <ac:spMkLst>
            <pc:docMk/>
            <pc:sldMk cId="1918686211" sldId="1143"/>
            <ac:spMk id="11" creationId="{FFB60F85-F6A2-7A3A-3640-8335141D0A9A}"/>
          </ac:spMkLst>
        </pc:spChg>
      </pc:sldChg>
      <pc:sldChg chg="modSp add mod">
        <pc:chgData name="Alfred Asterjadhi" userId="39de57b9-85c0-4fd1-aaac-8ca2b6560ad0" providerId="ADAL" clId="{CD86C3AA-724F-47E4-A1B1-D2C1BA05633B}" dt="2024-05-13T05:38:44.899" v="2503" actId="6549"/>
        <pc:sldMkLst>
          <pc:docMk/>
          <pc:sldMk cId="834601217" sldId="1144"/>
        </pc:sldMkLst>
        <pc:spChg chg="mod">
          <ac:chgData name="Alfred Asterjadhi" userId="39de57b9-85c0-4fd1-aaac-8ca2b6560ad0" providerId="ADAL" clId="{CD86C3AA-724F-47E4-A1B1-D2C1BA05633B}" dt="2024-05-13T05:38:44.899" v="2503" actId="6549"/>
          <ac:spMkLst>
            <pc:docMk/>
            <pc:sldMk cId="834601217" sldId="1144"/>
            <ac:spMk id="3" creationId="{0B86390F-5573-FD6D-5C5A-BF6C8F0998F6}"/>
          </ac:spMkLst>
        </pc:spChg>
      </pc:sldChg>
      <pc:sldChg chg="addSp delSp modSp add mod chgLayout">
        <pc:chgData name="Alfred Asterjadhi" userId="39de57b9-85c0-4fd1-aaac-8ca2b6560ad0" providerId="ADAL" clId="{CD86C3AA-724F-47E4-A1B1-D2C1BA05633B}" dt="2024-05-13T05:46:46.376" v="2625"/>
        <pc:sldMkLst>
          <pc:docMk/>
          <pc:sldMk cId="3041631950" sldId="1145"/>
        </pc:sldMkLst>
        <pc:spChg chg="mod ord">
          <ac:chgData name="Alfred Asterjadhi" userId="39de57b9-85c0-4fd1-aaac-8ca2b6560ad0" providerId="ADAL" clId="{CD86C3AA-724F-47E4-A1B1-D2C1BA05633B}" dt="2024-05-13T05:40:53.620" v="2544" actId="6264"/>
          <ac:spMkLst>
            <pc:docMk/>
            <pc:sldMk cId="3041631950" sldId="1145"/>
            <ac:spMk id="2" creationId="{B9102756-E6E7-1CB5-4F84-3B4215E3AAD4}"/>
          </ac:spMkLst>
        </pc:spChg>
        <pc:spChg chg="mod ord">
          <ac:chgData name="Alfred Asterjadhi" userId="39de57b9-85c0-4fd1-aaac-8ca2b6560ad0" providerId="ADAL" clId="{CD86C3AA-724F-47E4-A1B1-D2C1BA05633B}" dt="2024-05-13T05:46:46.376" v="2625"/>
          <ac:spMkLst>
            <pc:docMk/>
            <pc:sldMk cId="3041631950" sldId="1145"/>
            <ac:spMk id="3" creationId="{0B86390F-5573-FD6D-5C5A-BF6C8F0998F6}"/>
          </ac:spMkLst>
        </pc:spChg>
        <pc:spChg chg="mod ord">
          <ac:chgData name="Alfred Asterjadhi" userId="39de57b9-85c0-4fd1-aaac-8ca2b6560ad0" providerId="ADAL" clId="{CD86C3AA-724F-47E4-A1B1-D2C1BA05633B}" dt="2024-05-13T05:40:53.620" v="2544" actId="6264"/>
          <ac:spMkLst>
            <pc:docMk/>
            <pc:sldMk cId="3041631950" sldId="1145"/>
            <ac:spMk id="4" creationId="{84797928-D71F-1540-9B5E-EE43D8CFA35F}"/>
          </ac:spMkLst>
        </pc:spChg>
        <pc:spChg chg="mod ord">
          <ac:chgData name="Alfred Asterjadhi" userId="39de57b9-85c0-4fd1-aaac-8ca2b6560ad0" providerId="ADAL" clId="{CD86C3AA-724F-47E4-A1B1-D2C1BA05633B}" dt="2024-05-13T05:40:53.620" v="2544" actId="6264"/>
          <ac:spMkLst>
            <pc:docMk/>
            <pc:sldMk cId="3041631950" sldId="1145"/>
            <ac:spMk id="5" creationId="{C2BB9616-C599-F288-E7A8-18FA6FE84185}"/>
          </ac:spMkLst>
        </pc:spChg>
        <pc:spChg chg="mod ord">
          <ac:chgData name="Alfred Asterjadhi" userId="39de57b9-85c0-4fd1-aaac-8ca2b6560ad0" providerId="ADAL" clId="{CD86C3AA-724F-47E4-A1B1-D2C1BA05633B}" dt="2024-05-13T05:40:53.620" v="2544" actId="6264"/>
          <ac:spMkLst>
            <pc:docMk/>
            <pc:sldMk cId="3041631950" sldId="1145"/>
            <ac:spMk id="6" creationId="{1B8B55C2-1398-BEF2-548C-ED39E17FB6D1}"/>
          </ac:spMkLst>
        </pc:spChg>
        <pc:spChg chg="add del mod">
          <ac:chgData name="Alfred Asterjadhi" userId="39de57b9-85c0-4fd1-aaac-8ca2b6560ad0" providerId="ADAL" clId="{CD86C3AA-724F-47E4-A1B1-D2C1BA05633B}" dt="2024-05-13T05:40:12.678" v="2514" actId="6264"/>
          <ac:spMkLst>
            <pc:docMk/>
            <pc:sldMk cId="3041631950" sldId="1145"/>
            <ac:spMk id="7" creationId="{7090CA0B-780D-8782-CD29-5734D89D8720}"/>
          </ac:spMkLst>
        </pc:spChg>
        <pc:spChg chg="add del mod">
          <ac:chgData name="Alfred Asterjadhi" userId="39de57b9-85c0-4fd1-aaac-8ca2b6560ad0" providerId="ADAL" clId="{CD86C3AA-724F-47E4-A1B1-D2C1BA05633B}" dt="2024-05-13T05:40:12.678" v="2514" actId="6264"/>
          <ac:spMkLst>
            <pc:docMk/>
            <pc:sldMk cId="3041631950" sldId="1145"/>
            <ac:spMk id="8" creationId="{C7EEF14F-0C46-3AD5-0DA8-5F8A847576B2}"/>
          </ac:spMkLst>
        </pc:spChg>
        <pc:spChg chg="add del mod">
          <ac:chgData name="Alfred Asterjadhi" userId="39de57b9-85c0-4fd1-aaac-8ca2b6560ad0" providerId="ADAL" clId="{CD86C3AA-724F-47E4-A1B1-D2C1BA05633B}" dt="2024-05-13T05:40:12.678" v="2514" actId="6264"/>
          <ac:spMkLst>
            <pc:docMk/>
            <pc:sldMk cId="3041631950" sldId="1145"/>
            <ac:spMk id="9" creationId="{EF49E5FD-2820-5DDD-5523-FEEF94044AE5}"/>
          </ac:spMkLst>
        </pc:spChg>
        <pc:spChg chg="add del mod">
          <ac:chgData name="Alfred Asterjadhi" userId="39de57b9-85c0-4fd1-aaac-8ca2b6560ad0" providerId="ADAL" clId="{CD86C3AA-724F-47E4-A1B1-D2C1BA05633B}" dt="2024-05-13T05:40:12.678" v="2514" actId="6264"/>
          <ac:spMkLst>
            <pc:docMk/>
            <pc:sldMk cId="3041631950" sldId="1145"/>
            <ac:spMk id="10" creationId="{F696DAEA-6B2F-A9AD-0F90-BB4391CAF01C}"/>
          </ac:spMkLst>
        </pc:spChg>
        <pc:spChg chg="add del mod">
          <ac:chgData name="Alfred Asterjadhi" userId="39de57b9-85c0-4fd1-aaac-8ca2b6560ad0" providerId="ADAL" clId="{CD86C3AA-724F-47E4-A1B1-D2C1BA05633B}" dt="2024-05-13T05:40:12.678" v="2514" actId="6264"/>
          <ac:spMkLst>
            <pc:docMk/>
            <pc:sldMk cId="3041631950" sldId="1145"/>
            <ac:spMk id="11" creationId="{08F04A45-7F03-097C-6298-6056462EE585}"/>
          </ac:spMkLst>
        </pc:spChg>
        <pc:spChg chg="add del mod">
          <ac:chgData name="Alfred Asterjadhi" userId="39de57b9-85c0-4fd1-aaac-8ca2b6560ad0" providerId="ADAL" clId="{CD86C3AA-724F-47E4-A1B1-D2C1BA05633B}" dt="2024-05-13T05:40:53.620" v="2544" actId="6264"/>
          <ac:spMkLst>
            <pc:docMk/>
            <pc:sldMk cId="3041631950" sldId="1145"/>
            <ac:spMk id="12" creationId="{A83B88BC-8932-2B83-1F77-FE318F4F9311}"/>
          </ac:spMkLst>
        </pc:spChg>
        <pc:spChg chg="add del mod">
          <ac:chgData name="Alfred Asterjadhi" userId="39de57b9-85c0-4fd1-aaac-8ca2b6560ad0" providerId="ADAL" clId="{CD86C3AA-724F-47E4-A1B1-D2C1BA05633B}" dt="2024-05-13T05:40:53.620" v="2544" actId="6264"/>
          <ac:spMkLst>
            <pc:docMk/>
            <pc:sldMk cId="3041631950" sldId="1145"/>
            <ac:spMk id="13" creationId="{0FD8FC64-34A8-2ABA-E107-ADD3A30B9376}"/>
          </ac:spMkLst>
        </pc:spChg>
        <pc:spChg chg="add del mod">
          <ac:chgData name="Alfred Asterjadhi" userId="39de57b9-85c0-4fd1-aaac-8ca2b6560ad0" providerId="ADAL" clId="{CD86C3AA-724F-47E4-A1B1-D2C1BA05633B}" dt="2024-05-13T05:40:53.620" v="2544" actId="6264"/>
          <ac:spMkLst>
            <pc:docMk/>
            <pc:sldMk cId="3041631950" sldId="1145"/>
            <ac:spMk id="14" creationId="{D7D55C35-A377-5C3C-319C-2087499E96F4}"/>
          </ac:spMkLst>
        </pc:spChg>
        <pc:spChg chg="add del mod">
          <ac:chgData name="Alfred Asterjadhi" userId="39de57b9-85c0-4fd1-aaac-8ca2b6560ad0" providerId="ADAL" clId="{CD86C3AA-724F-47E4-A1B1-D2C1BA05633B}" dt="2024-05-13T05:40:53.620" v="2544" actId="6264"/>
          <ac:spMkLst>
            <pc:docMk/>
            <pc:sldMk cId="3041631950" sldId="1145"/>
            <ac:spMk id="15" creationId="{C69EC88B-DE27-5992-9559-A9DD2D4E7B1B}"/>
          </ac:spMkLst>
        </pc:spChg>
        <pc:spChg chg="add del mod">
          <ac:chgData name="Alfred Asterjadhi" userId="39de57b9-85c0-4fd1-aaac-8ca2b6560ad0" providerId="ADAL" clId="{CD86C3AA-724F-47E4-A1B1-D2C1BA05633B}" dt="2024-05-13T05:40:53.620" v="2544" actId="6264"/>
          <ac:spMkLst>
            <pc:docMk/>
            <pc:sldMk cId="3041631950" sldId="1145"/>
            <ac:spMk id="16" creationId="{15C2E8F3-F1BD-3A23-0396-1496055498F9}"/>
          </ac:spMkLst>
        </pc:spChg>
      </pc:sldChg>
      <pc:sldChg chg="addSp delSp modSp add mod chgLayout">
        <pc:chgData name="Alfred Asterjadhi" userId="39de57b9-85c0-4fd1-aaac-8ca2b6560ad0" providerId="ADAL" clId="{CD86C3AA-724F-47E4-A1B1-D2C1BA05633B}" dt="2024-05-13T05:58:22.175" v="2753" actId="20577"/>
        <pc:sldMkLst>
          <pc:docMk/>
          <pc:sldMk cId="1088587811" sldId="1146"/>
        </pc:sldMkLst>
        <pc:spChg chg="mod ord">
          <ac:chgData name="Alfred Asterjadhi" userId="39de57b9-85c0-4fd1-aaac-8ca2b6560ad0" providerId="ADAL" clId="{CD86C3AA-724F-47E4-A1B1-D2C1BA05633B}" dt="2024-05-13T05:49:14.070" v="2637" actId="6264"/>
          <ac:spMkLst>
            <pc:docMk/>
            <pc:sldMk cId="1088587811" sldId="1146"/>
            <ac:spMk id="2" creationId="{B9102756-E6E7-1CB5-4F84-3B4215E3AAD4}"/>
          </ac:spMkLst>
        </pc:spChg>
        <pc:spChg chg="mod ord">
          <ac:chgData name="Alfred Asterjadhi" userId="39de57b9-85c0-4fd1-aaac-8ca2b6560ad0" providerId="ADAL" clId="{CD86C3AA-724F-47E4-A1B1-D2C1BA05633B}" dt="2024-05-13T05:58:22.175" v="2753" actId="20577"/>
          <ac:spMkLst>
            <pc:docMk/>
            <pc:sldMk cId="1088587811" sldId="1146"/>
            <ac:spMk id="3" creationId="{0B86390F-5573-FD6D-5C5A-BF6C8F0998F6}"/>
          </ac:spMkLst>
        </pc:spChg>
        <pc:spChg chg="mod ord">
          <ac:chgData name="Alfred Asterjadhi" userId="39de57b9-85c0-4fd1-aaac-8ca2b6560ad0" providerId="ADAL" clId="{CD86C3AA-724F-47E4-A1B1-D2C1BA05633B}" dt="2024-05-13T05:54:41.723" v="2692"/>
          <ac:spMkLst>
            <pc:docMk/>
            <pc:sldMk cId="1088587811" sldId="1146"/>
            <ac:spMk id="4" creationId="{84797928-D71F-1540-9B5E-EE43D8CFA35F}"/>
          </ac:spMkLst>
        </pc:spChg>
        <pc:spChg chg="mod ord">
          <ac:chgData name="Alfred Asterjadhi" userId="39de57b9-85c0-4fd1-aaac-8ca2b6560ad0" providerId="ADAL" clId="{CD86C3AA-724F-47E4-A1B1-D2C1BA05633B}" dt="2024-05-13T05:49:14.070" v="2637" actId="6264"/>
          <ac:spMkLst>
            <pc:docMk/>
            <pc:sldMk cId="1088587811" sldId="1146"/>
            <ac:spMk id="5" creationId="{C2BB9616-C599-F288-E7A8-18FA6FE84185}"/>
          </ac:spMkLst>
        </pc:spChg>
        <pc:spChg chg="mod ord">
          <ac:chgData name="Alfred Asterjadhi" userId="39de57b9-85c0-4fd1-aaac-8ca2b6560ad0" providerId="ADAL" clId="{CD86C3AA-724F-47E4-A1B1-D2C1BA05633B}" dt="2024-05-13T05:49:14.070" v="2637" actId="6264"/>
          <ac:spMkLst>
            <pc:docMk/>
            <pc:sldMk cId="1088587811" sldId="1146"/>
            <ac:spMk id="6" creationId="{1B8B55C2-1398-BEF2-548C-ED39E17FB6D1}"/>
          </ac:spMkLst>
        </pc:spChg>
        <pc:spChg chg="add del mod">
          <ac:chgData name="Alfred Asterjadhi" userId="39de57b9-85c0-4fd1-aaac-8ca2b6560ad0" providerId="ADAL" clId="{CD86C3AA-724F-47E4-A1B1-D2C1BA05633B}" dt="2024-05-13T05:49:14.070" v="2637" actId="6264"/>
          <ac:spMkLst>
            <pc:docMk/>
            <pc:sldMk cId="1088587811" sldId="1146"/>
            <ac:spMk id="7" creationId="{D5863678-E07C-589F-CA11-110CF62D63EC}"/>
          </ac:spMkLst>
        </pc:spChg>
        <pc:spChg chg="add del mod">
          <ac:chgData name="Alfred Asterjadhi" userId="39de57b9-85c0-4fd1-aaac-8ca2b6560ad0" providerId="ADAL" clId="{CD86C3AA-724F-47E4-A1B1-D2C1BA05633B}" dt="2024-05-13T05:49:14.070" v="2637" actId="6264"/>
          <ac:spMkLst>
            <pc:docMk/>
            <pc:sldMk cId="1088587811" sldId="1146"/>
            <ac:spMk id="8" creationId="{A41045D9-A681-6352-FB05-93B2AA6625B3}"/>
          </ac:spMkLst>
        </pc:spChg>
        <pc:spChg chg="add del mod">
          <ac:chgData name="Alfred Asterjadhi" userId="39de57b9-85c0-4fd1-aaac-8ca2b6560ad0" providerId="ADAL" clId="{CD86C3AA-724F-47E4-A1B1-D2C1BA05633B}" dt="2024-05-13T05:49:14.070" v="2637" actId="6264"/>
          <ac:spMkLst>
            <pc:docMk/>
            <pc:sldMk cId="1088587811" sldId="1146"/>
            <ac:spMk id="9" creationId="{BC7B0C82-BFDC-430D-3C2C-B97A6ED1069C}"/>
          </ac:spMkLst>
        </pc:spChg>
        <pc:spChg chg="add del mod">
          <ac:chgData name="Alfred Asterjadhi" userId="39de57b9-85c0-4fd1-aaac-8ca2b6560ad0" providerId="ADAL" clId="{CD86C3AA-724F-47E4-A1B1-D2C1BA05633B}" dt="2024-05-13T05:49:14.070" v="2637" actId="6264"/>
          <ac:spMkLst>
            <pc:docMk/>
            <pc:sldMk cId="1088587811" sldId="1146"/>
            <ac:spMk id="10" creationId="{4FCECA13-B29B-AA7B-2E7D-93C7DD542F1D}"/>
          </ac:spMkLst>
        </pc:spChg>
        <pc:spChg chg="add del mod">
          <ac:chgData name="Alfred Asterjadhi" userId="39de57b9-85c0-4fd1-aaac-8ca2b6560ad0" providerId="ADAL" clId="{CD86C3AA-724F-47E4-A1B1-D2C1BA05633B}" dt="2024-05-13T05:49:14.070" v="2637" actId="6264"/>
          <ac:spMkLst>
            <pc:docMk/>
            <pc:sldMk cId="1088587811" sldId="1146"/>
            <ac:spMk id="11" creationId="{DB19BB75-DAC2-6826-AF80-B0AB55B71016}"/>
          </ac:spMkLst>
        </pc:spChg>
      </pc:sldChg>
      <pc:sldChg chg="addSp delSp modSp add mod chgLayout">
        <pc:chgData name="Alfred Asterjadhi" userId="39de57b9-85c0-4fd1-aaac-8ca2b6560ad0" providerId="ADAL" clId="{CD86C3AA-724F-47E4-A1B1-D2C1BA05633B}" dt="2024-05-13T06:06:41.863" v="2859" actId="14100"/>
        <pc:sldMkLst>
          <pc:docMk/>
          <pc:sldMk cId="2344955839" sldId="1147"/>
        </pc:sldMkLst>
        <pc:spChg chg="mod ord">
          <ac:chgData name="Alfred Asterjadhi" userId="39de57b9-85c0-4fd1-aaac-8ca2b6560ad0" providerId="ADAL" clId="{CD86C3AA-724F-47E4-A1B1-D2C1BA05633B}" dt="2024-05-13T06:00:25.714" v="2781" actId="6264"/>
          <ac:spMkLst>
            <pc:docMk/>
            <pc:sldMk cId="2344955839" sldId="1147"/>
            <ac:spMk id="2" creationId="{B9102756-E6E7-1CB5-4F84-3B4215E3AAD4}"/>
          </ac:spMkLst>
        </pc:spChg>
        <pc:spChg chg="mod ord">
          <ac:chgData name="Alfred Asterjadhi" userId="39de57b9-85c0-4fd1-aaac-8ca2b6560ad0" providerId="ADAL" clId="{CD86C3AA-724F-47E4-A1B1-D2C1BA05633B}" dt="2024-05-13T06:06:41.863" v="2859" actId="14100"/>
          <ac:spMkLst>
            <pc:docMk/>
            <pc:sldMk cId="2344955839" sldId="1147"/>
            <ac:spMk id="3" creationId="{0B86390F-5573-FD6D-5C5A-BF6C8F0998F6}"/>
          </ac:spMkLst>
        </pc:spChg>
        <pc:spChg chg="mod ord">
          <ac:chgData name="Alfred Asterjadhi" userId="39de57b9-85c0-4fd1-aaac-8ca2b6560ad0" providerId="ADAL" clId="{CD86C3AA-724F-47E4-A1B1-D2C1BA05633B}" dt="2024-05-13T06:00:25.714" v="2781" actId="6264"/>
          <ac:spMkLst>
            <pc:docMk/>
            <pc:sldMk cId="2344955839" sldId="1147"/>
            <ac:spMk id="4" creationId="{84797928-D71F-1540-9B5E-EE43D8CFA35F}"/>
          </ac:spMkLst>
        </pc:spChg>
        <pc:spChg chg="mod ord">
          <ac:chgData name="Alfred Asterjadhi" userId="39de57b9-85c0-4fd1-aaac-8ca2b6560ad0" providerId="ADAL" clId="{CD86C3AA-724F-47E4-A1B1-D2C1BA05633B}" dt="2024-05-13T06:00:25.714" v="2781" actId="6264"/>
          <ac:spMkLst>
            <pc:docMk/>
            <pc:sldMk cId="2344955839" sldId="1147"/>
            <ac:spMk id="5" creationId="{C2BB9616-C599-F288-E7A8-18FA6FE84185}"/>
          </ac:spMkLst>
        </pc:spChg>
        <pc:spChg chg="mod ord">
          <ac:chgData name="Alfred Asterjadhi" userId="39de57b9-85c0-4fd1-aaac-8ca2b6560ad0" providerId="ADAL" clId="{CD86C3AA-724F-47E4-A1B1-D2C1BA05633B}" dt="2024-05-13T06:00:25.714" v="2781" actId="6264"/>
          <ac:spMkLst>
            <pc:docMk/>
            <pc:sldMk cId="2344955839" sldId="1147"/>
            <ac:spMk id="6" creationId="{1B8B55C2-1398-BEF2-548C-ED39E17FB6D1}"/>
          </ac:spMkLst>
        </pc:spChg>
        <pc:spChg chg="add del mod">
          <ac:chgData name="Alfred Asterjadhi" userId="39de57b9-85c0-4fd1-aaac-8ca2b6560ad0" providerId="ADAL" clId="{CD86C3AA-724F-47E4-A1B1-D2C1BA05633B}" dt="2024-05-13T06:00:25.714" v="2781" actId="6264"/>
          <ac:spMkLst>
            <pc:docMk/>
            <pc:sldMk cId="2344955839" sldId="1147"/>
            <ac:spMk id="7" creationId="{7012D00B-1147-2786-73C0-DD570DF15A17}"/>
          </ac:spMkLst>
        </pc:spChg>
        <pc:spChg chg="add del mod">
          <ac:chgData name="Alfred Asterjadhi" userId="39de57b9-85c0-4fd1-aaac-8ca2b6560ad0" providerId="ADAL" clId="{CD86C3AA-724F-47E4-A1B1-D2C1BA05633B}" dt="2024-05-13T06:00:25.714" v="2781" actId="6264"/>
          <ac:spMkLst>
            <pc:docMk/>
            <pc:sldMk cId="2344955839" sldId="1147"/>
            <ac:spMk id="8" creationId="{E9E87034-9F14-16F9-8C2F-86DF7E824DC4}"/>
          </ac:spMkLst>
        </pc:spChg>
        <pc:spChg chg="add del mod">
          <ac:chgData name="Alfred Asterjadhi" userId="39de57b9-85c0-4fd1-aaac-8ca2b6560ad0" providerId="ADAL" clId="{CD86C3AA-724F-47E4-A1B1-D2C1BA05633B}" dt="2024-05-13T06:00:25.714" v="2781" actId="6264"/>
          <ac:spMkLst>
            <pc:docMk/>
            <pc:sldMk cId="2344955839" sldId="1147"/>
            <ac:spMk id="9" creationId="{6B3B0ACA-0333-5290-D22C-562F43C48D11}"/>
          </ac:spMkLst>
        </pc:spChg>
        <pc:spChg chg="add del mod">
          <ac:chgData name="Alfred Asterjadhi" userId="39de57b9-85c0-4fd1-aaac-8ca2b6560ad0" providerId="ADAL" clId="{CD86C3AA-724F-47E4-A1B1-D2C1BA05633B}" dt="2024-05-13T06:00:25.714" v="2781" actId="6264"/>
          <ac:spMkLst>
            <pc:docMk/>
            <pc:sldMk cId="2344955839" sldId="1147"/>
            <ac:spMk id="10" creationId="{0C46BC0C-E427-0C4F-003D-EF8D4445F20F}"/>
          </ac:spMkLst>
        </pc:spChg>
        <pc:spChg chg="add del mod">
          <ac:chgData name="Alfred Asterjadhi" userId="39de57b9-85c0-4fd1-aaac-8ca2b6560ad0" providerId="ADAL" clId="{CD86C3AA-724F-47E4-A1B1-D2C1BA05633B}" dt="2024-05-13T06:00:25.714" v="2781" actId="6264"/>
          <ac:spMkLst>
            <pc:docMk/>
            <pc:sldMk cId="2344955839" sldId="1147"/>
            <ac:spMk id="11" creationId="{9D0368A2-7A5A-9462-9AB0-DBF46AB667A3}"/>
          </ac:spMkLst>
        </pc:spChg>
      </pc:sldChg>
      <pc:sldChg chg="addSp delSp modSp add mod chgLayout">
        <pc:chgData name="Alfred Asterjadhi" userId="39de57b9-85c0-4fd1-aaac-8ca2b6560ad0" providerId="ADAL" clId="{CD86C3AA-724F-47E4-A1B1-D2C1BA05633B}" dt="2024-05-13T06:51:07.667" v="3130" actId="20577"/>
        <pc:sldMkLst>
          <pc:docMk/>
          <pc:sldMk cId="2222951829" sldId="1148"/>
        </pc:sldMkLst>
        <pc:spChg chg="mod ord">
          <ac:chgData name="Alfred Asterjadhi" userId="39de57b9-85c0-4fd1-aaac-8ca2b6560ad0" providerId="ADAL" clId="{CD86C3AA-724F-47E4-A1B1-D2C1BA05633B}" dt="2024-05-13T06:08:47.652" v="2964" actId="6264"/>
          <ac:spMkLst>
            <pc:docMk/>
            <pc:sldMk cId="2222951829" sldId="1148"/>
            <ac:spMk id="2" creationId="{B9102756-E6E7-1CB5-4F84-3B4215E3AAD4}"/>
          </ac:spMkLst>
        </pc:spChg>
        <pc:spChg chg="mod ord">
          <ac:chgData name="Alfred Asterjadhi" userId="39de57b9-85c0-4fd1-aaac-8ca2b6560ad0" providerId="ADAL" clId="{CD86C3AA-724F-47E4-A1B1-D2C1BA05633B}" dt="2024-05-13T06:51:07.667" v="3130" actId="20577"/>
          <ac:spMkLst>
            <pc:docMk/>
            <pc:sldMk cId="2222951829" sldId="1148"/>
            <ac:spMk id="3" creationId="{0B86390F-5573-FD6D-5C5A-BF6C8F0998F6}"/>
          </ac:spMkLst>
        </pc:spChg>
        <pc:spChg chg="mod ord">
          <ac:chgData name="Alfred Asterjadhi" userId="39de57b9-85c0-4fd1-aaac-8ca2b6560ad0" providerId="ADAL" clId="{CD86C3AA-724F-47E4-A1B1-D2C1BA05633B}" dt="2024-05-13T06:08:47.652" v="2964" actId="6264"/>
          <ac:spMkLst>
            <pc:docMk/>
            <pc:sldMk cId="2222951829" sldId="1148"/>
            <ac:spMk id="4" creationId="{84797928-D71F-1540-9B5E-EE43D8CFA35F}"/>
          </ac:spMkLst>
        </pc:spChg>
        <pc:spChg chg="mod ord">
          <ac:chgData name="Alfred Asterjadhi" userId="39de57b9-85c0-4fd1-aaac-8ca2b6560ad0" providerId="ADAL" clId="{CD86C3AA-724F-47E4-A1B1-D2C1BA05633B}" dt="2024-05-13T06:08:47.652" v="2964" actId="6264"/>
          <ac:spMkLst>
            <pc:docMk/>
            <pc:sldMk cId="2222951829" sldId="1148"/>
            <ac:spMk id="5" creationId="{C2BB9616-C599-F288-E7A8-18FA6FE84185}"/>
          </ac:spMkLst>
        </pc:spChg>
        <pc:spChg chg="mod ord">
          <ac:chgData name="Alfred Asterjadhi" userId="39de57b9-85c0-4fd1-aaac-8ca2b6560ad0" providerId="ADAL" clId="{CD86C3AA-724F-47E4-A1B1-D2C1BA05633B}" dt="2024-05-13T06:08:47.652" v="2964" actId="6264"/>
          <ac:spMkLst>
            <pc:docMk/>
            <pc:sldMk cId="2222951829" sldId="1148"/>
            <ac:spMk id="6" creationId="{1B8B55C2-1398-BEF2-548C-ED39E17FB6D1}"/>
          </ac:spMkLst>
        </pc:spChg>
        <pc:spChg chg="add del mod">
          <ac:chgData name="Alfred Asterjadhi" userId="39de57b9-85c0-4fd1-aaac-8ca2b6560ad0" providerId="ADAL" clId="{CD86C3AA-724F-47E4-A1B1-D2C1BA05633B}" dt="2024-05-13T06:07:26.004" v="2860" actId="6264"/>
          <ac:spMkLst>
            <pc:docMk/>
            <pc:sldMk cId="2222951829" sldId="1148"/>
            <ac:spMk id="7" creationId="{9823D47A-EFE3-E3B0-B1E6-36316B4FDC10}"/>
          </ac:spMkLst>
        </pc:spChg>
        <pc:spChg chg="add del mod">
          <ac:chgData name="Alfred Asterjadhi" userId="39de57b9-85c0-4fd1-aaac-8ca2b6560ad0" providerId="ADAL" clId="{CD86C3AA-724F-47E4-A1B1-D2C1BA05633B}" dt="2024-05-13T06:07:26.004" v="2860" actId="6264"/>
          <ac:spMkLst>
            <pc:docMk/>
            <pc:sldMk cId="2222951829" sldId="1148"/>
            <ac:spMk id="8" creationId="{49AEB46E-F171-31AB-361E-AAA37DE19FB9}"/>
          </ac:spMkLst>
        </pc:spChg>
        <pc:spChg chg="add del mod">
          <ac:chgData name="Alfred Asterjadhi" userId="39de57b9-85c0-4fd1-aaac-8ca2b6560ad0" providerId="ADAL" clId="{CD86C3AA-724F-47E4-A1B1-D2C1BA05633B}" dt="2024-05-13T06:07:26.004" v="2860" actId="6264"/>
          <ac:spMkLst>
            <pc:docMk/>
            <pc:sldMk cId="2222951829" sldId="1148"/>
            <ac:spMk id="9" creationId="{56F38D3E-97B1-ECD6-CBC8-88F262D77C9F}"/>
          </ac:spMkLst>
        </pc:spChg>
        <pc:spChg chg="add del mod">
          <ac:chgData name="Alfred Asterjadhi" userId="39de57b9-85c0-4fd1-aaac-8ca2b6560ad0" providerId="ADAL" clId="{CD86C3AA-724F-47E4-A1B1-D2C1BA05633B}" dt="2024-05-13T06:07:26.004" v="2860" actId="6264"/>
          <ac:spMkLst>
            <pc:docMk/>
            <pc:sldMk cId="2222951829" sldId="1148"/>
            <ac:spMk id="10" creationId="{729866ED-F047-323F-BE5C-D0A4BAEF2057}"/>
          </ac:spMkLst>
        </pc:spChg>
        <pc:spChg chg="add del mod">
          <ac:chgData name="Alfred Asterjadhi" userId="39de57b9-85c0-4fd1-aaac-8ca2b6560ad0" providerId="ADAL" clId="{CD86C3AA-724F-47E4-A1B1-D2C1BA05633B}" dt="2024-05-13T06:07:26.004" v="2860" actId="6264"/>
          <ac:spMkLst>
            <pc:docMk/>
            <pc:sldMk cId="2222951829" sldId="1148"/>
            <ac:spMk id="11" creationId="{49BC7473-39E8-1462-304E-CA8AEC8751FF}"/>
          </ac:spMkLst>
        </pc:spChg>
        <pc:spChg chg="add del mod">
          <ac:chgData name="Alfred Asterjadhi" userId="39de57b9-85c0-4fd1-aaac-8ca2b6560ad0" providerId="ADAL" clId="{CD86C3AA-724F-47E4-A1B1-D2C1BA05633B}" dt="2024-05-13T06:08:00.554" v="2926" actId="6264"/>
          <ac:spMkLst>
            <pc:docMk/>
            <pc:sldMk cId="2222951829" sldId="1148"/>
            <ac:spMk id="12" creationId="{762E0255-C359-F32E-1B0C-9CA48A58DA7D}"/>
          </ac:spMkLst>
        </pc:spChg>
        <pc:spChg chg="add del mod">
          <ac:chgData name="Alfred Asterjadhi" userId="39de57b9-85c0-4fd1-aaac-8ca2b6560ad0" providerId="ADAL" clId="{CD86C3AA-724F-47E4-A1B1-D2C1BA05633B}" dt="2024-05-13T06:08:00.554" v="2926" actId="6264"/>
          <ac:spMkLst>
            <pc:docMk/>
            <pc:sldMk cId="2222951829" sldId="1148"/>
            <ac:spMk id="13" creationId="{AD6A8F27-E979-39F0-B245-13EFB0302686}"/>
          </ac:spMkLst>
        </pc:spChg>
        <pc:spChg chg="add del mod">
          <ac:chgData name="Alfred Asterjadhi" userId="39de57b9-85c0-4fd1-aaac-8ca2b6560ad0" providerId="ADAL" clId="{CD86C3AA-724F-47E4-A1B1-D2C1BA05633B}" dt="2024-05-13T06:08:00.554" v="2926" actId="6264"/>
          <ac:spMkLst>
            <pc:docMk/>
            <pc:sldMk cId="2222951829" sldId="1148"/>
            <ac:spMk id="14" creationId="{044C9D18-DFB2-A623-5604-347D55E0428B}"/>
          </ac:spMkLst>
        </pc:spChg>
        <pc:spChg chg="add del mod">
          <ac:chgData name="Alfred Asterjadhi" userId="39de57b9-85c0-4fd1-aaac-8ca2b6560ad0" providerId="ADAL" clId="{CD86C3AA-724F-47E4-A1B1-D2C1BA05633B}" dt="2024-05-13T06:08:00.554" v="2926" actId="6264"/>
          <ac:spMkLst>
            <pc:docMk/>
            <pc:sldMk cId="2222951829" sldId="1148"/>
            <ac:spMk id="15" creationId="{2B187CC6-4845-B548-36D8-05672B733407}"/>
          </ac:spMkLst>
        </pc:spChg>
        <pc:spChg chg="add del mod">
          <ac:chgData name="Alfred Asterjadhi" userId="39de57b9-85c0-4fd1-aaac-8ca2b6560ad0" providerId="ADAL" clId="{CD86C3AA-724F-47E4-A1B1-D2C1BA05633B}" dt="2024-05-13T06:08:00.554" v="2926" actId="6264"/>
          <ac:spMkLst>
            <pc:docMk/>
            <pc:sldMk cId="2222951829" sldId="1148"/>
            <ac:spMk id="16" creationId="{CB35776D-EA8D-EEBB-7FEC-155F271D1394}"/>
          </ac:spMkLst>
        </pc:spChg>
        <pc:spChg chg="add del mod">
          <ac:chgData name="Alfred Asterjadhi" userId="39de57b9-85c0-4fd1-aaac-8ca2b6560ad0" providerId="ADAL" clId="{CD86C3AA-724F-47E4-A1B1-D2C1BA05633B}" dt="2024-05-13T06:08:47.652" v="2964" actId="6264"/>
          <ac:spMkLst>
            <pc:docMk/>
            <pc:sldMk cId="2222951829" sldId="1148"/>
            <ac:spMk id="17" creationId="{9D66E143-CDAB-4764-0BAB-2F6435CE5F39}"/>
          </ac:spMkLst>
        </pc:spChg>
        <pc:spChg chg="add del mod">
          <ac:chgData name="Alfred Asterjadhi" userId="39de57b9-85c0-4fd1-aaac-8ca2b6560ad0" providerId="ADAL" clId="{CD86C3AA-724F-47E4-A1B1-D2C1BA05633B}" dt="2024-05-13T06:08:47.652" v="2964" actId="6264"/>
          <ac:spMkLst>
            <pc:docMk/>
            <pc:sldMk cId="2222951829" sldId="1148"/>
            <ac:spMk id="18" creationId="{834C0930-D261-A813-F605-4B34B618935C}"/>
          </ac:spMkLst>
        </pc:spChg>
        <pc:spChg chg="add del mod">
          <ac:chgData name="Alfred Asterjadhi" userId="39de57b9-85c0-4fd1-aaac-8ca2b6560ad0" providerId="ADAL" clId="{CD86C3AA-724F-47E4-A1B1-D2C1BA05633B}" dt="2024-05-13T06:08:47.652" v="2964" actId="6264"/>
          <ac:spMkLst>
            <pc:docMk/>
            <pc:sldMk cId="2222951829" sldId="1148"/>
            <ac:spMk id="19" creationId="{01AF90DA-D565-C9AE-320C-435EEFA30E59}"/>
          </ac:spMkLst>
        </pc:spChg>
        <pc:spChg chg="add del mod">
          <ac:chgData name="Alfred Asterjadhi" userId="39de57b9-85c0-4fd1-aaac-8ca2b6560ad0" providerId="ADAL" clId="{CD86C3AA-724F-47E4-A1B1-D2C1BA05633B}" dt="2024-05-13T06:08:47.652" v="2964" actId="6264"/>
          <ac:spMkLst>
            <pc:docMk/>
            <pc:sldMk cId="2222951829" sldId="1148"/>
            <ac:spMk id="20" creationId="{C0A42BAF-02BA-C32B-BA1E-F964B173E50E}"/>
          </ac:spMkLst>
        </pc:spChg>
        <pc:spChg chg="add del mod">
          <ac:chgData name="Alfred Asterjadhi" userId="39de57b9-85c0-4fd1-aaac-8ca2b6560ad0" providerId="ADAL" clId="{CD86C3AA-724F-47E4-A1B1-D2C1BA05633B}" dt="2024-05-13T06:08:47.652" v="2964" actId="6264"/>
          <ac:spMkLst>
            <pc:docMk/>
            <pc:sldMk cId="2222951829" sldId="1148"/>
            <ac:spMk id="21" creationId="{AB737C7C-41ED-15C2-DADE-736FD0366579}"/>
          </ac:spMkLst>
        </pc:spChg>
      </pc:sldChg>
      <pc:sldChg chg="addSp delSp modSp add mod chgLayout">
        <pc:chgData name="Alfred Asterjadhi" userId="39de57b9-85c0-4fd1-aaac-8ca2b6560ad0" providerId="ADAL" clId="{CD86C3AA-724F-47E4-A1B1-D2C1BA05633B}" dt="2024-05-13T06:27:13.993" v="3070" actId="113"/>
        <pc:sldMkLst>
          <pc:docMk/>
          <pc:sldMk cId="2108054948" sldId="1149"/>
        </pc:sldMkLst>
        <pc:spChg chg="mod ord">
          <ac:chgData name="Alfred Asterjadhi" userId="39de57b9-85c0-4fd1-aaac-8ca2b6560ad0" providerId="ADAL" clId="{CD86C3AA-724F-47E4-A1B1-D2C1BA05633B}" dt="2024-05-13T06:26:34.598" v="3035" actId="6264"/>
          <ac:spMkLst>
            <pc:docMk/>
            <pc:sldMk cId="2108054948" sldId="1149"/>
            <ac:spMk id="2" creationId="{B9102756-E6E7-1CB5-4F84-3B4215E3AAD4}"/>
          </ac:spMkLst>
        </pc:spChg>
        <pc:spChg chg="mod ord">
          <ac:chgData name="Alfred Asterjadhi" userId="39de57b9-85c0-4fd1-aaac-8ca2b6560ad0" providerId="ADAL" clId="{CD86C3AA-724F-47E4-A1B1-D2C1BA05633B}" dt="2024-05-13T06:27:13.993" v="3070" actId="113"/>
          <ac:spMkLst>
            <pc:docMk/>
            <pc:sldMk cId="2108054948" sldId="1149"/>
            <ac:spMk id="3" creationId="{0B86390F-5573-FD6D-5C5A-BF6C8F0998F6}"/>
          </ac:spMkLst>
        </pc:spChg>
        <pc:spChg chg="mod ord">
          <ac:chgData name="Alfred Asterjadhi" userId="39de57b9-85c0-4fd1-aaac-8ca2b6560ad0" providerId="ADAL" clId="{CD86C3AA-724F-47E4-A1B1-D2C1BA05633B}" dt="2024-05-13T06:26:34.598" v="3035" actId="6264"/>
          <ac:spMkLst>
            <pc:docMk/>
            <pc:sldMk cId="2108054948" sldId="1149"/>
            <ac:spMk id="4" creationId="{84797928-D71F-1540-9B5E-EE43D8CFA35F}"/>
          </ac:spMkLst>
        </pc:spChg>
        <pc:spChg chg="mod ord">
          <ac:chgData name="Alfred Asterjadhi" userId="39de57b9-85c0-4fd1-aaac-8ca2b6560ad0" providerId="ADAL" clId="{CD86C3AA-724F-47E4-A1B1-D2C1BA05633B}" dt="2024-05-13T06:26:34.598" v="3035" actId="6264"/>
          <ac:spMkLst>
            <pc:docMk/>
            <pc:sldMk cId="2108054948" sldId="1149"/>
            <ac:spMk id="5" creationId="{C2BB9616-C599-F288-E7A8-18FA6FE84185}"/>
          </ac:spMkLst>
        </pc:spChg>
        <pc:spChg chg="mod ord">
          <ac:chgData name="Alfred Asterjadhi" userId="39de57b9-85c0-4fd1-aaac-8ca2b6560ad0" providerId="ADAL" clId="{CD86C3AA-724F-47E4-A1B1-D2C1BA05633B}" dt="2024-05-13T06:26:34.598" v="3035" actId="6264"/>
          <ac:spMkLst>
            <pc:docMk/>
            <pc:sldMk cId="2108054948" sldId="1149"/>
            <ac:spMk id="6" creationId="{1B8B55C2-1398-BEF2-548C-ED39E17FB6D1}"/>
          </ac:spMkLst>
        </pc:spChg>
        <pc:spChg chg="add del mod">
          <ac:chgData name="Alfred Asterjadhi" userId="39de57b9-85c0-4fd1-aaac-8ca2b6560ad0" providerId="ADAL" clId="{CD86C3AA-724F-47E4-A1B1-D2C1BA05633B}" dt="2024-05-13T06:26:34.598" v="3035" actId="6264"/>
          <ac:spMkLst>
            <pc:docMk/>
            <pc:sldMk cId="2108054948" sldId="1149"/>
            <ac:spMk id="7" creationId="{72319DD9-8B8B-ADB0-FC20-1DD4D7E17F90}"/>
          </ac:spMkLst>
        </pc:spChg>
        <pc:spChg chg="add del mod">
          <ac:chgData name="Alfred Asterjadhi" userId="39de57b9-85c0-4fd1-aaac-8ca2b6560ad0" providerId="ADAL" clId="{CD86C3AA-724F-47E4-A1B1-D2C1BA05633B}" dt="2024-05-13T06:26:34.598" v="3035" actId="6264"/>
          <ac:spMkLst>
            <pc:docMk/>
            <pc:sldMk cId="2108054948" sldId="1149"/>
            <ac:spMk id="8" creationId="{DD569344-AC53-482C-553E-1718D278826A}"/>
          </ac:spMkLst>
        </pc:spChg>
        <pc:spChg chg="add del mod">
          <ac:chgData name="Alfred Asterjadhi" userId="39de57b9-85c0-4fd1-aaac-8ca2b6560ad0" providerId="ADAL" clId="{CD86C3AA-724F-47E4-A1B1-D2C1BA05633B}" dt="2024-05-13T06:26:34.598" v="3035" actId="6264"/>
          <ac:spMkLst>
            <pc:docMk/>
            <pc:sldMk cId="2108054948" sldId="1149"/>
            <ac:spMk id="9" creationId="{A656EC65-011B-F9C2-4F12-4930E570DDF0}"/>
          </ac:spMkLst>
        </pc:spChg>
        <pc:spChg chg="add del mod">
          <ac:chgData name="Alfred Asterjadhi" userId="39de57b9-85c0-4fd1-aaac-8ca2b6560ad0" providerId="ADAL" clId="{CD86C3AA-724F-47E4-A1B1-D2C1BA05633B}" dt="2024-05-13T06:26:34.598" v="3035" actId="6264"/>
          <ac:spMkLst>
            <pc:docMk/>
            <pc:sldMk cId="2108054948" sldId="1149"/>
            <ac:spMk id="10" creationId="{982814B4-547D-8FD6-DAB6-A25C37954B7B}"/>
          </ac:spMkLst>
        </pc:spChg>
        <pc:spChg chg="add del mod">
          <ac:chgData name="Alfred Asterjadhi" userId="39de57b9-85c0-4fd1-aaac-8ca2b6560ad0" providerId="ADAL" clId="{CD86C3AA-724F-47E4-A1B1-D2C1BA05633B}" dt="2024-05-13T06:26:34.598" v="3035" actId="6264"/>
          <ac:spMkLst>
            <pc:docMk/>
            <pc:sldMk cId="2108054948" sldId="1149"/>
            <ac:spMk id="11" creationId="{8E6A2119-7A23-E40C-F383-8C97396A9105}"/>
          </ac:spMkLst>
        </pc:spChg>
      </pc:sldChg>
      <pc:sldChg chg="modSp add mod">
        <pc:chgData name="Alfred Asterjadhi" userId="39de57b9-85c0-4fd1-aaac-8ca2b6560ad0" providerId="ADAL" clId="{CD86C3AA-724F-47E4-A1B1-D2C1BA05633B}" dt="2024-05-13T06:44:05.694" v="3108" actId="2164"/>
        <pc:sldMkLst>
          <pc:docMk/>
          <pc:sldMk cId="1632874526" sldId="1150"/>
        </pc:sldMkLst>
        <pc:graphicFrameChg chg="mod modGraphic">
          <ac:chgData name="Alfred Asterjadhi" userId="39de57b9-85c0-4fd1-aaac-8ca2b6560ad0" providerId="ADAL" clId="{CD86C3AA-724F-47E4-A1B1-D2C1BA05633B}" dt="2024-05-13T06:44:05.694" v="3108" actId="2164"/>
          <ac:graphicFrameMkLst>
            <pc:docMk/>
            <pc:sldMk cId="1632874526" sldId="1150"/>
            <ac:graphicFrameMk id="6" creationId="{5094FBC8-BB74-47F3-965D-16BC678F4D1D}"/>
          </ac:graphicFrameMkLst>
        </pc:graphicFrameChg>
      </pc:sldChg>
      <pc:sldChg chg="add">
        <pc:chgData name="Alfred Asterjadhi" userId="39de57b9-85c0-4fd1-aaac-8ca2b6560ad0" providerId="ADAL" clId="{CD86C3AA-724F-47E4-A1B1-D2C1BA05633B}" dt="2024-05-13T06:30:45.037" v="3086" actId="2890"/>
        <pc:sldMkLst>
          <pc:docMk/>
          <pc:sldMk cId="2916009710" sldId="1151"/>
        </pc:sldMkLst>
      </pc:sldChg>
      <pc:sldChg chg="modSp add mod">
        <pc:chgData name="Alfred Asterjadhi" userId="39de57b9-85c0-4fd1-aaac-8ca2b6560ad0" providerId="ADAL" clId="{CD86C3AA-724F-47E4-A1B1-D2C1BA05633B}" dt="2024-05-13T06:46:22.850" v="3112" actId="20577"/>
        <pc:sldMkLst>
          <pc:docMk/>
          <pc:sldMk cId="2378069564" sldId="1152"/>
        </pc:sldMkLst>
        <pc:spChg chg="mod">
          <ac:chgData name="Alfred Asterjadhi" userId="39de57b9-85c0-4fd1-aaac-8ca2b6560ad0" providerId="ADAL" clId="{CD86C3AA-724F-47E4-A1B1-D2C1BA05633B}" dt="2024-05-13T06:46:22.850" v="3112" actId="20577"/>
          <ac:spMkLst>
            <pc:docMk/>
            <pc:sldMk cId="2378069564" sldId="1152"/>
            <ac:spMk id="2" creationId="{F2762690-C15C-4839-B40F-0AF3A4D89457}"/>
          </ac:spMkLst>
        </pc:spChg>
        <pc:graphicFrameChg chg="mod">
          <ac:chgData name="Alfred Asterjadhi" userId="39de57b9-85c0-4fd1-aaac-8ca2b6560ad0" providerId="ADAL" clId="{CD86C3AA-724F-47E4-A1B1-D2C1BA05633B}" dt="2024-05-13T06:46:18.205" v="3111"/>
          <ac:graphicFrameMkLst>
            <pc:docMk/>
            <pc:sldMk cId="2378069564" sldId="1152"/>
            <ac:graphicFrameMk id="6" creationId="{5094FBC8-BB74-47F3-965D-16BC678F4D1D}"/>
          </ac:graphicFrameMkLst>
        </pc:graphicFrameChg>
      </pc:sldChg>
      <pc:sldMasterChg chg="modSp mod">
        <pc:chgData name="Alfred Asterjadhi" userId="39de57b9-85c0-4fd1-aaac-8ca2b6560ad0" providerId="ADAL" clId="{CD86C3AA-724F-47E4-A1B1-D2C1BA05633B}" dt="2024-05-13T05:24:05.349" v="2240" actId="20577"/>
        <pc:sldMasterMkLst>
          <pc:docMk/>
          <pc:sldMasterMk cId="0" sldId="2147483648"/>
        </pc:sldMasterMkLst>
        <pc:spChg chg="mod">
          <ac:chgData name="Alfred Asterjadhi" userId="39de57b9-85c0-4fd1-aaac-8ca2b6560ad0" providerId="ADAL" clId="{CD86C3AA-724F-47E4-A1B1-D2C1BA05633B}" dt="2024-05-13T05:24:05.349" v="2240" actId="20577"/>
          <ac:spMkLst>
            <pc:docMk/>
            <pc:sldMasterMk cId="0" sldId="2147483648"/>
            <ac:spMk id="10" creationId="{00000000-0000-0000-0000-000000000000}"/>
          </ac:spMkLst>
        </pc:spChg>
      </pc:sldMasterChg>
    </pc:docChg>
  </pc:docChgLst>
  <pc:docChgLst>
    <pc:chgData name="Alfred Asterjadhi" userId="39de57b9-85c0-4fd1-aaac-8ca2b6560ad0" providerId="ADAL" clId="{71C51894-AECB-4355-931C-92463EC6D6E0}"/>
    <pc:docChg chg="undo custSel addSld delSld modSld modMainMaster">
      <pc:chgData name="Alfred Asterjadhi" userId="39de57b9-85c0-4fd1-aaac-8ca2b6560ad0" providerId="ADAL" clId="{71C51894-AECB-4355-931C-92463EC6D6E0}" dt="2024-04-09T15:58:01.513" v="485" actId="15"/>
      <pc:docMkLst>
        <pc:docMk/>
      </pc:docMkLst>
      <pc:sldChg chg="modSp mod">
        <pc:chgData name="Alfred Asterjadhi" userId="39de57b9-85c0-4fd1-aaac-8ca2b6560ad0" providerId="ADAL" clId="{71C51894-AECB-4355-931C-92463EC6D6E0}" dt="2024-04-05T00:11:11.856" v="75" actId="20577"/>
        <pc:sldMkLst>
          <pc:docMk/>
          <pc:sldMk cId="0" sldId="256"/>
        </pc:sldMkLst>
        <pc:spChg chg="mod">
          <ac:chgData name="Alfred Asterjadhi" userId="39de57b9-85c0-4fd1-aaac-8ca2b6560ad0" providerId="ADAL" clId="{71C51894-AECB-4355-931C-92463EC6D6E0}" dt="2024-04-05T00:09:24.218" v="8" actId="20577"/>
          <ac:spMkLst>
            <pc:docMk/>
            <pc:sldMk cId="0" sldId="256"/>
            <ac:spMk id="6" creationId="{00000000-0000-0000-0000-000000000000}"/>
          </ac:spMkLst>
        </pc:spChg>
        <pc:spChg chg="mod">
          <ac:chgData name="Alfred Asterjadhi" userId="39de57b9-85c0-4fd1-aaac-8ca2b6560ad0" providerId="ADAL" clId="{71C51894-AECB-4355-931C-92463EC6D6E0}" dt="2024-04-05T00:10:35.882" v="72" actId="313"/>
          <ac:spMkLst>
            <pc:docMk/>
            <pc:sldMk cId="0" sldId="256"/>
            <ac:spMk id="3073" creationId="{00000000-0000-0000-0000-000000000000}"/>
          </ac:spMkLst>
        </pc:spChg>
        <pc:spChg chg="mod">
          <ac:chgData name="Alfred Asterjadhi" userId="39de57b9-85c0-4fd1-aaac-8ca2b6560ad0" providerId="ADAL" clId="{71C51894-AECB-4355-931C-92463EC6D6E0}" dt="2024-04-05T00:11:11.856" v="75" actId="20577"/>
          <ac:spMkLst>
            <pc:docMk/>
            <pc:sldMk cId="0" sldId="256"/>
            <ac:spMk id="3074" creationId="{00000000-0000-0000-0000-000000000000}"/>
          </ac:spMkLst>
        </pc:spChg>
      </pc:sldChg>
      <pc:sldChg chg="modSp mod">
        <pc:chgData name="Alfred Asterjadhi" userId="39de57b9-85c0-4fd1-aaac-8ca2b6560ad0" providerId="ADAL" clId="{71C51894-AECB-4355-931C-92463EC6D6E0}" dt="2024-04-05T00:12:01.962" v="108" actId="20577"/>
        <pc:sldMkLst>
          <pc:docMk/>
          <pc:sldMk cId="0" sldId="257"/>
        </pc:sldMkLst>
        <pc:spChg chg="mod">
          <ac:chgData name="Alfred Asterjadhi" userId="39de57b9-85c0-4fd1-aaac-8ca2b6560ad0" providerId="ADAL" clId="{71C51894-AECB-4355-931C-92463EC6D6E0}" dt="2024-04-05T00:09:29.319" v="9"/>
          <ac:spMkLst>
            <pc:docMk/>
            <pc:sldMk cId="0" sldId="257"/>
            <ac:spMk id="7" creationId="{4565958B-DD30-4EE7-AF20-DC550898176B}"/>
          </ac:spMkLst>
        </pc:spChg>
        <pc:spChg chg="mod">
          <ac:chgData name="Alfred Asterjadhi" userId="39de57b9-85c0-4fd1-aaac-8ca2b6560ad0" providerId="ADAL" clId="{71C51894-AECB-4355-931C-92463EC6D6E0}" dt="2024-04-05T00:12:01.962" v="108" actId="20577"/>
          <ac:spMkLst>
            <pc:docMk/>
            <pc:sldMk cId="0" sldId="257"/>
            <ac:spMk id="4098" creationId="{00000000-0000-0000-0000-000000000000}"/>
          </ac:spMkLst>
        </pc:spChg>
      </pc:sldChg>
      <pc:sldChg chg="modSp mod">
        <pc:chgData name="Alfred Asterjadhi" userId="39de57b9-85c0-4fd1-aaac-8ca2b6560ad0" providerId="ADAL" clId="{71C51894-AECB-4355-931C-92463EC6D6E0}" dt="2024-04-05T00:09:32.216" v="11"/>
        <pc:sldMkLst>
          <pc:docMk/>
          <pc:sldMk cId="3254182675" sldId="258"/>
        </pc:sldMkLst>
        <pc:spChg chg="mod">
          <ac:chgData name="Alfred Asterjadhi" userId="39de57b9-85c0-4fd1-aaac-8ca2b6560ad0" providerId="ADAL" clId="{71C51894-AECB-4355-931C-92463EC6D6E0}" dt="2024-04-05T00:09:32.216" v="11"/>
          <ac:spMkLst>
            <pc:docMk/>
            <pc:sldMk cId="3254182675" sldId="258"/>
            <ac:spMk id="7" creationId="{4F62ADF5-BC8B-4EF4-B4E8-C355611EECFF}"/>
          </ac:spMkLst>
        </pc:spChg>
      </pc:sldChg>
      <pc:sldChg chg="modSp mod">
        <pc:chgData name="Alfred Asterjadhi" userId="39de57b9-85c0-4fd1-aaac-8ca2b6560ad0" providerId="ADAL" clId="{71C51894-AECB-4355-931C-92463EC6D6E0}" dt="2024-04-05T00:09:34.968" v="13"/>
        <pc:sldMkLst>
          <pc:docMk/>
          <pc:sldMk cId="3136880362" sldId="260"/>
        </pc:sldMkLst>
        <pc:spChg chg="mod">
          <ac:chgData name="Alfred Asterjadhi" userId="39de57b9-85c0-4fd1-aaac-8ca2b6560ad0" providerId="ADAL" clId="{71C51894-AECB-4355-931C-92463EC6D6E0}" dt="2024-04-05T00:09:34.968" v="13"/>
          <ac:spMkLst>
            <pc:docMk/>
            <pc:sldMk cId="3136880362" sldId="260"/>
            <ac:spMk id="7" creationId="{733EE7F5-4D25-4915-8021-FD9EE23E2C32}"/>
          </ac:spMkLst>
        </pc:spChg>
      </pc:sldChg>
      <pc:sldChg chg="modSp mod">
        <pc:chgData name="Alfred Asterjadhi" userId="39de57b9-85c0-4fd1-aaac-8ca2b6560ad0" providerId="ADAL" clId="{71C51894-AECB-4355-931C-92463EC6D6E0}" dt="2024-04-05T00:09:37.783" v="15"/>
        <pc:sldMkLst>
          <pc:docMk/>
          <pc:sldMk cId="1676196551" sldId="261"/>
        </pc:sldMkLst>
        <pc:spChg chg="mod">
          <ac:chgData name="Alfred Asterjadhi" userId="39de57b9-85c0-4fd1-aaac-8ca2b6560ad0" providerId="ADAL" clId="{71C51894-AECB-4355-931C-92463EC6D6E0}" dt="2024-04-05T00:09:37.783" v="15"/>
          <ac:spMkLst>
            <pc:docMk/>
            <pc:sldMk cId="1676196551" sldId="261"/>
            <ac:spMk id="7" creationId="{0A0F1EBF-63A8-4C75-8DB7-0D8CD44D0896}"/>
          </ac:spMkLst>
        </pc:spChg>
      </pc:sldChg>
      <pc:sldChg chg="modSp mod">
        <pc:chgData name="Alfred Asterjadhi" userId="39de57b9-85c0-4fd1-aaac-8ca2b6560ad0" providerId="ADAL" clId="{71C51894-AECB-4355-931C-92463EC6D6E0}" dt="2024-04-05T00:09:39.301" v="16"/>
        <pc:sldMkLst>
          <pc:docMk/>
          <pc:sldMk cId="2927177891" sldId="263"/>
        </pc:sldMkLst>
        <pc:spChg chg="mod">
          <ac:chgData name="Alfred Asterjadhi" userId="39de57b9-85c0-4fd1-aaac-8ca2b6560ad0" providerId="ADAL" clId="{71C51894-AECB-4355-931C-92463EC6D6E0}" dt="2024-04-05T00:09:39.301" v="16"/>
          <ac:spMkLst>
            <pc:docMk/>
            <pc:sldMk cId="2927177891" sldId="263"/>
            <ac:spMk id="9" creationId="{4BB4CFD1-21C6-467E-AB6E-3577A473F86D}"/>
          </ac:spMkLst>
        </pc:spChg>
      </pc:sldChg>
      <pc:sldChg chg="modSp mod">
        <pc:chgData name="Alfred Asterjadhi" userId="39de57b9-85c0-4fd1-aaac-8ca2b6560ad0" providerId="ADAL" clId="{71C51894-AECB-4355-931C-92463EC6D6E0}" dt="2024-04-05T00:09:40.817" v="17"/>
        <pc:sldMkLst>
          <pc:docMk/>
          <pc:sldMk cId="4277600907" sldId="264"/>
        </pc:sldMkLst>
        <pc:spChg chg="mod">
          <ac:chgData name="Alfred Asterjadhi" userId="39de57b9-85c0-4fd1-aaac-8ca2b6560ad0" providerId="ADAL" clId="{71C51894-AECB-4355-931C-92463EC6D6E0}" dt="2024-04-05T00:09:40.817" v="17"/>
          <ac:spMkLst>
            <pc:docMk/>
            <pc:sldMk cId="4277600907" sldId="264"/>
            <ac:spMk id="8" creationId="{B2C4C695-AFB3-4956-B721-DB0805BA0685}"/>
          </ac:spMkLst>
        </pc:spChg>
      </pc:sldChg>
      <pc:sldChg chg="modSp mod">
        <pc:chgData name="Alfred Asterjadhi" userId="39de57b9-85c0-4fd1-aaac-8ca2b6560ad0" providerId="ADAL" clId="{71C51894-AECB-4355-931C-92463EC6D6E0}" dt="2024-04-05T00:09:42.351" v="18"/>
        <pc:sldMkLst>
          <pc:docMk/>
          <pc:sldMk cId="2436815634" sldId="265"/>
        </pc:sldMkLst>
        <pc:spChg chg="mod">
          <ac:chgData name="Alfred Asterjadhi" userId="39de57b9-85c0-4fd1-aaac-8ca2b6560ad0" providerId="ADAL" clId="{71C51894-AECB-4355-931C-92463EC6D6E0}" dt="2024-04-05T00:09:42.351" v="18"/>
          <ac:spMkLst>
            <pc:docMk/>
            <pc:sldMk cId="2436815634" sldId="265"/>
            <ac:spMk id="9" creationId="{535943CE-0A57-43F4-9844-46B4091CBC16}"/>
          </ac:spMkLst>
        </pc:spChg>
      </pc:sldChg>
      <pc:sldChg chg="modSp mod">
        <pc:chgData name="Alfred Asterjadhi" userId="39de57b9-85c0-4fd1-aaac-8ca2b6560ad0" providerId="ADAL" clId="{71C51894-AECB-4355-931C-92463EC6D6E0}" dt="2024-04-05T00:09:44.031" v="19"/>
        <pc:sldMkLst>
          <pc:docMk/>
          <pc:sldMk cId="2400177835" sldId="266"/>
        </pc:sldMkLst>
        <pc:spChg chg="mod">
          <ac:chgData name="Alfred Asterjadhi" userId="39de57b9-85c0-4fd1-aaac-8ca2b6560ad0" providerId="ADAL" clId="{71C51894-AECB-4355-931C-92463EC6D6E0}" dt="2024-04-05T00:09:44.031" v="19"/>
          <ac:spMkLst>
            <pc:docMk/>
            <pc:sldMk cId="2400177835" sldId="266"/>
            <ac:spMk id="8" creationId="{C5505616-1CE2-43B4-878B-31634EEB6CA7}"/>
          </ac:spMkLst>
        </pc:spChg>
      </pc:sldChg>
      <pc:sldChg chg="modSp mod">
        <pc:chgData name="Alfred Asterjadhi" userId="39de57b9-85c0-4fd1-aaac-8ca2b6560ad0" providerId="ADAL" clId="{71C51894-AECB-4355-931C-92463EC6D6E0}" dt="2024-04-05T00:16:14.257" v="144" actId="20577"/>
        <pc:sldMkLst>
          <pc:docMk/>
          <pc:sldMk cId="132832093" sldId="267"/>
        </pc:sldMkLst>
        <pc:spChg chg="mod">
          <ac:chgData name="Alfred Asterjadhi" userId="39de57b9-85c0-4fd1-aaac-8ca2b6560ad0" providerId="ADAL" clId="{71C51894-AECB-4355-931C-92463EC6D6E0}" dt="2024-04-05T00:16:14.257" v="144" actId="20577"/>
          <ac:spMkLst>
            <pc:docMk/>
            <pc:sldMk cId="132832093" sldId="267"/>
            <ac:spMk id="3" creationId="{00000000-0000-0000-0000-000000000000}"/>
          </ac:spMkLst>
        </pc:spChg>
        <pc:spChg chg="mod">
          <ac:chgData name="Alfred Asterjadhi" userId="39de57b9-85c0-4fd1-aaac-8ca2b6560ad0" providerId="ADAL" clId="{71C51894-AECB-4355-931C-92463EC6D6E0}" dt="2024-04-05T00:09:55.698" v="24" actId="313"/>
          <ac:spMkLst>
            <pc:docMk/>
            <pc:sldMk cId="132832093" sldId="267"/>
            <ac:spMk id="7" creationId="{C00CAC69-BF6D-4936-9CE0-D96F88ACD748}"/>
          </ac:spMkLst>
        </pc:spChg>
      </pc:sldChg>
      <pc:sldChg chg="addSp modSp mod">
        <pc:chgData name="Alfred Asterjadhi" userId="39de57b9-85c0-4fd1-aaac-8ca2b6560ad0" providerId="ADAL" clId="{71C51894-AECB-4355-931C-92463EC6D6E0}" dt="2024-04-08T14:42:06.604" v="473" actId="207"/>
        <pc:sldMkLst>
          <pc:docMk/>
          <pc:sldMk cId="3976818858" sldId="269"/>
        </pc:sldMkLst>
        <pc:spChg chg="mod">
          <ac:chgData name="Alfred Asterjadhi" userId="39de57b9-85c0-4fd1-aaac-8ca2b6560ad0" providerId="ADAL" clId="{71C51894-AECB-4355-931C-92463EC6D6E0}" dt="2024-04-05T00:09:56.553" v="26" actId="313"/>
          <ac:spMkLst>
            <pc:docMk/>
            <pc:sldMk cId="3976818858" sldId="269"/>
            <ac:spMk id="6" creationId="{00000000-0000-0000-0000-000000000000}"/>
          </ac:spMkLst>
        </pc:spChg>
        <pc:graphicFrameChg chg="mod modGraphic">
          <ac:chgData name="Alfred Asterjadhi" userId="39de57b9-85c0-4fd1-aaac-8ca2b6560ad0" providerId="ADAL" clId="{71C51894-AECB-4355-931C-92463EC6D6E0}" dt="2024-04-08T14:42:06.604" v="473" actId="207"/>
          <ac:graphicFrameMkLst>
            <pc:docMk/>
            <pc:sldMk cId="3976818858" sldId="269"/>
            <ac:graphicFrameMk id="3" creationId="{90120863-C6A6-CC22-28FD-7D36509C8F60}"/>
          </ac:graphicFrameMkLst>
        </pc:graphicFrameChg>
        <pc:graphicFrameChg chg="add mod">
          <ac:chgData name="Alfred Asterjadhi" userId="39de57b9-85c0-4fd1-aaac-8ca2b6560ad0" providerId="ADAL" clId="{71C51894-AECB-4355-931C-92463EC6D6E0}" dt="2024-04-05T15:31:18.996" v="445"/>
          <ac:graphicFrameMkLst>
            <pc:docMk/>
            <pc:sldMk cId="3976818858" sldId="269"/>
            <ac:graphicFrameMk id="7" creationId="{00B8EDF7-9746-6F76-DF13-E110E0252D1B}"/>
          </ac:graphicFrameMkLst>
        </pc:graphicFrameChg>
      </pc:sldChg>
      <pc:sldChg chg="modSp mod">
        <pc:chgData name="Alfred Asterjadhi" userId="39de57b9-85c0-4fd1-aaac-8ca2b6560ad0" providerId="ADAL" clId="{71C51894-AECB-4355-931C-92463EC6D6E0}" dt="2024-04-05T00:09:53.478" v="20" actId="313"/>
        <pc:sldMkLst>
          <pc:docMk/>
          <pc:sldMk cId="3387863760" sldId="270"/>
        </pc:sldMkLst>
        <pc:spChg chg="mod">
          <ac:chgData name="Alfred Asterjadhi" userId="39de57b9-85c0-4fd1-aaac-8ca2b6560ad0" providerId="ADAL" clId="{71C51894-AECB-4355-931C-92463EC6D6E0}" dt="2024-04-05T00:09:53.478" v="20" actId="313"/>
          <ac:spMkLst>
            <pc:docMk/>
            <pc:sldMk cId="3387863760" sldId="270"/>
            <ac:spMk id="8" creationId="{B1C9D975-9B89-429E-A2AD-175C2CE0D83A}"/>
          </ac:spMkLst>
        </pc:spChg>
      </pc:sldChg>
      <pc:sldChg chg="modSp mod">
        <pc:chgData name="Alfred Asterjadhi" userId="39de57b9-85c0-4fd1-aaac-8ca2b6560ad0" providerId="ADAL" clId="{71C51894-AECB-4355-931C-92463EC6D6E0}" dt="2024-04-08T14:36:35.604" v="451" actId="6549"/>
        <pc:sldMkLst>
          <pc:docMk/>
          <pc:sldMk cId="2243228416" sldId="299"/>
        </pc:sldMkLst>
        <pc:spChg chg="mod">
          <ac:chgData name="Alfred Asterjadhi" userId="39de57b9-85c0-4fd1-aaac-8ca2b6560ad0" providerId="ADAL" clId="{71C51894-AECB-4355-931C-92463EC6D6E0}" dt="2024-04-08T14:36:35.604" v="451" actId="6549"/>
          <ac:spMkLst>
            <pc:docMk/>
            <pc:sldMk cId="2243228416" sldId="299"/>
            <ac:spMk id="3" creationId="{3857177C-4F12-41D1-AB93-6925069E5DB9}"/>
          </ac:spMkLst>
        </pc:spChg>
        <pc:spChg chg="mod">
          <ac:chgData name="Alfred Asterjadhi" userId="39de57b9-85c0-4fd1-aaac-8ca2b6560ad0" providerId="ADAL" clId="{71C51894-AECB-4355-931C-92463EC6D6E0}" dt="2024-04-05T00:09:56.121" v="25" actId="313"/>
          <ac:spMkLst>
            <pc:docMk/>
            <pc:sldMk cId="2243228416" sldId="299"/>
            <ac:spMk id="8" creationId="{ADA0A8BA-AA59-4AB6-9BD0-89E3B2E275F5}"/>
          </ac:spMkLst>
        </pc:spChg>
        <pc:spChg chg="mod">
          <ac:chgData name="Alfred Asterjadhi" userId="39de57b9-85c0-4fd1-aaac-8ca2b6560ad0" providerId="ADAL" clId="{71C51894-AECB-4355-931C-92463EC6D6E0}" dt="2024-04-05T00:20:01.663" v="207" actId="20577"/>
          <ac:spMkLst>
            <pc:docMk/>
            <pc:sldMk cId="2243228416" sldId="299"/>
            <ac:spMk id="17" creationId="{442A1050-6527-4B2E-A943-E125D6B48B52}"/>
          </ac:spMkLst>
        </pc:spChg>
      </pc:sldChg>
      <pc:sldChg chg="modSp mod">
        <pc:chgData name="Alfred Asterjadhi" userId="39de57b9-85c0-4fd1-aaac-8ca2b6560ad0" providerId="ADAL" clId="{71C51894-AECB-4355-931C-92463EC6D6E0}" dt="2024-04-05T00:10:33.169" v="71" actId="313"/>
        <pc:sldMkLst>
          <pc:docMk/>
          <pc:sldMk cId="1677969607" sldId="323"/>
        </pc:sldMkLst>
        <pc:spChg chg="mod">
          <ac:chgData name="Alfred Asterjadhi" userId="39de57b9-85c0-4fd1-aaac-8ca2b6560ad0" providerId="ADAL" clId="{71C51894-AECB-4355-931C-92463EC6D6E0}" dt="2024-04-05T00:10:33.169" v="71" actId="313"/>
          <ac:spMkLst>
            <pc:docMk/>
            <pc:sldMk cId="1677969607" sldId="323"/>
            <ac:spMk id="7" creationId="{247ADCDE-7164-400D-8B27-4BAED4FE7810}"/>
          </ac:spMkLst>
        </pc:spChg>
      </pc:sldChg>
      <pc:sldChg chg="modSp mod">
        <pc:chgData name="Alfred Asterjadhi" userId="39de57b9-85c0-4fd1-aaac-8ca2b6560ad0" providerId="ADAL" clId="{71C51894-AECB-4355-931C-92463EC6D6E0}" dt="2024-04-05T00:15:47.906" v="122" actId="20577"/>
        <pc:sldMkLst>
          <pc:docMk/>
          <pc:sldMk cId="1908471061" sldId="328"/>
        </pc:sldMkLst>
        <pc:spChg chg="mod">
          <ac:chgData name="Alfred Asterjadhi" userId="39de57b9-85c0-4fd1-aaac-8ca2b6560ad0" providerId="ADAL" clId="{71C51894-AECB-4355-931C-92463EC6D6E0}" dt="2024-04-05T00:15:47.906" v="122" actId="20577"/>
          <ac:spMkLst>
            <pc:docMk/>
            <pc:sldMk cId="1908471061" sldId="328"/>
            <ac:spMk id="3" creationId="{3EF9BE80-D462-4B64-8448-3B553445EDCF}"/>
          </ac:spMkLst>
        </pc:spChg>
        <pc:spChg chg="mod">
          <ac:chgData name="Alfred Asterjadhi" userId="39de57b9-85c0-4fd1-aaac-8ca2b6560ad0" providerId="ADAL" clId="{71C51894-AECB-4355-931C-92463EC6D6E0}" dt="2024-04-05T00:09:36.420" v="14"/>
          <ac:spMkLst>
            <pc:docMk/>
            <pc:sldMk cId="1908471061" sldId="328"/>
            <ac:spMk id="6" creationId="{FCA6EDD1-4720-45B9-8B18-08C7AF47C492}"/>
          </ac:spMkLst>
        </pc:spChg>
      </pc:sldChg>
      <pc:sldChg chg="modSp mod">
        <pc:chgData name="Alfred Asterjadhi" userId="39de57b9-85c0-4fd1-aaac-8ca2b6560ad0" providerId="ADAL" clId="{71C51894-AECB-4355-931C-92463EC6D6E0}" dt="2024-04-05T00:09:54.225" v="21" actId="313"/>
        <pc:sldMkLst>
          <pc:docMk/>
          <pc:sldMk cId="15571502" sldId="330"/>
        </pc:sldMkLst>
        <pc:spChg chg="mod">
          <ac:chgData name="Alfred Asterjadhi" userId="39de57b9-85c0-4fd1-aaac-8ca2b6560ad0" providerId="ADAL" clId="{71C51894-AECB-4355-931C-92463EC6D6E0}" dt="2024-04-05T00:09:54.225" v="21" actId="313"/>
          <ac:spMkLst>
            <pc:docMk/>
            <pc:sldMk cId="15571502" sldId="330"/>
            <ac:spMk id="6" creationId="{5C48BDE3-7807-417F-A4F1-5356D38590CA}"/>
          </ac:spMkLst>
        </pc:spChg>
      </pc:sldChg>
      <pc:sldChg chg="modSp mod">
        <pc:chgData name="Alfred Asterjadhi" userId="39de57b9-85c0-4fd1-aaac-8ca2b6560ad0" providerId="ADAL" clId="{71C51894-AECB-4355-931C-92463EC6D6E0}" dt="2024-04-05T00:09:54.738" v="22" actId="313"/>
        <pc:sldMkLst>
          <pc:docMk/>
          <pc:sldMk cId="3200711991" sldId="331"/>
        </pc:sldMkLst>
        <pc:spChg chg="mod">
          <ac:chgData name="Alfred Asterjadhi" userId="39de57b9-85c0-4fd1-aaac-8ca2b6560ad0" providerId="ADAL" clId="{71C51894-AECB-4355-931C-92463EC6D6E0}" dt="2024-04-05T00:09:54.738" v="22" actId="313"/>
          <ac:spMkLst>
            <pc:docMk/>
            <pc:sldMk cId="3200711991" sldId="331"/>
            <ac:spMk id="6" creationId="{C3BF5992-FFFD-4B64-900D-0590BA3C03CE}"/>
          </ac:spMkLst>
        </pc:spChg>
      </pc:sldChg>
      <pc:sldChg chg="modSp mod">
        <pc:chgData name="Alfred Asterjadhi" userId="39de57b9-85c0-4fd1-aaac-8ca2b6560ad0" providerId="ADAL" clId="{71C51894-AECB-4355-931C-92463EC6D6E0}" dt="2024-04-05T00:09:55.332" v="23" actId="313"/>
        <pc:sldMkLst>
          <pc:docMk/>
          <pc:sldMk cId="2409609221" sldId="332"/>
        </pc:sldMkLst>
        <pc:spChg chg="mod">
          <ac:chgData name="Alfred Asterjadhi" userId="39de57b9-85c0-4fd1-aaac-8ca2b6560ad0" providerId="ADAL" clId="{71C51894-AECB-4355-931C-92463EC6D6E0}" dt="2024-04-05T00:09:55.332" v="23" actId="313"/>
          <ac:spMkLst>
            <pc:docMk/>
            <pc:sldMk cId="2409609221" sldId="332"/>
            <ac:spMk id="6" creationId="{2B4D6F20-084B-4EE9-AD6D-290838010348}"/>
          </ac:spMkLst>
        </pc:spChg>
      </pc:sldChg>
      <pc:sldChg chg="modSp mod">
        <pc:chgData name="Alfred Asterjadhi" userId="39de57b9-85c0-4fd1-aaac-8ca2b6560ad0" providerId="ADAL" clId="{71C51894-AECB-4355-931C-92463EC6D6E0}" dt="2024-04-09T15:58:01.513" v="485" actId="15"/>
        <pc:sldMkLst>
          <pc:docMk/>
          <pc:sldMk cId="3843208451" sldId="333"/>
        </pc:sldMkLst>
        <pc:spChg chg="mod">
          <ac:chgData name="Alfred Asterjadhi" userId="39de57b9-85c0-4fd1-aaac-8ca2b6560ad0" providerId="ADAL" clId="{71C51894-AECB-4355-931C-92463EC6D6E0}" dt="2024-04-08T14:41:32.496" v="461" actId="207"/>
          <ac:spMkLst>
            <pc:docMk/>
            <pc:sldMk cId="3843208451" sldId="333"/>
            <ac:spMk id="2" creationId="{1790C6A9-20C4-440F-BC51-97DC4C9B7E71}"/>
          </ac:spMkLst>
        </pc:spChg>
        <pc:spChg chg="mod">
          <ac:chgData name="Alfred Asterjadhi" userId="39de57b9-85c0-4fd1-aaac-8ca2b6560ad0" providerId="ADAL" clId="{71C51894-AECB-4355-931C-92463EC6D6E0}" dt="2024-04-09T15:58:01.513" v="485" actId="15"/>
          <ac:spMkLst>
            <pc:docMk/>
            <pc:sldMk cId="3843208451" sldId="333"/>
            <ac:spMk id="3" creationId="{918D7AE7-F661-4AD4-9210-88B6E5699ED9}"/>
          </ac:spMkLst>
        </pc:spChg>
        <pc:spChg chg="mod">
          <ac:chgData name="Alfred Asterjadhi" userId="39de57b9-85c0-4fd1-aaac-8ca2b6560ad0" providerId="ADAL" clId="{71C51894-AECB-4355-931C-92463EC6D6E0}" dt="2024-04-05T00:09:30.737" v="10"/>
          <ac:spMkLst>
            <pc:docMk/>
            <pc:sldMk cId="3843208451" sldId="333"/>
            <ac:spMk id="6" creationId="{A8221584-6364-48AC-B1C3-833137C81726}"/>
          </ac:spMkLst>
        </pc:spChg>
      </pc:sldChg>
      <pc:sldChg chg="modSp mod">
        <pc:chgData name="Alfred Asterjadhi" userId="39de57b9-85c0-4fd1-aaac-8ca2b6560ad0" providerId="ADAL" clId="{71C51894-AECB-4355-931C-92463EC6D6E0}" dt="2024-04-05T00:09:33.592" v="12"/>
        <pc:sldMkLst>
          <pc:docMk/>
          <pc:sldMk cId="3977221359" sldId="340"/>
        </pc:sldMkLst>
        <pc:spChg chg="mod">
          <ac:chgData name="Alfred Asterjadhi" userId="39de57b9-85c0-4fd1-aaac-8ca2b6560ad0" providerId="ADAL" clId="{71C51894-AECB-4355-931C-92463EC6D6E0}" dt="2024-04-05T00:09:33.592" v="12"/>
          <ac:spMkLst>
            <pc:docMk/>
            <pc:sldMk cId="3977221359" sldId="340"/>
            <ac:spMk id="6" creationId="{BC264D22-EE96-4B0F-90AA-B4358FF19246}"/>
          </ac:spMkLst>
        </pc:spChg>
      </pc:sldChg>
      <pc:sldChg chg="modSp mod">
        <pc:chgData name="Alfred Asterjadhi" userId="39de57b9-85c0-4fd1-aaac-8ca2b6560ad0" providerId="ADAL" clId="{71C51894-AECB-4355-931C-92463EC6D6E0}" dt="2024-04-05T00:28:52.307" v="413" actId="13926"/>
        <pc:sldMkLst>
          <pc:docMk/>
          <pc:sldMk cId="3930036297" sldId="356"/>
        </pc:sldMkLst>
        <pc:spChg chg="mod">
          <ac:chgData name="Alfred Asterjadhi" userId="39de57b9-85c0-4fd1-aaac-8ca2b6560ad0" providerId="ADAL" clId="{71C51894-AECB-4355-931C-92463EC6D6E0}" dt="2024-04-05T00:28:52.307" v="413" actId="13926"/>
          <ac:spMkLst>
            <pc:docMk/>
            <pc:sldMk cId="3930036297" sldId="356"/>
            <ac:spMk id="2" creationId="{4B5F0D0E-8BB7-48AB-9160-728B8B3399A2}"/>
          </ac:spMkLst>
        </pc:spChg>
        <pc:spChg chg="mod">
          <ac:chgData name="Alfred Asterjadhi" userId="39de57b9-85c0-4fd1-aaac-8ca2b6560ad0" providerId="ADAL" clId="{71C51894-AECB-4355-931C-92463EC6D6E0}" dt="2024-04-05T00:28:47.419" v="412" actId="20577"/>
          <ac:spMkLst>
            <pc:docMk/>
            <pc:sldMk cId="3930036297" sldId="356"/>
            <ac:spMk id="3" creationId="{DFB0BA47-D7B6-4F95-932E-A7AA615BC440}"/>
          </ac:spMkLst>
        </pc:spChg>
        <pc:spChg chg="mod">
          <ac:chgData name="Alfred Asterjadhi" userId="39de57b9-85c0-4fd1-aaac-8ca2b6560ad0" providerId="ADAL" clId="{71C51894-AECB-4355-931C-92463EC6D6E0}" dt="2024-04-05T00:10:29.605" v="65" actId="313"/>
          <ac:spMkLst>
            <pc:docMk/>
            <pc:sldMk cId="3930036297" sldId="356"/>
            <ac:spMk id="6" creationId="{974B2026-97FB-40D2-8F22-7E6D319B4EA2}"/>
          </ac:spMkLst>
        </pc:spChg>
      </pc:sldChg>
      <pc:sldChg chg="modSp mod">
        <pc:chgData name="Alfred Asterjadhi" userId="39de57b9-85c0-4fd1-aaac-8ca2b6560ad0" providerId="ADAL" clId="{71C51894-AECB-4355-931C-92463EC6D6E0}" dt="2024-04-05T00:29:30.789" v="439" actId="5793"/>
        <pc:sldMkLst>
          <pc:docMk/>
          <pc:sldMk cId="3576977642" sldId="362"/>
        </pc:sldMkLst>
        <pc:spChg chg="mod">
          <ac:chgData name="Alfred Asterjadhi" userId="39de57b9-85c0-4fd1-aaac-8ca2b6560ad0" providerId="ADAL" clId="{71C51894-AECB-4355-931C-92463EC6D6E0}" dt="2024-04-05T00:29:27.106" v="435" actId="20577"/>
          <ac:spMkLst>
            <pc:docMk/>
            <pc:sldMk cId="3576977642" sldId="362"/>
            <ac:spMk id="2" creationId="{0EAF4D72-7EB5-22A3-403A-E095C87E6E26}"/>
          </ac:spMkLst>
        </pc:spChg>
        <pc:spChg chg="mod">
          <ac:chgData name="Alfred Asterjadhi" userId="39de57b9-85c0-4fd1-aaac-8ca2b6560ad0" providerId="ADAL" clId="{71C51894-AECB-4355-931C-92463EC6D6E0}" dt="2024-04-05T00:10:31.841" v="69" actId="313"/>
          <ac:spMkLst>
            <pc:docMk/>
            <pc:sldMk cId="3576977642" sldId="362"/>
            <ac:spMk id="6" creationId="{3DD21102-AAEB-13F6-15EC-3CBBC04B5637}"/>
          </ac:spMkLst>
        </pc:spChg>
        <pc:spChg chg="mod">
          <ac:chgData name="Alfred Asterjadhi" userId="39de57b9-85c0-4fd1-aaac-8ca2b6560ad0" providerId="ADAL" clId="{71C51894-AECB-4355-931C-92463EC6D6E0}" dt="2024-04-05T00:29:30.789" v="439" actId="5793"/>
          <ac:spMkLst>
            <pc:docMk/>
            <pc:sldMk cId="3576977642" sldId="362"/>
            <ac:spMk id="16" creationId="{CA1A1623-65F8-E7F3-860B-98677C489FFA}"/>
          </ac:spMkLst>
        </pc:spChg>
      </pc:sldChg>
      <pc:sldChg chg="modSp mod">
        <pc:chgData name="Alfred Asterjadhi" userId="39de57b9-85c0-4fd1-aaac-8ca2b6560ad0" providerId="ADAL" clId="{71C51894-AECB-4355-931C-92463EC6D6E0}" dt="2024-04-05T00:22:56.777" v="235" actId="2161"/>
        <pc:sldMkLst>
          <pc:docMk/>
          <pc:sldMk cId="2696761607" sldId="393"/>
        </pc:sldMkLst>
        <pc:spChg chg="mod">
          <ac:chgData name="Alfred Asterjadhi" userId="39de57b9-85c0-4fd1-aaac-8ca2b6560ad0" providerId="ADAL" clId="{71C51894-AECB-4355-931C-92463EC6D6E0}" dt="2024-04-05T00:09:57.186" v="27" actId="313"/>
          <ac:spMkLst>
            <pc:docMk/>
            <pc:sldMk cId="2696761607" sldId="393"/>
            <ac:spMk id="3" creationId="{D20906E0-F900-4991-83B1-675F5B67FA2D}"/>
          </ac:spMkLst>
        </pc:spChg>
        <pc:graphicFrameChg chg="modGraphic">
          <ac:chgData name="Alfred Asterjadhi" userId="39de57b9-85c0-4fd1-aaac-8ca2b6560ad0" providerId="ADAL" clId="{71C51894-AECB-4355-931C-92463EC6D6E0}" dt="2024-04-05T00:22:56.777" v="235" actId="2161"/>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71C51894-AECB-4355-931C-92463EC6D6E0}" dt="2024-04-05T00:29:19.481" v="431" actId="13926"/>
        <pc:sldMkLst>
          <pc:docMk/>
          <pc:sldMk cId="3140364693" sldId="997"/>
        </pc:sldMkLst>
        <pc:spChg chg="mod">
          <ac:chgData name="Alfred Asterjadhi" userId="39de57b9-85c0-4fd1-aaac-8ca2b6560ad0" providerId="ADAL" clId="{71C51894-AECB-4355-931C-92463EC6D6E0}" dt="2024-04-05T00:10:31.106" v="68" actId="313"/>
          <ac:spMkLst>
            <pc:docMk/>
            <pc:sldMk cId="3140364693" sldId="997"/>
            <ac:spMk id="6" creationId="{29CFE1A9-332B-2B06-C330-B9EB4742F3D1}"/>
          </ac:spMkLst>
        </pc:spChg>
        <pc:spChg chg="mod">
          <ac:chgData name="Alfred Asterjadhi" userId="39de57b9-85c0-4fd1-aaac-8ca2b6560ad0" providerId="ADAL" clId="{71C51894-AECB-4355-931C-92463EC6D6E0}" dt="2024-04-05T00:29:19.481" v="431" actId="13926"/>
          <ac:spMkLst>
            <pc:docMk/>
            <pc:sldMk cId="3140364693" sldId="997"/>
            <ac:spMk id="7" creationId="{0310814A-1E2F-57F2-C9EF-3805BE6E5DAB}"/>
          </ac:spMkLst>
        </pc:spChg>
      </pc:sldChg>
      <pc:sldChg chg="modSp mod">
        <pc:chgData name="Alfred Asterjadhi" userId="39de57b9-85c0-4fd1-aaac-8ca2b6560ad0" providerId="ADAL" clId="{71C51894-AECB-4355-931C-92463EC6D6E0}" dt="2024-04-05T00:24:01.376" v="264" actId="20577"/>
        <pc:sldMkLst>
          <pc:docMk/>
          <pc:sldMk cId="3233208257" sldId="1006"/>
        </pc:sldMkLst>
        <pc:spChg chg="mod">
          <ac:chgData name="Alfred Asterjadhi" userId="39de57b9-85c0-4fd1-aaac-8ca2b6560ad0" providerId="ADAL" clId="{71C51894-AECB-4355-931C-92463EC6D6E0}" dt="2024-04-05T00:23:51.563" v="261" actId="20577"/>
          <ac:spMkLst>
            <pc:docMk/>
            <pc:sldMk cId="3233208257" sldId="1006"/>
            <ac:spMk id="2" creationId="{4B5F0D0E-8BB7-48AB-9160-728B8B3399A2}"/>
          </ac:spMkLst>
        </pc:spChg>
        <pc:spChg chg="mod">
          <ac:chgData name="Alfred Asterjadhi" userId="39de57b9-85c0-4fd1-aaac-8ca2b6560ad0" providerId="ADAL" clId="{71C51894-AECB-4355-931C-92463EC6D6E0}" dt="2024-04-05T00:24:01.376" v="264" actId="20577"/>
          <ac:spMkLst>
            <pc:docMk/>
            <pc:sldMk cId="3233208257" sldId="1006"/>
            <ac:spMk id="3" creationId="{DFB0BA47-D7B6-4F95-932E-A7AA615BC440}"/>
          </ac:spMkLst>
        </pc:spChg>
        <pc:spChg chg="mod">
          <ac:chgData name="Alfred Asterjadhi" userId="39de57b9-85c0-4fd1-aaac-8ca2b6560ad0" providerId="ADAL" clId="{71C51894-AECB-4355-931C-92463EC6D6E0}" dt="2024-04-05T00:10:06.531" v="46" actId="313"/>
          <ac:spMkLst>
            <pc:docMk/>
            <pc:sldMk cId="3233208257" sldId="1006"/>
            <ac:spMk id="6" creationId="{974B2026-97FB-40D2-8F22-7E6D319B4EA2}"/>
          </ac:spMkLst>
        </pc:spChg>
      </pc:sldChg>
      <pc:sldChg chg="modSp mod">
        <pc:chgData name="Alfred Asterjadhi" userId="39de57b9-85c0-4fd1-aaac-8ca2b6560ad0" providerId="ADAL" clId="{71C51894-AECB-4355-931C-92463EC6D6E0}" dt="2024-04-05T00:24:16.828" v="274" actId="5793"/>
        <pc:sldMkLst>
          <pc:docMk/>
          <pc:sldMk cId="4200130042" sldId="1023"/>
        </pc:sldMkLst>
        <pc:spChg chg="mod">
          <ac:chgData name="Alfred Asterjadhi" userId="39de57b9-85c0-4fd1-aaac-8ca2b6560ad0" providerId="ADAL" clId="{71C51894-AECB-4355-931C-92463EC6D6E0}" dt="2024-04-05T00:24:07.898" v="269" actId="20577"/>
          <ac:spMkLst>
            <pc:docMk/>
            <pc:sldMk cId="4200130042" sldId="1023"/>
            <ac:spMk id="2" creationId="{E693238A-5516-3253-124C-DCED3A7D9AE2}"/>
          </ac:spMkLst>
        </pc:spChg>
        <pc:spChg chg="mod">
          <ac:chgData name="Alfred Asterjadhi" userId="39de57b9-85c0-4fd1-aaac-8ca2b6560ad0" providerId="ADAL" clId="{71C51894-AECB-4355-931C-92463EC6D6E0}" dt="2024-04-05T00:24:16.828" v="274" actId="5793"/>
          <ac:spMkLst>
            <pc:docMk/>
            <pc:sldMk cId="4200130042" sldId="1023"/>
            <ac:spMk id="3" creationId="{2682080F-BC47-47A6-E6F4-7C70F67F48F8}"/>
          </ac:spMkLst>
        </pc:spChg>
        <pc:spChg chg="mod">
          <ac:chgData name="Alfred Asterjadhi" userId="39de57b9-85c0-4fd1-aaac-8ca2b6560ad0" providerId="ADAL" clId="{71C51894-AECB-4355-931C-92463EC6D6E0}" dt="2024-04-05T00:10:15.380" v="48" actId="313"/>
          <ac:spMkLst>
            <pc:docMk/>
            <pc:sldMk cId="4200130042" sldId="1023"/>
            <ac:spMk id="6" creationId="{C0CB183D-A74D-271D-9F71-7510119753C6}"/>
          </ac:spMkLst>
        </pc:spChg>
      </pc:sldChg>
      <pc:sldChg chg="modSp mod">
        <pc:chgData name="Alfred Asterjadhi" userId="39de57b9-85c0-4fd1-aaac-8ca2b6560ad0" providerId="ADAL" clId="{71C51894-AECB-4355-931C-92463EC6D6E0}" dt="2024-04-05T00:24:47.474" v="303" actId="20577"/>
        <pc:sldMkLst>
          <pc:docMk/>
          <pc:sldMk cId="991138630" sldId="1024"/>
        </pc:sldMkLst>
        <pc:spChg chg="mod">
          <ac:chgData name="Alfred Asterjadhi" userId="39de57b9-85c0-4fd1-aaac-8ca2b6560ad0" providerId="ADAL" clId="{71C51894-AECB-4355-931C-92463EC6D6E0}" dt="2024-04-05T00:24:47.474" v="303" actId="20577"/>
          <ac:spMkLst>
            <pc:docMk/>
            <pc:sldMk cId="991138630" sldId="1024"/>
            <ac:spMk id="3" creationId="{E24D4002-4764-1FA7-1147-DE995417131A}"/>
          </ac:spMkLst>
        </pc:spChg>
        <pc:spChg chg="mod">
          <ac:chgData name="Alfred Asterjadhi" userId="39de57b9-85c0-4fd1-aaac-8ca2b6560ad0" providerId="ADAL" clId="{71C51894-AECB-4355-931C-92463EC6D6E0}" dt="2024-04-05T00:10:19.738" v="49" actId="313"/>
          <ac:spMkLst>
            <pc:docMk/>
            <pc:sldMk cId="991138630" sldId="1024"/>
            <ac:spMk id="6" creationId="{5B92EE59-C061-D8AD-02BE-EB12A707ABF5}"/>
          </ac:spMkLst>
        </pc:spChg>
      </pc:sldChg>
      <pc:sldChg chg="modSp mod">
        <pc:chgData name="Alfred Asterjadhi" userId="39de57b9-85c0-4fd1-aaac-8ca2b6560ad0" providerId="ADAL" clId="{71C51894-AECB-4355-931C-92463EC6D6E0}" dt="2024-04-05T00:24:56.101" v="308" actId="5793"/>
        <pc:sldMkLst>
          <pc:docMk/>
          <pc:sldMk cId="3287547131" sldId="1028"/>
        </pc:sldMkLst>
        <pc:spChg chg="mod">
          <ac:chgData name="Alfred Asterjadhi" userId="39de57b9-85c0-4fd1-aaac-8ca2b6560ad0" providerId="ADAL" clId="{71C51894-AECB-4355-931C-92463EC6D6E0}" dt="2024-04-05T00:10:20.449" v="50" actId="313"/>
          <ac:spMkLst>
            <pc:docMk/>
            <pc:sldMk cId="3287547131" sldId="1028"/>
            <ac:spMk id="6" creationId="{EC77C5EB-E20F-F01E-703C-08282E47E7DA}"/>
          </ac:spMkLst>
        </pc:spChg>
        <pc:spChg chg="mod">
          <ac:chgData name="Alfred Asterjadhi" userId="39de57b9-85c0-4fd1-aaac-8ca2b6560ad0" providerId="ADAL" clId="{71C51894-AECB-4355-931C-92463EC6D6E0}" dt="2024-04-05T00:24:56.101" v="308" actId="5793"/>
          <ac:spMkLst>
            <pc:docMk/>
            <pc:sldMk cId="3287547131" sldId="1028"/>
            <ac:spMk id="11" creationId="{3F0830D3-DB20-4EBA-DF7C-EE156DB7215D}"/>
          </ac:spMkLst>
        </pc:spChg>
      </pc:sldChg>
      <pc:sldChg chg="modSp mod">
        <pc:chgData name="Alfred Asterjadhi" userId="39de57b9-85c0-4fd1-aaac-8ca2b6560ad0" providerId="ADAL" clId="{71C51894-AECB-4355-931C-92463EC6D6E0}" dt="2024-04-05T00:29:35.351" v="440" actId="20577"/>
        <pc:sldMkLst>
          <pc:docMk/>
          <pc:sldMk cId="1865298196" sldId="1034"/>
        </pc:sldMkLst>
        <pc:spChg chg="mod">
          <ac:chgData name="Alfred Asterjadhi" userId="39de57b9-85c0-4fd1-aaac-8ca2b6560ad0" providerId="ADAL" clId="{71C51894-AECB-4355-931C-92463EC6D6E0}" dt="2024-04-05T00:29:35.351" v="440" actId="20577"/>
          <ac:spMkLst>
            <pc:docMk/>
            <pc:sldMk cId="1865298196" sldId="1034"/>
            <ac:spMk id="3" creationId="{32A82C14-015D-8818-0A3B-A5128A880F97}"/>
          </ac:spMkLst>
        </pc:spChg>
        <pc:spChg chg="mod">
          <ac:chgData name="Alfred Asterjadhi" userId="39de57b9-85c0-4fd1-aaac-8ca2b6560ad0" providerId="ADAL" clId="{71C51894-AECB-4355-931C-92463EC6D6E0}" dt="2024-04-05T00:10:32.394" v="70" actId="313"/>
          <ac:spMkLst>
            <pc:docMk/>
            <pc:sldMk cId="1865298196" sldId="1034"/>
            <ac:spMk id="6" creationId="{BFAF1548-C7B4-5F83-BD76-F4E3BAAA36B8}"/>
          </ac:spMkLst>
        </pc:spChg>
      </pc:sldChg>
      <pc:sldChg chg="modSp mod">
        <pc:chgData name="Alfred Asterjadhi" userId="39de57b9-85c0-4fd1-aaac-8ca2b6560ad0" providerId="ADAL" clId="{71C51894-AECB-4355-931C-92463EC6D6E0}" dt="2024-04-05T00:28:57.071" v="417" actId="5793"/>
        <pc:sldMkLst>
          <pc:docMk/>
          <pc:sldMk cId="3814028870" sldId="1039"/>
        </pc:sldMkLst>
        <pc:spChg chg="mod">
          <ac:chgData name="Alfred Asterjadhi" userId="39de57b9-85c0-4fd1-aaac-8ca2b6560ad0" providerId="ADAL" clId="{71C51894-AECB-4355-931C-92463EC6D6E0}" dt="2024-04-05T00:28:57.071" v="417" actId="5793"/>
          <ac:spMkLst>
            <pc:docMk/>
            <pc:sldMk cId="3814028870" sldId="1039"/>
            <ac:spMk id="3" creationId="{2C08B101-42DC-1716-269A-5A07B06D62DE}"/>
          </ac:spMkLst>
        </pc:spChg>
        <pc:spChg chg="mod">
          <ac:chgData name="Alfred Asterjadhi" userId="39de57b9-85c0-4fd1-aaac-8ca2b6560ad0" providerId="ADAL" clId="{71C51894-AECB-4355-931C-92463EC6D6E0}" dt="2024-04-05T00:10:30.050" v="66" actId="313"/>
          <ac:spMkLst>
            <pc:docMk/>
            <pc:sldMk cId="3814028870" sldId="1039"/>
            <ac:spMk id="6" creationId="{EC77C5EB-E20F-F01E-703C-08282E47E7DA}"/>
          </ac:spMkLst>
        </pc:spChg>
      </pc:sldChg>
      <pc:sldChg chg="modSp del mod">
        <pc:chgData name="Alfred Asterjadhi" userId="39de57b9-85c0-4fd1-aaac-8ca2b6560ad0" providerId="ADAL" clId="{71C51894-AECB-4355-931C-92463EC6D6E0}" dt="2024-04-05T00:28:30.851" v="399" actId="47"/>
        <pc:sldMkLst>
          <pc:docMk/>
          <pc:sldMk cId="4237730190" sldId="1063"/>
        </pc:sldMkLst>
        <pc:spChg chg="mod">
          <ac:chgData name="Alfred Asterjadhi" userId="39de57b9-85c0-4fd1-aaac-8ca2b6560ad0" providerId="ADAL" clId="{71C51894-AECB-4355-931C-92463EC6D6E0}" dt="2024-04-05T00:10:25.010" v="57" actId="313"/>
          <ac:spMkLst>
            <pc:docMk/>
            <pc:sldMk cId="4237730190" sldId="1063"/>
            <ac:spMk id="6" creationId="{974B2026-97FB-40D2-8F22-7E6D319B4EA2}"/>
          </ac:spMkLst>
        </pc:spChg>
      </pc:sldChg>
      <pc:sldChg chg="modSp del mod">
        <pc:chgData name="Alfred Asterjadhi" userId="39de57b9-85c0-4fd1-aaac-8ca2b6560ad0" providerId="ADAL" clId="{71C51894-AECB-4355-931C-92463EC6D6E0}" dt="2024-04-05T00:28:31.755" v="400" actId="47"/>
        <pc:sldMkLst>
          <pc:docMk/>
          <pc:sldMk cId="755068326" sldId="1064"/>
        </pc:sldMkLst>
        <pc:spChg chg="mod">
          <ac:chgData name="Alfred Asterjadhi" userId="39de57b9-85c0-4fd1-aaac-8ca2b6560ad0" providerId="ADAL" clId="{71C51894-AECB-4355-931C-92463EC6D6E0}" dt="2024-04-05T00:10:25.593" v="58" actId="313"/>
          <ac:spMkLst>
            <pc:docMk/>
            <pc:sldMk cId="755068326" sldId="1064"/>
            <ac:spMk id="6" creationId="{974B2026-97FB-40D2-8F22-7E6D319B4EA2}"/>
          </ac:spMkLst>
        </pc:spChg>
      </pc:sldChg>
      <pc:sldChg chg="addSp delSp modSp mod chgLayout">
        <pc:chgData name="Alfred Asterjadhi" userId="39de57b9-85c0-4fd1-aaac-8ca2b6560ad0" providerId="ADAL" clId="{71C51894-AECB-4355-931C-92463EC6D6E0}" dt="2024-04-05T00:29:11.258" v="426" actId="404"/>
        <pc:sldMkLst>
          <pc:docMk/>
          <pc:sldMk cId="1268796722" sldId="1069"/>
        </pc:sldMkLst>
        <pc:spChg chg="mod ord">
          <ac:chgData name="Alfred Asterjadhi" userId="39de57b9-85c0-4fd1-aaac-8ca2b6560ad0" providerId="ADAL" clId="{71C51894-AECB-4355-931C-92463EC6D6E0}" dt="2024-04-05T00:29:08.576" v="424" actId="6264"/>
          <ac:spMkLst>
            <pc:docMk/>
            <pc:sldMk cId="1268796722" sldId="1069"/>
            <ac:spMk id="2" creationId="{CBB6BE89-725C-7287-F96F-BE5358133A36}"/>
          </ac:spMkLst>
        </pc:spChg>
        <pc:spChg chg="mod ord">
          <ac:chgData name="Alfred Asterjadhi" userId="39de57b9-85c0-4fd1-aaac-8ca2b6560ad0" providerId="ADAL" clId="{71C51894-AECB-4355-931C-92463EC6D6E0}" dt="2024-04-05T00:29:11.258" v="426" actId="404"/>
          <ac:spMkLst>
            <pc:docMk/>
            <pc:sldMk cId="1268796722" sldId="1069"/>
            <ac:spMk id="3" creationId="{D1358E1A-E185-4489-03F1-1A1A550D7AE4}"/>
          </ac:spMkLst>
        </pc:spChg>
        <pc:spChg chg="mod ord">
          <ac:chgData name="Alfred Asterjadhi" userId="39de57b9-85c0-4fd1-aaac-8ca2b6560ad0" providerId="ADAL" clId="{71C51894-AECB-4355-931C-92463EC6D6E0}" dt="2024-04-05T00:29:08.576" v="424" actId="6264"/>
          <ac:spMkLst>
            <pc:docMk/>
            <pc:sldMk cId="1268796722" sldId="1069"/>
            <ac:spMk id="4" creationId="{BCFFF57D-0E48-546B-59BA-5601D173EFEE}"/>
          </ac:spMkLst>
        </pc:spChg>
        <pc:spChg chg="mod ord">
          <ac:chgData name="Alfred Asterjadhi" userId="39de57b9-85c0-4fd1-aaac-8ca2b6560ad0" providerId="ADAL" clId="{71C51894-AECB-4355-931C-92463EC6D6E0}" dt="2024-04-05T00:29:08.576" v="424" actId="6264"/>
          <ac:spMkLst>
            <pc:docMk/>
            <pc:sldMk cId="1268796722" sldId="1069"/>
            <ac:spMk id="5" creationId="{63AE84AE-D2E6-0A98-7574-B4E54BCA4CC6}"/>
          </ac:spMkLst>
        </pc:spChg>
        <pc:spChg chg="mod ord">
          <ac:chgData name="Alfred Asterjadhi" userId="39de57b9-85c0-4fd1-aaac-8ca2b6560ad0" providerId="ADAL" clId="{71C51894-AECB-4355-931C-92463EC6D6E0}" dt="2024-04-05T00:29:08.576" v="424" actId="6264"/>
          <ac:spMkLst>
            <pc:docMk/>
            <pc:sldMk cId="1268796722" sldId="1069"/>
            <ac:spMk id="6" creationId="{A843F1B1-22CD-3B09-326F-EF9071A68CDB}"/>
          </ac:spMkLst>
        </pc:spChg>
        <pc:spChg chg="add del mod">
          <ac:chgData name="Alfred Asterjadhi" userId="39de57b9-85c0-4fd1-aaac-8ca2b6560ad0" providerId="ADAL" clId="{71C51894-AECB-4355-931C-92463EC6D6E0}" dt="2024-04-05T00:29:08.576" v="424" actId="6264"/>
          <ac:spMkLst>
            <pc:docMk/>
            <pc:sldMk cId="1268796722" sldId="1069"/>
            <ac:spMk id="7" creationId="{958663ED-31AA-BC8A-0C46-E06679E359CB}"/>
          </ac:spMkLst>
        </pc:spChg>
        <pc:spChg chg="add del mod">
          <ac:chgData name="Alfred Asterjadhi" userId="39de57b9-85c0-4fd1-aaac-8ca2b6560ad0" providerId="ADAL" clId="{71C51894-AECB-4355-931C-92463EC6D6E0}" dt="2024-04-05T00:29:08.576" v="424" actId="6264"/>
          <ac:spMkLst>
            <pc:docMk/>
            <pc:sldMk cId="1268796722" sldId="1069"/>
            <ac:spMk id="8" creationId="{CC7AC273-421B-7D64-BFFA-D9B802EEC713}"/>
          </ac:spMkLst>
        </pc:spChg>
        <pc:spChg chg="add del mod">
          <ac:chgData name="Alfred Asterjadhi" userId="39de57b9-85c0-4fd1-aaac-8ca2b6560ad0" providerId="ADAL" clId="{71C51894-AECB-4355-931C-92463EC6D6E0}" dt="2024-04-05T00:29:08.576" v="424" actId="6264"/>
          <ac:spMkLst>
            <pc:docMk/>
            <pc:sldMk cId="1268796722" sldId="1069"/>
            <ac:spMk id="9" creationId="{F0D8F467-7BAA-1B61-475F-A8E50BDD920D}"/>
          </ac:spMkLst>
        </pc:spChg>
        <pc:spChg chg="add del mod">
          <ac:chgData name="Alfred Asterjadhi" userId="39de57b9-85c0-4fd1-aaac-8ca2b6560ad0" providerId="ADAL" clId="{71C51894-AECB-4355-931C-92463EC6D6E0}" dt="2024-04-05T00:29:08.576" v="424" actId="6264"/>
          <ac:spMkLst>
            <pc:docMk/>
            <pc:sldMk cId="1268796722" sldId="1069"/>
            <ac:spMk id="10" creationId="{C6A87B21-207F-7BD3-A9B5-587C81FF24CB}"/>
          </ac:spMkLst>
        </pc:spChg>
        <pc:spChg chg="add del mod">
          <ac:chgData name="Alfred Asterjadhi" userId="39de57b9-85c0-4fd1-aaac-8ca2b6560ad0" providerId="ADAL" clId="{71C51894-AECB-4355-931C-92463EC6D6E0}" dt="2024-04-05T00:29:08.576" v="424" actId="6264"/>
          <ac:spMkLst>
            <pc:docMk/>
            <pc:sldMk cId="1268796722" sldId="1069"/>
            <ac:spMk id="11" creationId="{48365C62-762B-F0CE-C280-FBC134B9915C}"/>
          </ac:spMkLst>
        </pc:spChg>
      </pc:sldChg>
      <pc:sldChg chg="modSp mod">
        <pc:chgData name="Alfred Asterjadhi" userId="39de57b9-85c0-4fd1-aaac-8ca2b6560ad0" providerId="ADAL" clId="{71C51894-AECB-4355-931C-92463EC6D6E0}" dt="2024-04-05T00:25:16.334" v="318" actId="20577"/>
        <pc:sldMkLst>
          <pc:docMk/>
          <pc:sldMk cId="86469410" sldId="1081"/>
        </pc:sldMkLst>
        <pc:spChg chg="mod">
          <ac:chgData name="Alfred Asterjadhi" userId="39de57b9-85c0-4fd1-aaac-8ca2b6560ad0" providerId="ADAL" clId="{71C51894-AECB-4355-931C-92463EC6D6E0}" dt="2024-04-05T00:25:01.602" v="309" actId="13926"/>
          <ac:spMkLst>
            <pc:docMk/>
            <pc:sldMk cId="86469410" sldId="1081"/>
            <ac:spMk id="2" creationId="{4B5F0D0E-8BB7-48AB-9160-728B8B3399A2}"/>
          </ac:spMkLst>
        </pc:spChg>
        <pc:spChg chg="mod">
          <ac:chgData name="Alfred Asterjadhi" userId="39de57b9-85c0-4fd1-aaac-8ca2b6560ad0" providerId="ADAL" clId="{71C51894-AECB-4355-931C-92463EC6D6E0}" dt="2024-04-05T00:25:16.334" v="318" actId="20577"/>
          <ac:spMkLst>
            <pc:docMk/>
            <pc:sldMk cId="86469410" sldId="1081"/>
            <ac:spMk id="3" creationId="{DFB0BA47-D7B6-4F95-932E-A7AA615BC440}"/>
          </ac:spMkLst>
        </pc:spChg>
        <pc:spChg chg="mod">
          <ac:chgData name="Alfred Asterjadhi" userId="39de57b9-85c0-4fd1-aaac-8ca2b6560ad0" providerId="ADAL" clId="{71C51894-AECB-4355-931C-92463EC6D6E0}" dt="2024-04-05T00:10:21.682" v="51" actId="313"/>
          <ac:spMkLst>
            <pc:docMk/>
            <pc:sldMk cId="86469410" sldId="1081"/>
            <ac:spMk id="6" creationId="{974B2026-97FB-40D2-8F22-7E6D319B4EA2}"/>
          </ac:spMkLst>
        </pc:spChg>
      </pc:sldChg>
      <pc:sldChg chg="modSp mod">
        <pc:chgData name="Alfred Asterjadhi" userId="39de57b9-85c0-4fd1-aaac-8ca2b6560ad0" providerId="ADAL" clId="{71C51894-AECB-4355-931C-92463EC6D6E0}" dt="2024-04-05T00:26:04.279" v="345"/>
        <pc:sldMkLst>
          <pc:docMk/>
          <pc:sldMk cId="241393342" sldId="1082"/>
        </pc:sldMkLst>
        <pc:spChg chg="mod">
          <ac:chgData name="Alfred Asterjadhi" userId="39de57b9-85c0-4fd1-aaac-8ca2b6560ad0" providerId="ADAL" clId="{71C51894-AECB-4355-931C-92463EC6D6E0}" dt="2024-04-05T00:25:24.329" v="320" actId="13926"/>
          <ac:spMkLst>
            <pc:docMk/>
            <pc:sldMk cId="241393342" sldId="1082"/>
            <ac:spMk id="2" creationId="{4B5F0D0E-8BB7-48AB-9160-728B8B3399A2}"/>
          </ac:spMkLst>
        </pc:spChg>
        <pc:spChg chg="mod">
          <ac:chgData name="Alfred Asterjadhi" userId="39de57b9-85c0-4fd1-aaac-8ca2b6560ad0" providerId="ADAL" clId="{71C51894-AECB-4355-931C-92463EC6D6E0}" dt="2024-04-05T00:26:04.279" v="345"/>
          <ac:spMkLst>
            <pc:docMk/>
            <pc:sldMk cId="241393342" sldId="1082"/>
            <ac:spMk id="3" creationId="{DFB0BA47-D7B6-4F95-932E-A7AA615BC440}"/>
          </ac:spMkLst>
        </pc:spChg>
        <pc:spChg chg="mod">
          <ac:chgData name="Alfred Asterjadhi" userId="39de57b9-85c0-4fd1-aaac-8ca2b6560ad0" providerId="ADAL" clId="{71C51894-AECB-4355-931C-92463EC6D6E0}" dt="2024-04-05T00:10:22.249" v="52" actId="313"/>
          <ac:spMkLst>
            <pc:docMk/>
            <pc:sldMk cId="241393342" sldId="1082"/>
            <ac:spMk id="6" creationId="{974B2026-97FB-40D2-8F22-7E6D319B4EA2}"/>
          </ac:spMkLst>
        </pc:spChg>
      </pc:sldChg>
      <pc:sldChg chg="modSp del mod">
        <pc:chgData name="Alfred Asterjadhi" userId="39de57b9-85c0-4fd1-aaac-8ca2b6560ad0" providerId="ADAL" clId="{71C51894-AECB-4355-931C-92463EC6D6E0}" dt="2024-04-05T00:23:07.369" v="240" actId="47"/>
        <pc:sldMkLst>
          <pc:docMk/>
          <pc:sldMk cId="695106843" sldId="1084"/>
        </pc:sldMkLst>
        <pc:spChg chg="mod">
          <ac:chgData name="Alfred Asterjadhi" userId="39de57b9-85c0-4fd1-aaac-8ca2b6560ad0" providerId="ADAL" clId="{71C51894-AECB-4355-931C-92463EC6D6E0}" dt="2024-04-05T00:09:59.930" v="32" actId="313"/>
          <ac:spMkLst>
            <pc:docMk/>
            <pc:sldMk cId="695106843" sldId="1084"/>
            <ac:spMk id="3" creationId="{D20906E0-F900-4991-83B1-675F5B67FA2D}"/>
          </ac:spMkLst>
        </pc:spChg>
      </pc:sldChg>
      <pc:sldChg chg="modSp del mod">
        <pc:chgData name="Alfred Asterjadhi" userId="39de57b9-85c0-4fd1-aaac-8ca2b6560ad0" providerId="ADAL" clId="{71C51894-AECB-4355-931C-92463EC6D6E0}" dt="2024-04-05T00:23:10.834" v="243" actId="47"/>
        <pc:sldMkLst>
          <pc:docMk/>
          <pc:sldMk cId="2138583481" sldId="1085"/>
        </pc:sldMkLst>
        <pc:spChg chg="mod">
          <ac:chgData name="Alfred Asterjadhi" userId="39de57b9-85c0-4fd1-aaac-8ca2b6560ad0" providerId="ADAL" clId="{71C51894-AECB-4355-931C-92463EC6D6E0}" dt="2024-04-05T00:10:01.465" v="35" actId="313"/>
          <ac:spMkLst>
            <pc:docMk/>
            <pc:sldMk cId="2138583481" sldId="1085"/>
            <ac:spMk id="3" creationId="{D20906E0-F900-4991-83B1-675F5B67FA2D}"/>
          </ac:spMkLst>
        </pc:spChg>
      </pc:sldChg>
      <pc:sldChg chg="modSp del mod">
        <pc:chgData name="Alfred Asterjadhi" userId="39de57b9-85c0-4fd1-aaac-8ca2b6560ad0" providerId="ADAL" clId="{71C51894-AECB-4355-931C-92463EC6D6E0}" dt="2024-04-05T00:23:02.657" v="236" actId="47"/>
        <pc:sldMkLst>
          <pc:docMk/>
          <pc:sldMk cId="427559049" sldId="1086"/>
        </pc:sldMkLst>
        <pc:spChg chg="mod">
          <ac:chgData name="Alfred Asterjadhi" userId="39de57b9-85c0-4fd1-aaac-8ca2b6560ad0" providerId="ADAL" clId="{71C51894-AECB-4355-931C-92463EC6D6E0}" dt="2024-04-05T00:09:57.730" v="28" actId="313"/>
          <ac:spMkLst>
            <pc:docMk/>
            <pc:sldMk cId="427559049" sldId="1086"/>
            <ac:spMk id="3" creationId="{D20906E0-F900-4991-83B1-675F5B67FA2D}"/>
          </ac:spMkLst>
        </pc:spChg>
      </pc:sldChg>
      <pc:sldChg chg="modSp del mod">
        <pc:chgData name="Alfred Asterjadhi" userId="39de57b9-85c0-4fd1-aaac-8ca2b6560ad0" providerId="ADAL" clId="{71C51894-AECB-4355-931C-92463EC6D6E0}" dt="2024-04-05T00:23:03.841" v="237" actId="47"/>
        <pc:sldMkLst>
          <pc:docMk/>
          <pc:sldMk cId="2696388017" sldId="1087"/>
        </pc:sldMkLst>
        <pc:spChg chg="mod">
          <ac:chgData name="Alfred Asterjadhi" userId="39de57b9-85c0-4fd1-aaac-8ca2b6560ad0" providerId="ADAL" clId="{71C51894-AECB-4355-931C-92463EC6D6E0}" dt="2024-04-05T00:09:58.218" v="29" actId="313"/>
          <ac:spMkLst>
            <pc:docMk/>
            <pc:sldMk cId="2696388017" sldId="1087"/>
            <ac:spMk id="3" creationId="{D20906E0-F900-4991-83B1-675F5B67FA2D}"/>
          </ac:spMkLst>
        </pc:spChg>
      </pc:sldChg>
      <pc:sldChg chg="modSp del mod">
        <pc:chgData name="Alfred Asterjadhi" userId="39de57b9-85c0-4fd1-aaac-8ca2b6560ad0" providerId="ADAL" clId="{71C51894-AECB-4355-931C-92463EC6D6E0}" dt="2024-04-05T00:23:05.209" v="238" actId="47"/>
        <pc:sldMkLst>
          <pc:docMk/>
          <pc:sldMk cId="2082127564" sldId="1088"/>
        </pc:sldMkLst>
        <pc:spChg chg="mod">
          <ac:chgData name="Alfred Asterjadhi" userId="39de57b9-85c0-4fd1-aaac-8ca2b6560ad0" providerId="ADAL" clId="{71C51894-AECB-4355-931C-92463EC6D6E0}" dt="2024-04-05T00:09:58.721" v="30" actId="313"/>
          <ac:spMkLst>
            <pc:docMk/>
            <pc:sldMk cId="2082127564" sldId="1088"/>
            <ac:spMk id="3" creationId="{D20906E0-F900-4991-83B1-675F5B67FA2D}"/>
          </ac:spMkLst>
        </pc:spChg>
      </pc:sldChg>
      <pc:sldChg chg="modSp del mod">
        <pc:chgData name="Alfred Asterjadhi" userId="39de57b9-85c0-4fd1-aaac-8ca2b6560ad0" providerId="ADAL" clId="{71C51894-AECB-4355-931C-92463EC6D6E0}" dt="2024-04-05T00:23:06.400" v="239" actId="47"/>
        <pc:sldMkLst>
          <pc:docMk/>
          <pc:sldMk cId="2042963422" sldId="1089"/>
        </pc:sldMkLst>
        <pc:spChg chg="mod">
          <ac:chgData name="Alfred Asterjadhi" userId="39de57b9-85c0-4fd1-aaac-8ca2b6560ad0" providerId="ADAL" clId="{71C51894-AECB-4355-931C-92463EC6D6E0}" dt="2024-04-05T00:09:59.394" v="31" actId="313"/>
          <ac:spMkLst>
            <pc:docMk/>
            <pc:sldMk cId="2042963422" sldId="1089"/>
            <ac:spMk id="3" creationId="{D20906E0-F900-4991-83B1-675F5B67FA2D}"/>
          </ac:spMkLst>
        </pc:spChg>
      </pc:sldChg>
      <pc:sldChg chg="modSp del mod">
        <pc:chgData name="Alfred Asterjadhi" userId="39de57b9-85c0-4fd1-aaac-8ca2b6560ad0" providerId="ADAL" clId="{71C51894-AECB-4355-931C-92463EC6D6E0}" dt="2024-04-05T00:23:22.837" v="253" actId="47"/>
        <pc:sldMkLst>
          <pc:docMk/>
          <pc:sldMk cId="1787302382" sldId="1090"/>
        </pc:sldMkLst>
        <pc:spChg chg="mod">
          <ac:chgData name="Alfred Asterjadhi" userId="39de57b9-85c0-4fd1-aaac-8ca2b6560ad0" providerId="ADAL" clId="{71C51894-AECB-4355-931C-92463EC6D6E0}" dt="2024-04-05T00:10:06.057" v="45" actId="313"/>
          <ac:spMkLst>
            <pc:docMk/>
            <pc:sldMk cId="1787302382" sldId="1090"/>
            <ac:spMk id="3" creationId="{D20906E0-F900-4991-83B1-675F5B67FA2D}"/>
          </ac:spMkLst>
        </pc:spChg>
      </pc:sldChg>
      <pc:sldChg chg="modSp del mod">
        <pc:chgData name="Alfred Asterjadhi" userId="39de57b9-85c0-4fd1-aaac-8ca2b6560ad0" providerId="ADAL" clId="{71C51894-AECB-4355-931C-92463EC6D6E0}" dt="2024-04-05T00:23:08.753" v="241" actId="47"/>
        <pc:sldMkLst>
          <pc:docMk/>
          <pc:sldMk cId="387064649" sldId="1091"/>
        </pc:sldMkLst>
        <pc:spChg chg="mod">
          <ac:chgData name="Alfred Asterjadhi" userId="39de57b9-85c0-4fd1-aaac-8ca2b6560ad0" providerId="ADAL" clId="{71C51894-AECB-4355-931C-92463EC6D6E0}" dt="2024-04-05T00:10:00.425" v="33" actId="313"/>
          <ac:spMkLst>
            <pc:docMk/>
            <pc:sldMk cId="387064649" sldId="1091"/>
            <ac:spMk id="3" creationId="{D20906E0-F900-4991-83B1-675F5B67FA2D}"/>
          </ac:spMkLst>
        </pc:spChg>
      </pc:sldChg>
      <pc:sldChg chg="modSp del mod">
        <pc:chgData name="Alfred Asterjadhi" userId="39de57b9-85c0-4fd1-aaac-8ca2b6560ad0" providerId="ADAL" clId="{71C51894-AECB-4355-931C-92463EC6D6E0}" dt="2024-04-05T00:23:09.819" v="242" actId="47"/>
        <pc:sldMkLst>
          <pc:docMk/>
          <pc:sldMk cId="496318644" sldId="1092"/>
        </pc:sldMkLst>
        <pc:spChg chg="mod">
          <ac:chgData name="Alfred Asterjadhi" userId="39de57b9-85c0-4fd1-aaac-8ca2b6560ad0" providerId="ADAL" clId="{71C51894-AECB-4355-931C-92463EC6D6E0}" dt="2024-04-05T00:10:00.945" v="34" actId="313"/>
          <ac:spMkLst>
            <pc:docMk/>
            <pc:sldMk cId="496318644" sldId="1092"/>
            <ac:spMk id="3" creationId="{D20906E0-F900-4991-83B1-675F5B67FA2D}"/>
          </ac:spMkLst>
        </pc:spChg>
      </pc:sldChg>
      <pc:sldChg chg="modSp del mod">
        <pc:chgData name="Alfred Asterjadhi" userId="39de57b9-85c0-4fd1-aaac-8ca2b6560ad0" providerId="ADAL" clId="{71C51894-AECB-4355-931C-92463EC6D6E0}" dt="2024-04-05T00:28:27.168" v="396" actId="47"/>
        <pc:sldMkLst>
          <pc:docMk/>
          <pc:sldMk cId="3174241725" sldId="1093"/>
        </pc:sldMkLst>
        <pc:spChg chg="mod">
          <ac:chgData name="Alfred Asterjadhi" userId="39de57b9-85c0-4fd1-aaac-8ca2b6560ad0" providerId="ADAL" clId="{71C51894-AECB-4355-931C-92463EC6D6E0}" dt="2024-04-05T00:10:23.257" v="54" actId="313"/>
          <ac:spMkLst>
            <pc:docMk/>
            <pc:sldMk cId="3174241725" sldId="1093"/>
            <ac:spMk id="6" creationId="{974B2026-97FB-40D2-8F22-7E6D319B4EA2}"/>
          </ac:spMkLst>
        </pc:spChg>
      </pc:sldChg>
      <pc:sldChg chg="modSp del mod">
        <pc:chgData name="Alfred Asterjadhi" userId="39de57b9-85c0-4fd1-aaac-8ca2b6560ad0" providerId="ADAL" clId="{71C51894-AECB-4355-931C-92463EC6D6E0}" dt="2024-04-05T00:28:28.487" v="397" actId="47"/>
        <pc:sldMkLst>
          <pc:docMk/>
          <pc:sldMk cId="888791386" sldId="1094"/>
        </pc:sldMkLst>
        <pc:spChg chg="mod">
          <ac:chgData name="Alfred Asterjadhi" userId="39de57b9-85c0-4fd1-aaac-8ca2b6560ad0" providerId="ADAL" clId="{71C51894-AECB-4355-931C-92463EC6D6E0}" dt="2024-04-05T00:10:23.753" v="55" actId="313"/>
          <ac:spMkLst>
            <pc:docMk/>
            <pc:sldMk cId="888791386" sldId="1094"/>
            <ac:spMk id="6" creationId="{974B2026-97FB-40D2-8F22-7E6D319B4EA2}"/>
          </ac:spMkLst>
        </pc:spChg>
      </pc:sldChg>
      <pc:sldChg chg="modSp del mod">
        <pc:chgData name="Alfred Asterjadhi" userId="39de57b9-85c0-4fd1-aaac-8ca2b6560ad0" providerId="ADAL" clId="{71C51894-AECB-4355-931C-92463EC6D6E0}" dt="2024-04-05T00:23:11.841" v="244" actId="47"/>
        <pc:sldMkLst>
          <pc:docMk/>
          <pc:sldMk cId="1539101784" sldId="1095"/>
        </pc:sldMkLst>
        <pc:spChg chg="mod">
          <ac:chgData name="Alfred Asterjadhi" userId="39de57b9-85c0-4fd1-aaac-8ca2b6560ad0" providerId="ADAL" clId="{71C51894-AECB-4355-931C-92463EC6D6E0}" dt="2024-04-05T00:10:01.913" v="36" actId="313"/>
          <ac:spMkLst>
            <pc:docMk/>
            <pc:sldMk cId="1539101784" sldId="1095"/>
            <ac:spMk id="3" creationId="{D20906E0-F900-4991-83B1-675F5B67FA2D}"/>
          </ac:spMkLst>
        </pc:spChg>
      </pc:sldChg>
      <pc:sldChg chg="modSp del mod">
        <pc:chgData name="Alfred Asterjadhi" userId="39de57b9-85c0-4fd1-aaac-8ca2b6560ad0" providerId="ADAL" clId="{71C51894-AECB-4355-931C-92463EC6D6E0}" dt="2024-04-05T00:23:12.848" v="245" actId="47"/>
        <pc:sldMkLst>
          <pc:docMk/>
          <pc:sldMk cId="1266343830" sldId="1096"/>
        </pc:sldMkLst>
        <pc:spChg chg="mod">
          <ac:chgData name="Alfred Asterjadhi" userId="39de57b9-85c0-4fd1-aaac-8ca2b6560ad0" providerId="ADAL" clId="{71C51894-AECB-4355-931C-92463EC6D6E0}" dt="2024-04-05T00:10:02.331" v="37" actId="313"/>
          <ac:spMkLst>
            <pc:docMk/>
            <pc:sldMk cId="1266343830" sldId="1096"/>
            <ac:spMk id="3" creationId="{D20906E0-F900-4991-83B1-675F5B67FA2D}"/>
          </ac:spMkLst>
        </pc:spChg>
      </pc:sldChg>
      <pc:sldChg chg="modSp del mod">
        <pc:chgData name="Alfred Asterjadhi" userId="39de57b9-85c0-4fd1-aaac-8ca2b6560ad0" providerId="ADAL" clId="{71C51894-AECB-4355-931C-92463EC6D6E0}" dt="2024-04-05T00:23:14.979" v="247" actId="47"/>
        <pc:sldMkLst>
          <pc:docMk/>
          <pc:sldMk cId="915975408" sldId="1097"/>
        </pc:sldMkLst>
        <pc:spChg chg="mod">
          <ac:chgData name="Alfred Asterjadhi" userId="39de57b9-85c0-4fd1-aaac-8ca2b6560ad0" providerId="ADAL" clId="{71C51894-AECB-4355-931C-92463EC6D6E0}" dt="2024-04-05T00:10:03.169" v="39" actId="313"/>
          <ac:spMkLst>
            <pc:docMk/>
            <pc:sldMk cId="915975408" sldId="1097"/>
            <ac:spMk id="3" creationId="{D20906E0-F900-4991-83B1-675F5B67FA2D}"/>
          </ac:spMkLst>
        </pc:spChg>
      </pc:sldChg>
      <pc:sldChg chg="modSp del mod">
        <pc:chgData name="Alfred Asterjadhi" userId="39de57b9-85c0-4fd1-aaac-8ca2b6560ad0" providerId="ADAL" clId="{71C51894-AECB-4355-931C-92463EC6D6E0}" dt="2024-04-05T00:23:13.904" v="246" actId="47"/>
        <pc:sldMkLst>
          <pc:docMk/>
          <pc:sldMk cId="1259583765" sldId="1098"/>
        </pc:sldMkLst>
        <pc:spChg chg="mod">
          <ac:chgData name="Alfred Asterjadhi" userId="39de57b9-85c0-4fd1-aaac-8ca2b6560ad0" providerId="ADAL" clId="{71C51894-AECB-4355-931C-92463EC6D6E0}" dt="2024-04-05T00:10:02.729" v="38" actId="313"/>
          <ac:spMkLst>
            <pc:docMk/>
            <pc:sldMk cId="1259583765" sldId="1098"/>
            <ac:spMk id="3" creationId="{D20906E0-F900-4991-83B1-675F5B67FA2D}"/>
          </ac:spMkLst>
        </pc:spChg>
      </pc:sldChg>
      <pc:sldChg chg="modSp del mod">
        <pc:chgData name="Alfred Asterjadhi" userId="39de57b9-85c0-4fd1-aaac-8ca2b6560ad0" providerId="ADAL" clId="{71C51894-AECB-4355-931C-92463EC6D6E0}" dt="2024-04-05T00:23:16.116" v="248" actId="47"/>
        <pc:sldMkLst>
          <pc:docMk/>
          <pc:sldMk cId="950174829" sldId="1099"/>
        </pc:sldMkLst>
        <pc:spChg chg="mod">
          <ac:chgData name="Alfred Asterjadhi" userId="39de57b9-85c0-4fd1-aaac-8ca2b6560ad0" providerId="ADAL" clId="{71C51894-AECB-4355-931C-92463EC6D6E0}" dt="2024-04-05T00:10:03.596" v="40" actId="313"/>
          <ac:spMkLst>
            <pc:docMk/>
            <pc:sldMk cId="950174829" sldId="1099"/>
            <ac:spMk id="3" creationId="{D20906E0-F900-4991-83B1-675F5B67FA2D}"/>
          </ac:spMkLst>
        </pc:spChg>
      </pc:sldChg>
      <pc:sldChg chg="modSp del mod">
        <pc:chgData name="Alfred Asterjadhi" userId="39de57b9-85c0-4fd1-aaac-8ca2b6560ad0" providerId="ADAL" clId="{71C51894-AECB-4355-931C-92463EC6D6E0}" dt="2024-04-05T00:28:34.837" v="403" actId="47"/>
        <pc:sldMkLst>
          <pc:docMk/>
          <pc:sldMk cId="1079960312" sldId="1100"/>
        </pc:sldMkLst>
        <pc:spChg chg="mod">
          <ac:chgData name="Alfred Asterjadhi" userId="39de57b9-85c0-4fd1-aaac-8ca2b6560ad0" providerId="ADAL" clId="{71C51894-AECB-4355-931C-92463EC6D6E0}" dt="2024-04-05T00:10:27.658" v="61" actId="313"/>
          <ac:spMkLst>
            <pc:docMk/>
            <pc:sldMk cId="1079960312" sldId="1100"/>
            <ac:spMk id="6" creationId="{974B2026-97FB-40D2-8F22-7E6D319B4EA2}"/>
          </ac:spMkLst>
        </pc:spChg>
      </pc:sldChg>
      <pc:sldChg chg="modSp del mod">
        <pc:chgData name="Alfred Asterjadhi" userId="39de57b9-85c0-4fd1-aaac-8ca2b6560ad0" providerId="ADAL" clId="{71C51894-AECB-4355-931C-92463EC6D6E0}" dt="2024-04-05T00:28:33.939" v="402" actId="47"/>
        <pc:sldMkLst>
          <pc:docMk/>
          <pc:sldMk cId="2496265761" sldId="1103"/>
        </pc:sldMkLst>
        <pc:spChg chg="mod">
          <ac:chgData name="Alfred Asterjadhi" userId="39de57b9-85c0-4fd1-aaac-8ca2b6560ad0" providerId="ADAL" clId="{71C51894-AECB-4355-931C-92463EC6D6E0}" dt="2024-04-05T00:10:26.906" v="60" actId="313"/>
          <ac:spMkLst>
            <pc:docMk/>
            <pc:sldMk cId="2496265761" sldId="1103"/>
            <ac:spMk id="6" creationId="{974B2026-97FB-40D2-8F22-7E6D319B4EA2}"/>
          </ac:spMkLst>
        </pc:spChg>
      </pc:sldChg>
      <pc:sldChg chg="modSp del mod">
        <pc:chgData name="Alfred Asterjadhi" userId="39de57b9-85c0-4fd1-aaac-8ca2b6560ad0" providerId="ADAL" clId="{71C51894-AECB-4355-931C-92463EC6D6E0}" dt="2024-04-05T00:28:37.494" v="405" actId="47"/>
        <pc:sldMkLst>
          <pc:docMk/>
          <pc:sldMk cId="1019001900" sldId="1104"/>
        </pc:sldMkLst>
        <pc:spChg chg="mod">
          <ac:chgData name="Alfred Asterjadhi" userId="39de57b9-85c0-4fd1-aaac-8ca2b6560ad0" providerId="ADAL" clId="{71C51894-AECB-4355-931C-92463EC6D6E0}" dt="2024-04-05T00:10:28.691" v="63" actId="313"/>
          <ac:spMkLst>
            <pc:docMk/>
            <pc:sldMk cId="1019001900" sldId="1104"/>
            <ac:spMk id="6" creationId="{974B2026-97FB-40D2-8F22-7E6D319B4EA2}"/>
          </ac:spMkLst>
        </pc:spChg>
      </pc:sldChg>
      <pc:sldChg chg="modSp del mod">
        <pc:chgData name="Alfred Asterjadhi" userId="39de57b9-85c0-4fd1-aaac-8ca2b6560ad0" providerId="ADAL" clId="{71C51894-AECB-4355-931C-92463EC6D6E0}" dt="2024-04-05T00:28:38.622" v="406" actId="47"/>
        <pc:sldMkLst>
          <pc:docMk/>
          <pc:sldMk cId="1371861126" sldId="1105"/>
        </pc:sldMkLst>
        <pc:spChg chg="mod">
          <ac:chgData name="Alfred Asterjadhi" userId="39de57b9-85c0-4fd1-aaac-8ca2b6560ad0" providerId="ADAL" clId="{71C51894-AECB-4355-931C-92463EC6D6E0}" dt="2024-04-05T00:10:29.154" v="64" actId="313"/>
          <ac:spMkLst>
            <pc:docMk/>
            <pc:sldMk cId="1371861126" sldId="1105"/>
            <ac:spMk id="6" creationId="{974B2026-97FB-40D2-8F22-7E6D319B4EA2}"/>
          </ac:spMkLst>
        </pc:spChg>
      </pc:sldChg>
      <pc:sldChg chg="modSp del mod">
        <pc:chgData name="Alfred Asterjadhi" userId="39de57b9-85c0-4fd1-aaac-8ca2b6560ad0" providerId="ADAL" clId="{71C51894-AECB-4355-931C-92463EC6D6E0}" dt="2024-04-05T00:23:17.184" v="249" actId="47"/>
        <pc:sldMkLst>
          <pc:docMk/>
          <pc:sldMk cId="3533002577" sldId="1106"/>
        </pc:sldMkLst>
        <pc:spChg chg="mod">
          <ac:chgData name="Alfred Asterjadhi" userId="39de57b9-85c0-4fd1-aaac-8ca2b6560ad0" providerId="ADAL" clId="{71C51894-AECB-4355-931C-92463EC6D6E0}" dt="2024-04-05T00:10:04.098" v="41" actId="313"/>
          <ac:spMkLst>
            <pc:docMk/>
            <pc:sldMk cId="3533002577" sldId="1106"/>
            <ac:spMk id="3" creationId="{D20906E0-F900-4991-83B1-675F5B67FA2D}"/>
          </ac:spMkLst>
        </pc:spChg>
      </pc:sldChg>
      <pc:sldChg chg="modSp del mod">
        <pc:chgData name="Alfred Asterjadhi" userId="39de57b9-85c0-4fd1-aaac-8ca2b6560ad0" providerId="ADAL" clId="{71C51894-AECB-4355-931C-92463EC6D6E0}" dt="2024-04-05T00:23:18.268" v="250" actId="47"/>
        <pc:sldMkLst>
          <pc:docMk/>
          <pc:sldMk cId="1402068810" sldId="1107"/>
        </pc:sldMkLst>
        <pc:spChg chg="mod">
          <ac:chgData name="Alfred Asterjadhi" userId="39de57b9-85c0-4fd1-aaac-8ca2b6560ad0" providerId="ADAL" clId="{71C51894-AECB-4355-931C-92463EC6D6E0}" dt="2024-04-05T00:10:04.617" v="42" actId="313"/>
          <ac:spMkLst>
            <pc:docMk/>
            <pc:sldMk cId="1402068810" sldId="1107"/>
            <ac:spMk id="3" creationId="{D20906E0-F900-4991-83B1-675F5B67FA2D}"/>
          </ac:spMkLst>
        </pc:spChg>
      </pc:sldChg>
      <pc:sldChg chg="modSp del mod">
        <pc:chgData name="Alfred Asterjadhi" userId="39de57b9-85c0-4fd1-aaac-8ca2b6560ad0" providerId="ADAL" clId="{71C51894-AECB-4355-931C-92463EC6D6E0}" dt="2024-04-05T00:23:19.769" v="251" actId="47"/>
        <pc:sldMkLst>
          <pc:docMk/>
          <pc:sldMk cId="1715563082" sldId="1108"/>
        </pc:sldMkLst>
        <pc:spChg chg="mod">
          <ac:chgData name="Alfred Asterjadhi" userId="39de57b9-85c0-4fd1-aaac-8ca2b6560ad0" providerId="ADAL" clId="{71C51894-AECB-4355-931C-92463EC6D6E0}" dt="2024-04-05T00:10:05.100" v="43" actId="313"/>
          <ac:spMkLst>
            <pc:docMk/>
            <pc:sldMk cId="1715563082" sldId="1108"/>
            <ac:spMk id="3" creationId="{D20906E0-F900-4991-83B1-675F5B67FA2D}"/>
          </ac:spMkLst>
        </pc:spChg>
      </pc:sldChg>
      <pc:sldChg chg="modSp del mod">
        <pc:chgData name="Alfred Asterjadhi" userId="39de57b9-85c0-4fd1-aaac-8ca2b6560ad0" providerId="ADAL" clId="{71C51894-AECB-4355-931C-92463EC6D6E0}" dt="2024-04-05T00:23:21.205" v="252" actId="47"/>
        <pc:sldMkLst>
          <pc:docMk/>
          <pc:sldMk cId="1840580647" sldId="1109"/>
        </pc:sldMkLst>
        <pc:spChg chg="mod">
          <ac:chgData name="Alfred Asterjadhi" userId="39de57b9-85c0-4fd1-aaac-8ca2b6560ad0" providerId="ADAL" clId="{71C51894-AECB-4355-931C-92463EC6D6E0}" dt="2024-04-05T00:10:05.594" v="44" actId="313"/>
          <ac:spMkLst>
            <pc:docMk/>
            <pc:sldMk cId="1840580647" sldId="1109"/>
            <ac:spMk id="3" creationId="{D20906E0-F900-4991-83B1-675F5B67FA2D}"/>
          </ac:spMkLst>
        </pc:spChg>
      </pc:sldChg>
      <pc:sldChg chg="modSp del mod">
        <pc:chgData name="Alfred Asterjadhi" userId="39de57b9-85c0-4fd1-aaac-8ca2b6560ad0" providerId="ADAL" clId="{71C51894-AECB-4355-931C-92463EC6D6E0}" dt="2024-04-05T00:26:22.105" v="349" actId="47"/>
        <pc:sldMkLst>
          <pc:docMk/>
          <pc:sldMk cId="750468216" sldId="1110"/>
        </pc:sldMkLst>
        <pc:spChg chg="mod">
          <ac:chgData name="Alfred Asterjadhi" userId="39de57b9-85c0-4fd1-aaac-8ca2b6560ad0" providerId="ADAL" clId="{71C51894-AECB-4355-931C-92463EC6D6E0}" dt="2024-04-05T00:10:22.740" v="53" actId="313"/>
          <ac:spMkLst>
            <pc:docMk/>
            <pc:sldMk cId="750468216" sldId="1110"/>
            <ac:spMk id="6" creationId="{9C78F4C1-B1E4-B7AC-F4ED-49031F1FB118}"/>
          </ac:spMkLst>
        </pc:spChg>
      </pc:sldChg>
      <pc:sldChg chg="modSp del mod">
        <pc:chgData name="Alfred Asterjadhi" userId="39de57b9-85c0-4fd1-aaac-8ca2b6560ad0" providerId="ADAL" clId="{71C51894-AECB-4355-931C-92463EC6D6E0}" dt="2024-04-05T00:28:29.835" v="398" actId="47"/>
        <pc:sldMkLst>
          <pc:docMk/>
          <pc:sldMk cId="3684869715" sldId="1112"/>
        </pc:sldMkLst>
        <pc:spChg chg="mod">
          <ac:chgData name="Alfred Asterjadhi" userId="39de57b9-85c0-4fd1-aaac-8ca2b6560ad0" providerId="ADAL" clId="{71C51894-AECB-4355-931C-92463EC6D6E0}" dt="2024-04-05T00:10:24.321" v="56" actId="313"/>
          <ac:spMkLst>
            <pc:docMk/>
            <pc:sldMk cId="3684869715" sldId="1112"/>
            <ac:spMk id="6" creationId="{9C78F4C1-B1E4-B7AC-F4ED-49031F1FB118}"/>
          </ac:spMkLst>
        </pc:spChg>
      </pc:sldChg>
      <pc:sldChg chg="modSp del mod">
        <pc:chgData name="Alfred Asterjadhi" userId="39de57b9-85c0-4fd1-aaac-8ca2b6560ad0" providerId="ADAL" clId="{71C51894-AECB-4355-931C-92463EC6D6E0}" dt="2024-04-05T00:28:32.951" v="401" actId="47"/>
        <pc:sldMkLst>
          <pc:docMk/>
          <pc:sldMk cId="2132934075" sldId="1113"/>
        </pc:sldMkLst>
        <pc:spChg chg="mod">
          <ac:chgData name="Alfred Asterjadhi" userId="39de57b9-85c0-4fd1-aaac-8ca2b6560ad0" providerId="ADAL" clId="{71C51894-AECB-4355-931C-92463EC6D6E0}" dt="2024-04-05T00:10:26.243" v="59" actId="313"/>
          <ac:spMkLst>
            <pc:docMk/>
            <pc:sldMk cId="2132934075" sldId="1113"/>
            <ac:spMk id="6" creationId="{9C78F4C1-B1E4-B7AC-F4ED-49031F1FB118}"/>
          </ac:spMkLst>
        </pc:spChg>
      </pc:sldChg>
      <pc:sldChg chg="modSp del mod">
        <pc:chgData name="Alfred Asterjadhi" userId="39de57b9-85c0-4fd1-aaac-8ca2b6560ad0" providerId="ADAL" clId="{71C51894-AECB-4355-931C-92463EC6D6E0}" dt="2024-04-05T00:28:35.953" v="404" actId="47"/>
        <pc:sldMkLst>
          <pc:docMk/>
          <pc:sldMk cId="2871942750" sldId="1114"/>
        </pc:sldMkLst>
        <pc:spChg chg="mod">
          <ac:chgData name="Alfred Asterjadhi" userId="39de57b9-85c0-4fd1-aaac-8ca2b6560ad0" providerId="ADAL" clId="{71C51894-AECB-4355-931C-92463EC6D6E0}" dt="2024-04-05T00:10:28.243" v="62" actId="313"/>
          <ac:spMkLst>
            <pc:docMk/>
            <pc:sldMk cId="2871942750" sldId="1114"/>
            <ac:spMk id="6" creationId="{9C78F4C1-B1E4-B7AC-F4ED-49031F1FB118}"/>
          </ac:spMkLst>
        </pc:spChg>
      </pc:sldChg>
      <pc:sldChg chg="del">
        <pc:chgData name="Alfred Asterjadhi" userId="39de57b9-85c0-4fd1-aaac-8ca2b6560ad0" providerId="ADAL" clId="{71C51894-AECB-4355-931C-92463EC6D6E0}" dt="2024-04-05T00:29:00.246" v="418" actId="47"/>
        <pc:sldMkLst>
          <pc:docMk/>
          <pc:sldMk cId="1535589863" sldId="1115"/>
        </pc:sldMkLst>
      </pc:sldChg>
      <pc:sldChg chg="del">
        <pc:chgData name="Alfred Asterjadhi" userId="39de57b9-85c0-4fd1-aaac-8ca2b6560ad0" providerId="ADAL" clId="{71C51894-AECB-4355-931C-92463EC6D6E0}" dt="2024-04-05T00:28:39.790" v="407" actId="47"/>
        <pc:sldMkLst>
          <pc:docMk/>
          <pc:sldMk cId="1267677627" sldId="1116"/>
        </pc:sldMkLst>
      </pc:sldChg>
      <pc:sldChg chg="modSp add del mod">
        <pc:chgData name="Alfred Asterjadhi" userId="39de57b9-85c0-4fd1-aaac-8ca2b6560ad0" providerId="ADAL" clId="{71C51894-AECB-4355-931C-92463EC6D6E0}" dt="2024-04-08T14:37:08.570" v="454" actId="47"/>
        <pc:sldMkLst>
          <pc:docMk/>
          <pc:sldMk cId="986901698" sldId="1117"/>
        </pc:sldMkLst>
        <pc:spChg chg="mod">
          <ac:chgData name="Alfred Asterjadhi" userId="39de57b9-85c0-4fd1-aaac-8ca2b6560ad0" providerId="ADAL" clId="{71C51894-AECB-4355-931C-92463EC6D6E0}" dt="2024-04-05T00:25:47.786" v="336" actId="20577"/>
          <ac:spMkLst>
            <pc:docMk/>
            <pc:sldMk cId="986901698" sldId="1117"/>
            <ac:spMk id="2" creationId="{9B912EB5-9FE8-AE06-3A1C-B5DBCBE4E1EC}"/>
          </ac:spMkLst>
        </pc:spChg>
      </pc:sldChg>
      <pc:sldChg chg="modSp add del mod">
        <pc:chgData name="Alfred Asterjadhi" userId="39de57b9-85c0-4fd1-aaac-8ca2b6560ad0" providerId="ADAL" clId="{71C51894-AECB-4355-931C-92463EC6D6E0}" dt="2024-04-08T14:37:10.082" v="455" actId="47"/>
        <pc:sldMkLst>
          <pc:docMk/>
          <pc:sldMk cId="2074120017" sldId="1118"/>
        </pc:sldMkLst>
        <pc:spChg chg="mod">
          <ac:chgData name="Alfred Asterjadhi" userId="39de57b9-85c0-4fd1-aaac-8ca2b6560ad0" providerId="ADAL" clId="{71C51894-AECB-4355-931C-92463EC6D6E0}" dt="2024-04-05T00:25:57.663" v="344" actId="20577"/>
          <ac:spMkLst>
            <pc:docMk/>
            <pc:sldMk cId="2074120017" sldId="1118"/>
            <ac:spMk id="2" creationId="{68774260-2243-282C-DB73-8FEB0F292015}"/>
          </ac:spMkLst>
        </pc:spChg>
        <pc:spChg chg="mod">
          <ac:chgData name="Alfred Asterjadhi" userId="39de57b9-85c0-4fd1-aaac-8ca2b6560ad0" providerId="ADAL" clId="{71C51894-AECB-4355-931C-92463EC6D6E0}" dt="2024-04-05T00:26:10.702" v="348"/>
          <ac:spMkLst>
            <pc:docMk/>
            <pc:sldMk cId="2074120017" sldId="1118"/>
            <ac:spMk id="3" creationId="{6C11FAB9-3F81-4B72-C8FA-C7A0371F7847}"/>
          </ac:spMkLst>
        </pc:spChg>
      </pc:sldChg>
      <pc:sldChg chg="modSp add mod">
        <pc:chgData name="Alfred Asterjadhi" userId="39de57b9-85c0-4fd1-aaac-8ca2b6560ad0" providerId="ADAL" clId="{71C51894-AECB-4355-931C-92463EC6D6E0}" dt="2024-04-05T00:27:02.184" v="353" actId="20577"/>
        <pc:sldMkLst>
          <pc:docMk/>
          <pc:sldMk cId="1719092640" sldId="1119"/>
        </pc:sldMkLst>
        <pc:spChg chg="mod">
          <ac:chgData name="Alfred Asterjadhi" userId="39de57b9-85c0-4fd1-aaac-8ca2b6560ad0" providerId="ADAL" clId="{71C51894-AECB-4355-931C-92463EC6D6E0}" dt="2024-04-05T00:27:02.184" v="353" actId="20577"/>
          <ac:spMkLst>
            <pc:docMk/>
            <pc:sldMk cId="1719092640" sldId="1119"/>
            <ac:spMk id="2" creationId="{96999D0F-60BF-D6F8-DD64-B8C9C1AD8A5E}"/>
          </ac:spMkLst>
        </pc:spChg>
      </pc:sldChg>
      <pc:sldChg chg="modSp add mod">
        <pc:chgData name="Alfred Asterjadhi" userId="39de57b9-85c0-4fd1-aaac-8ca2b6560ad0" providerId="ADAL" clId="{71C51894-AECB-4355-931C-92463EC6D6E0}" dt="2024-04-05T00:27:08.769" v="359" actId="20577"/>
        <pc:sldMkLst>
          <pc:docMk/>
          <pc:sldMk cId="1759085455" sldId="1120"/>
        </pc:sldMkLst>
        <pc:spChg chg="mod">
          <ac:chgData name="Alfred Asterjadhi" userId="39de57b9-85c0-4fd1-aaac-8ca2b6560ad0" providerId="ADAL" clId="{71C51894-AECB-4355-931C-92463EC6D6E0}" dt="2024-04-05T00:27:08.769" v="359" actId="20577"/>
          <ac:spMkLst>
            <pc:docMk/>
            <pc:sldMk cId="1759085455" sldId="1120"/>
            <ac:spMk id="2" creationId="{6A9EF647-C278-237A-0A36-08664255E3CB}"/>
          </ac:spMkLst>
        </pc:spChg>
      </pc:sldChg>
      <pc:sldChg chg="modSp add mod">
        <pc:chgData name="Alfred Asterjadhi" userId="39de57b9-85c0-4fd1-aaac-8ca2b6560ad0" providerId="ADAL" clId="{71C51894-AECB-4355-931C-92463EC6D6E0}" dt="2024-04-05T00:27:28.847" v="368" actId="20577"/>
        <pc:sldMkLst>
          <pc:docMk/>
          <pc:sldMk cId="4049871576" sldId="1121"/>
        </pc:sldMkLst>
        <pc:spChg chg="mod">
          <ac:chgData name="Alfred Asterjadhi" userId="39de57b9-85c0-4fd1-aaac-8ca2b6560ad0" providerId="ADAL" clId="{71C51894-AECB-4355-931C-92463EC6D6E0}" dt="2024-04-05T00:27:28.847" v="368" actId="20577"/>
          <ac:spMkLst>
            <pc:docMk/>
            <pc:sldMk cId="4049871576" sldId="1121"/>
            <ac:spMk id="2" creationId="{582D067E-BB5B-CEE8-5D45-60411B8BB37F}"/>
          </ac:spMkLst>
        </pc:spChg>
      </pc:sldChg>
      <pc:sldChg chg="modSp add mod">
        <pc:chgData name="Alfred Asterjadhi" userId="39de57b9-85c0-4fd1-aaac-8ca2b6560ad0" providerId="ADAL" clId="{71C51894-AECB-4355-931C-92463EC6D6E0}" dt="2024-04-05T00:27:33.827" v="369"/>
        <pc:sldMkLst>
          <pc:docMk/>
          <pc:sldMk cId="1948925109" sldId="1122"/>
        </pc:sldMkLst>
        <pc:spChg chg="mod">
          <ac:chgData name="Alfred Asterjadhi" userId="39de57b9-85c0-4fd1-aaac-8ca2b6560ad0" providerId="ADAL" clId="{71C51894-AECB-4355-931C-92463EC6D6E0}" dt="2024-04-05T00:27:33.827" v="369"/>
          <ac:spMkLst>
            <pc:docMk/>
            <pc:sldMk cId="1948925109" sldId="1122"/>
            <ac:spMk id="2" creationId="{C7ABBF09-D1F0-6A73-F1D9-6C24CD5BB479}"/>
          </ac:spMkLst>
        </pc:spChg>
      </pc:sldChg>
      <pc:sldChg chg="modSp add mod">
        <pc:chgData name="Alfred Asterjadhi" userId="39de57b9-85c0-4fd1-aaac-8ca2b6560ad0" providerId="ADAL" clId="{71C51894-AECB-4355-931C-92463EC6D6E0}" dt="2024-04-05T00:27:43.289" v="372" actId="20577"/>
        <pc:sldMkLst>
          <pc:docMk/>
          <pc:sldMk cId="3999548584" sldId="1123"/>
        </pc:sldMkLst>
        <pc:spChg chg="mod">
          <ac:chgData name="Alfred Asterjadhi" userId="39de57b9-85c0-4fd1-aaac-8ca2b6560ad0" providerId="ADAL" clId="{71C51894-AECB-4355-931C-92463EC6D6E0}" dt="2024-04-05T00:27:43.289" v="372" actId="20577"/>
          <ac:spMkLst>
            <pc:docMk/>
            <pc:sldMk cId="3999548584" sldId="1123"/>
            <ac:spMk id="2" creationId="{6DDBECEC-52EE-0478-C1E8-BA594251242E}"/>
          </ac:spMkLst>
        </pc:spChg>
      </pc:sldChg>
      <pc:sldChg chg="modSp add mod">
        <pc:chgData name="Alfred Asterjadhi" userId="39de57b9-85c0-4fd1-aaac-8ca2b6560ad0" providerId="ADAL" clId="{71C51894-AECB-4355-931C-92463EC6D6E0}" dt="2024-04-05T00:27:45.943" v="374" actId="20577"/>
        <pc:sldMkLst>
          <pc:docMk/>
          <pc:sldMk cId="3263485424" sldId="1124"/>
        </pc:sldMkLst>
        <pc:spChg chg="mod">
          <ac:chgData name="Alfred Asterjadhi" userId="39de57b9-85c0-4fd1-aaac-8ca2b6560ad0" providerId="ADAL" clId="{71C51894-AECB-4355-931C-92463EC6D6E0}" dt="2024-04-05T00:27:45.943" v="374" actId="20577"/>
          <ac:spMkLst>
            <pc:docMk/>
            <pc:sldMk cId="3263485424" sldId="1124"/>
            <ac:spMk id="2" creationId="{93F6C9F4-60FB-FDEB-FF05-05E01741C55C}"/>
          </ac:spMkLst>
        </pc:spChg>
      </pc:sldChg>
      <pc:sldChg chg="modSp add mod">
        <pc:chgData name="Alfred Asterjadhi" userId="39de57b9-85c0-4fd1-aaac-8ca2b6560ad0" providerId="ADAL" clId="{71C51894-AECB-4355-931C-92463EC6D6E0}" dt="2024-04-05T00:28:10.898" v="388" actId="20577"/>
        <pc:sldMkLst>
          <pc:docMk/>
          <pc:sldMk cId="1467436368" sldId="1125"/>
        </pc:sldMkLst>
        <pc:spChg chg="mod">
          <ac:chgData name="Alfred Asterjadhi" userId="39de57b9-85c0-4fd1-aaac-8ca2b6560ad0" providerId="ADAL" clId="{71C51894-AECB-4355-931C-92463EC6D6E0}" dt="2024-04-05T00:27:58.388" v="380" actId="20577"/>
          <ac:spMkLst>
            <pc:docMk/>
            <pc:sldMk cId="1467436368" sldId="1125"/>
            <ac:spMk id="2" creationId="{03913BFA-F967-E6B4-538C-7E3F175AA99E}"/>
          </ac:spMkLst>
        </pc:spChg>
        <pc:spChg chg="mod">
          <ac:chgData name="Alfred Asterjadhi" userId="39de57b9-85c0-4fd1-aaac-8ca2b6560ad0" providerId="ADAL" clId="{71C51894-AECB-4355-931C-92463EC6D6E0}" dt="2024-04-05T00:28:10.898" v="388" actId="20577"/>
          <ac:spMkLst>
            <pc:docMk/>
            <pc:sldMk cId="1467436368" sldId="1125"/>
            <ac:spMk id="3" creationId="{2F86CF3C-94C2-CF42-A8D8-2339A9A69E36}"/>
          </ac:spMkLst>
        </pc:spChg>
      </pc:sldChg>
      <pc:sldChg chg="modSp add mod">
        <pc:chgData name="Alfred Asterjadhi" userId="39de57b9-85c0-4fd1-aaac-8ca2b6560ad0" providerId="ADAL" clId="{71C51894-AECB-4355-931C-92463EC6D6E0}" dt="2024-04-05T00:28:15.730" v="395" actId="20577"/>
        <pc:sldMkLst>
          <pc:docMk/>
          <pc:sldMk cId="3629084029" sldId="1126"/>
        </pc:sldMkLst>
        <pc:spChg chg="mod">
          <ac:chgData name="Alfred Asterjadhi" userId="39de57b9-85c0-4fd1-aaac-8ca2b6560ad0" providerId="ADAL" clId="{71C51894-AECB-4355-931C-92463EC6D6E0}" dt="2024-04-05T00:28:04.823" v="381"/>
          <ac:spMkLst>
            <pc:docMk/>
            <pc:sldMk cId="3629084029" sldId="1126"/>
            <ac:spMk id="2" creationId="{A7838C38-773F-8FDE-3FDF-391C0A5DBF9B}"/>
          </ac:spMkLst>
        </pc:spChg>
        <pc:spChg chg="mod">
          <ac:chgData name="Alfred Asterjadhi" userId="39de57b9-85c0-4fd1-aaac-8ca2b6560ad0" providerId="ADAL" clId="{71C51894-AECB-4355-931C-92463EC6D6E0}" dt="2024-04-05T00:28:15.730" v="395" actId="20577"/>
          <ac:spMkLst>
            <pc:docMk/>
            <pc:sldMk cId="3629084029" sldId="1126"/>
            <ac:spMk id="3" creationId="{042F5F7D-D1A4-4F15-B474-D7E4FCB02B8C}"/>
          </ac:spMkLst>
        </pc:spChg>
      </pc:sldChg>
      <pc:sldChg chg="modSp add mod">
        <pc:chgData name="Alfred Asterjadhi" userId="39de57b9-85c0-4fd1-aaac-8ca2b6560ad0" providerId="ADAL" clId="{71C51894-AECB-4355-931C-92463EC6D6E0}" dt="2024-04-08T14:37:39.138" v="460"/>
        <pc:sldMkLst>
          <pc:docMk/>
          <pc:sldMk cId="1816478880" sldId="1127"/>
        </pc:sldMkLst>
        <pc:spChg chg="mod">
          <ac:chgData name="Alfred Asterjadhi" userId="39de57b9-85c0-4fd1-aaac-8ca2b6560ad0" providerId="ADAL" clId="{71C51894-AECB-4355-931C-92463EC6D6E0}" dt="2024-04-08T14:37:14.354" v="457" actId="6549"/>
          <ac:spMkLst>
            <pc:docMk/>
            <pc:sldMk cId="1816478880" sldId="1127"/>
            <ac:spMk id="2" creationId="{DDBFA22A-FB61-16CE-6802-F04BC34ECC45}"/>
          </ac:spMkLst>
        </pc:spChg>
        <pc:spChg chg="mod">
          <ac:chgData name="Alfred Asterjadhi" userId="39de57b9-85c0-4fd1-aaac-8ca2b6560ad0" providerId="ADAL" clId="{71C51894-AECB-4355-931C-92463EC6D6E0}" dt="2024-04-08T14:37:39.138" v="460"/>
          <ac:spMkLst>
            <pc:docMk/>
            <pc:sldMk cId="1816478880" sldId="1127"/>
            <ac:spMk id="3" creationId="{BF1C69AC-9CD9-C4E0-ACB6-AE175FD10B34}"/>
          </ac:spMkLst>
        </pc:spChg>
      </pc:sldChg>
      <pc:sldChg chg="add">
        <pc:chgData name="Alfred Asterjadhi" userId="39de57b9-85c0-4fd1-aaac-8ca2b6560ad0" providerId="ADAL" clId="{71C51894-AECB-4355-931C-92463EC6D6E0}" dt="2024-04-08T14:37:05.134" v="453"/>
        <pc:sldMkLst>
          <pc:docMk/>
          <pc:sldMk cId="365622457" sldId="1128"/>
        </pc:sldMkLst>
      </pc:sldChg>
      <pc:sldMasterChg chg="modSp mod">
        <pc:chgData name="Alfred Asterjadhi" userId="39de57b9-85c0-4fd1-aaac-8ca2b6560ad0" providerId="ADAL" clId="{71C51894-AECB-4355-931C-92463EC6D6E0}" dt="2024-04-05T00:11:29.271" v="84" actId="20577"/>
        <pc:sldMasterMkLst>
          <pc:docMk/>
          <pc:sldMasterMk cId="0" sldId="2147483648"/>
        </pc:sldMasterMkLst>
        <pc:spChg chg="mod">
          <ac:chgData name="Alfred Asterjadhi" userId="39de57b9-85c0-4fd1-aaac-8ca2b6560ad0" providerId="ADAL" clId="{71C51894-AECB-4355-931C-92463EC6D6E0}" dt="2024-04-05T00:11:29.271" v="84" actId="20577"/>
          <ac:spMkLst>
            <pc:docMk/>
            <pc:sldMasterMk cId="0" sldId="2147483648"/>
            <ac:spMk id="10" creationId="{00000000-0000-0000-0000-000000000000}"/>
          </ac:spMkLst>
        </pc:spChg>
      </pc:sldMasterChg>
    </pc:docChg>
  </pc:docChgLst>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pChg chg="mod">
          <ac:chgData name="Alfred Asterjadhi" userId="39de57b9-85c0-4fd1-aaac-8ca2b6560ad0" providerId="ADAL" clId="{FFF0D9FC-31E2-4B2E-A310-12AF9B378D92}" dt="2023-10-06T23:48:53.824" v="0" actId="20577"/>
          <ac:spMkLst>
            <pc:docMk/>
            <pc:sldMk cId="0" sldId="256"/>
            <ac:spMk id="3073" creationId="{00000000-0000-0000-0000-000000000000}"/>
          </ac:spMkLst>
        </pc:spChg>
      </pc:sldChg>
      <pc:sldChg chg="modSp mod">
        <pc:chgData name="Alfred Asterjadhi" userId="39de57b9-85c0-4fd1-aaac-8ca2b6560ad0" providerId="ADAL" clId="{FFF0D9FC-31E2-4B2E-A310-12AF9B378D92}" dt="2023-10-13T17:16:33.570" v="941" actId="20577"/>
        <pc:sldMkLst>
          <pc:docMk/>
          <pc:sldMk cId="0" sldId="257"/>
        </pc:sldMkLst>
        <pc:spChg chg="mod">
          <ac:chgData name="Alfred Asterjadhi" userId="39de57b9-85c0-4fd1-aaac-8ca2b6560ad0" providerId="ADAL" clId="{FFF0D9FC-31E2-4B2E-A310-12AF9B378D92}" dt="2023-10-13T17:16:33.570" v="941" actId="20577"/>
          <ac:spMkLst>
            <pc:docMk/>
            <pc:sldMk cId="0" sldId="257"/>
            <ac:spMk id="4097" creationId="{00000000-0000-0000-0000-000000000000}"/>
          </ac:spMkLst>
        </pc:spChg>
        <pc:spChg chg="mod">
          <ac:chgData name="Alfred Asterjadhi" userId="39de57b9-85c0-4fd1-aaac-8ca2b6560ad0" providerId="ADAL" clId="{FFF0D9FC-31E2-4B2E-A310-12AF9B378D92}" dt="2023-10-06T23:49:37.789" v="21" actId="20577"/>
          <ac:spMkLst>
            <pc:docMk/>
            <pc:sldMk cId="0" sldId="257"/>
            <ac:spMk id="4098" creationId="{00000000-0000-0000-0000-000000000000}"/>
          </ac:spMkLst>
        </pc:spChg>
      </pc:sldChg>
      <pc:sldChg chg="modSp mod">
        <pc:chgData name="Alfred Asterjadhi" userId="39de57b9-85c0-4fd1-aaac-8ca2b6560ad0" providerId="ADAL" clId="{FFF0D9FC-31E2-4B2E-A310-12AF9B378D92}" dt="2023-10-13T17:16:38.933" v="943" actId="20577"/>
        <pc:sldMkLst>
          <pc:docMk/>
          <pc:sldMk cId="3136880362" sldId="260"/>
        </pc:sldMkLst>
        <pc:spChg chg="mod">
          <ac:chgData name="Alfred Asterjadhi" userId="39de57b9-85c0-4fd1-aaac-8ca2b6560ad0" providerId="ADAL" clId="{FFF0D9FC-31E2-4B2E-A310-12AF9B378D92}" dt="2023-10-13T17:16:38.933" v="943" actId="20577"/>
          <ac:spMkLst>
            <pc:docMk/>
            <pc:sldMk cId="3136880362" sldId="260"/>
            <ac:spMk id="3" creationId="{00000000-0000-0000-0000-000000000000}"/>
          </ac:spMkLst>
        </pc:spChg>
      </pc:sldChg>
      <pc:sldChg chg="modSp mod">
        <pc:chgData name="Alfred Asterjadhi" userId="39de57b9-85c0-4fd1-aaac-8ca2b6560ad0" providerId="ADAL" clId="{FFF0D9FC-31E2-4B2E-A310-12AF9B378D92}" dt="2023-10-09T03:16:50.186" v="352" actId="20577"/>
        <pc:sldMkLst>
          <pc:docMk/>
          <pc:sldMk cId="132832093" sldId="267"/>
        </pc:sldMkLst>
        <pc:spChg chg="mod">
          <ac:chgData name="Alfred Asterjadhi" userId="39de57b9-85c0-4fd1-aaac-8ca2b6560ad0" providerId="ADAL" clId="{FFF0D9FC-31E2-4B2E-A310-12AF9B378D92}" dt="2023-10-09T03:16:50.186" v="352" actId="20577"/>
          <ac:spMkLst>
            <pc:docMk/>
            <pc:sldMk cId="132832093" sldId="267"/>
            <ac:spMk id="3" creationId="{00000000-0000-0000-0000-000000000000}"/>
          </ac:spMkLst>
        </pc:spChg>
      </pc:sldChg>
      <pc:sldChg chg="modSp mod">
        <pc:chgData name="Alfred Asterjadhi" userId="39de57b9-85c0-4fd1-aaac-8ca2b6560ad0" providerId="ADAL" clId="{FFF0D9FC-31E2-4B2E-A310-12AF9B378D92}" dt="2023-10-06T23:57:41.395" v="265" actId="20577"/>
        <pc:sldMkLst>
          <pc:docMk/>
          <pc:sldMk cId="3976818858" sldId="269"/>
        </pc:sldMkLst>
        <pc:spChg chg="mod">
          <ac:chgData name="Alfred Asterjadhi" userId="39de57b9-85c0-4fd1-aaac-8ca2b6560ad0" providerId="ADAL" clId="{FFF0D9FC-31E2-4B2E-A310-12AF9B378D92}" dt="2023-10-06T23:57:41.395" v="265" actId="20577"/>
          <ac:spMkLst>
            <pc:docMk/>
            <pc:sldMk cId="3976818858" sldId="269"/>
            <ac:spMk id="2" creationId="{00000000-0000-0000-0000-000000000000}"/>
          </ac:spMkLst>
        </pc:spChg>
        <pc:graphicFrameChg chg="mod modGraphic">
          <ac:chgData name="Alfred Asterjadhi" userId="39de57b9-85c0-4fd1-aaac-8ca2b6560ad0" providerId="ADAL" clId="{FFF0D9FC-31E2-4B2E-A310-12AF9B378D92}" dt="2023-10-06T23:57:35.813" v="264" actId="20577"/>
          <ac:graphicFrameMkLst>
            <pc:docMk/>
            <pc:sldMk cId="3976818858" sldId="269"/>
            <ac:graphicFrameMk id="3" creationId="{90120863-C6A6-CC22-28FD-7D36509C8F60}"/>
          </ac:graphicFrameMkLst>
        </pc:graphicFrameChg>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pChg chg="mod">
          <ac:chgData name="Alfred Asterjadhi" userId="39de57b9-85c0-4fd1-aaac-8ca2b6560ad0" providerId="ADAL" clId="{FFF0D9FC-31E2-4B2E-A310-12AF9B378D92}" dt="2023-10-06T23:52:10.200" v="146" actId="20577"/>
          <ac:spMkLst>
            <pc:docMk/>
            <pc:sldMk cId="2243228416" sldId="299"/>
            <ac:spMk id="2" creationId="{D98037EA-01CD-49B6-9BB5-232DD9A4DDC5}"/>
          </ac:spMkLst>
        </pc:spChg>
        <pc:spChg chg="mod">
          <ac:chgData name="Alfred Asterjadhi" userId="39de57b9-85c0-4fd1-aaac-8ca2b6560ad0" providerId="ADAL" clId="{FFF0D9FC-31E2-4B2E-A310-12AF9B378D92}" dt="2023-10-09T03:19:58.638" v="377" actId="20577"/>
          <ac:spMkLst>
            <pc:docMk/>
            <pc:sldMk cId="2243228416" sldId="299"/>
            <ac:spMk id="3" creationId="{3857177C-4F12-41D1-AB93-6925069E5DB9}"/>
          </ac:spMkLst>
        </pc:spChg>
        <pc:spChg chg="mod">
          <ac:chgData name="Alfred Asterjadhi" userId="39de57b9-85c0-4fd1-aaac-8ca2b6560ad0" providerId="ADAL" clId="{FFF0D9FC-31E2-4B2E-A310-12AF9B378D92}" dt="2023-10-09T03:34:54.693" v="878"/>
          <ac:spMkLst>
            <pc:docMk/>
            <pc:sldMk cId="2243228416" sldId="299"/>
            <ac:spMk id="17" creationId="{442A1050-6527-4B2E-A943-E125D6B48B52}"/>
          </ac:spMkLst>
        </pc:spChg>
      </pc:sldChg>
      <pc:sldChg chg="modSp mod">
        <pc:chgData name="Alfred Asterjadhi" userId="39de57b9-85c0-4fd1-aaac-8ca2b6560ad0" providerId="ADAL" clId="{FFF0D9FC-31E2-4B2E-A310-12AF9B378D92}" dt="2023-10-09T03:34:10.644" v="875" actId="6549"/>
        <pc:sldMkLst>
          <pc:docMk/>
          <pc:sldMk cId="1677969607" sldId="323"/>
        </pc:sldMkLst>
        <pc:spChg chg="mod">
          <ac:chgData name="Alfred Asterjadhi" userId="39de57b9-85c0-4fd1-aaac-8ca2b6560ad0" providerId="ADAL" clId="{FFF0D9FC-31E2-4B2E-A310-12AF9B378D92}" dt="2023-10-09T03:34:10.644" v="875" actId="6549"/>
          <ac:spMkLst>
            <pc:docMk/>
            <pc:sldMk cId="1677969607" sldId="323"/>
            <ac:spMk id="3" creationId="{AA3B5D18-A128-4C8A-9763-E97484452182}"/>
          </ac:spMkLst>
        </pc:spChg>
      </pc:sldChg>
      <pc:sldChg chg="modSp mod">
        <pc:chgData name="Alfred Asterjadhi" userId="39de57b9-85c0-4fd1-aaac-8ca2b6560ad0" providerId="ADAL" clId="{FFF0D9FC-31E2-4B2E-A310-12AF9B378D92}" dt="2023-10-13T17:17:17.859" v="997" actId="20577"/>
        <pc:sldMkLst>
          <pc:docMk/>
          <pc:sldMk cId="1908471061" sldId="328"/>
        </pc:sldMkLst>
        <pc:spChg chg="mod">
          <ac:chgData name="Alfred Asterjadhi" userId="39de57b9-85c0-4fd1-aaac-8ca2b6560ad0" providerId="ADAL" clId="{FFF0D9FC-31E2-4B2E-A310-12AF9B378D92}" dt="2023-10-13T17:17:17.859" v="997" actId="20577"/>
          <ac:spMkLst>
            <pc:docMk/>
            <pc:sldMk cId="1908471061" sldId="328"/>
            <ac:spMk id="3" creationId="{3EF9BE80-D462-4B64-8448-3B553445EDCF}"/>
          </ac:spMkLst>
        </pc:spChg>
      </pc:sldChg>
      <pc:sldChg chg="modSp mod">
        <pc:chgData name="Alfred Asterjadhi" userId="39de57b9-85c0-4fd1-aaac-8ca2b6560ad0" providerId="ADAL" clId="{FFF0D9FC-31E2-4B2E-A310-12AF9B378D92}" dt="2023-10-09T03:15:30.623" v="329" actId="207"/>
        <pc:sldMkLst>
          <pc:docMk/>
          <pc:sldMk cId="3843208451" sldId="333"/>
        </pc:sldMkLst>
        <pc:spChg chg="mod">
          <ac:chgData name="Alfred Asterjadhi" userId="39de57b9-85c0-4fd1-aaac-8ca2b6560ad0" providerId="ADAL" clId="{FFF0D9FC-31E2-4B2E-A310-12AF9B378D92}" dt="2023-10-09T03:15:30.623" v="329" actId="207"/>
          <ac:spMkLst>
            <pc:docMk/>
            <pc:sldMk cId="3843208451" sldId="333"/>
            <ac:spMk id="2" creationId="{1790C6A9-20C4-440F-BC51-97DC4C9B7E71}"/>
          </ac:spMkLst>
        </pc:spChg>
        <pc:spChg chg="mod">
          <ac:chgData name="Alfred Asterjadhi" userId="39de57b9-85c0-4fd1-aaac-8ca2b6560ad0" providerId="ADAL" clId="{FFF0D9FC-31E2-4B2E-A310-12AF9B378D92}" dt="2023-10-09T03:15:25.274" v="328"/>
          <ac:spMkLst>
            <pc:docMk/>
            <pc:sldMk cId="3843208451" sldId="333"/>
            <ac:spMk id="3" creationId="{918D7AE7-F661-4AD4-9210-88B6E5699ED9}"/>
          </ac:spMkLst>
        </pc:spChg>
      </pc:sldChg>
      <pc:sldChg chg="modSp mod">
        <pc:chgData name="Alfred Asterjadhi" userId="39de57b9-85c0-4fd1-aaac-8ca2b6560ad0" providerId="ADAL" clId="{FFF0D9FC-31E2-4B2E-A310-12AF9B378D92}" dt="2023-10-09T03:37:04.364" v="940" actId="20577"/>
        <pc:sldMkLst>
          <pc:docMk/>
          <pc:sldMk cId="3930036297" sldId="356"/>
        </pc:sldMkLst>
        <pc:spChg chg="mod">
          <ac:chgData name="Alfred Asterjadhi" userId="39de57b9-85c0-4fd1-aaac-8ca2b6560ad0" providerId="ADAL" clId="{FFF0D9FC-31E2-4B2E-A310-12AF9B378D92}" dt="2023-10-09T03:37:04.364" v="940" actId="20577"/>
          <ac:spMkLst>
            <pc:docMk/>
            <pc:sldMk cId="3930036297" sldId="356"/>
            <ac:spMk id="3" creationId="{DFB0BA47-D7B6-4F95-932E-A7AA615BC440}"/>
          </ac:spMkLst>
        </pc:spChg>
      </pc:sldChg>
      <pc:sldChg chg="addSp delSp modSp mod chgLayout">
        <pc:chgData name="Alfred Asterjadhi" userId="39de57b9-85c0-4fd1-aaac-8ca2b6560ad0" providerId="ADAL" clId="{FFF0D9FC-31E2-4B2E-A310-12AF9B378D92}" dt="2023-10-09T03:32:36.054" v="835" actId="207"/>
        <pc:sldMkLst>
          <pc:docMk/>
          <pc:sldMk cId="3576977642" sldId="362"/>
        </pc:sldMkLst>
        <pc:spChg chg="mod ord">
          <ac:chgData name="Alfred Asterjadhi" userId="39de57b9-85c0-4fd1-aaac-8ca2b6560ad0" providerId="ADAL" clId="{FFF0D9FC-31E2-4B2E-A310-12AF9B378D92}" dt="2023-10-09T03:32:33.301" v="834" actId="6264"/>
          <ac:spMkLst>
            <pc:docMk/>
            <pc:sldMk cId="3576977642" sldId="362"/>
            <ac:spMk id="2" creationId="{0EAF4D72-7EB5-22A3-403A-E095C87E6E26}"/>
          </ac:spMkLst>
        </pc:spChg>
        <pc:spChg chg="add del mod">
          <ac:chgData name="Alfred Asterjadhi" userId="39de57b9-85c0-4fd1-aaac-8ca2b6560ad0" providerId="ADAL" clId="{FFF0D9FC-31E2-4B2E-A310-12AF9B378D92}" dt="2023-10-09T03:32:33.301" v="834" actId="6264"/>
          <ac:spMkLst>
            <pc:docMk/>
            <pc:sldMk cId="3576977642" sldId="362"/>
            <ac:spMk id="3" creationId="{1C032717-29F3-BF23-5DD5-67D5BE726EFE}"/>
          </ac:spMkLst>
        </pc:spChg>
        <pc:spChg chg="mod ord">
          <ac:chgData name="Alfred Asterjadhi" userId="39de57b9-85c0-4fd1-aaac-8ca2b6560ad0" providerId="ADAL" clId="{FFF0D9FC-31E2-4B2E-A310-12AF9B378D92}" dt="2023-10-09T03:32:33.301" v="834" actId="6264"/>
          <ac:spMkLst>
            <pc:docMk/>
            <pc:sldMk cId="3576977642" sldId="362"/>
            <ac:spMk id="4" creationId="{42DA2380-6213-B25D-B7D7-77DB25F18500}"/>
          </ac:spMkLst>
        </pc:spChg>
        <pc:spChg chg="mod ord">
          <ac:chgData name="Alfred Asterjadhi" userId="39de57b9-85c0-4fd1-aaac-8ca2b6560ad0" providerId="ADAL" clId="{FFF0D9FC-31E2-4B2E-A310-12AF9B378D92}" dt="2023-10-09T03:32:33.301" v="834" actId="6264"/>
          <ac:spMkLst>
            <pc:docMk/>
            <pc:sldMk cId="3576977642" sldId="362"/>
            <ac:spMk id="5" creationId="{842B70E7-0012-CD41-8829-02BD81D114F8}"/>
          </ac:spMkLst>
        </pc:spChg>
        <pc:spChg chg="mod ord">
          <ac:chgData name="Alfred Asterjadhi" userId="39de57b9-85c0-4fd1-aaac-8ca2b6560ad0" providerId="ADAL" clId="{FFF0D9FC-31E2-4B2E-A310-12AF9B378D92}" dt="2023-10-09T03:32:33.301" v="834" actId="6264"/>
          <ac:spMkLst>
            <pc:docMk/>
            <pc:sldMk cId="3576977642" sldId="362"/>
            <ac:spMk id="6" creationId="{3DD21102-AAEB-13F6-15EC-3CBBC04B5637}"/>
          </ac:spMkLst>
        </pc:spChg>
        <pc:spChg chg="add del mod">
          <ac:chgData name="Alfred Asterjadhi" userId="39de57b9-85c0-4fd1-aaac-8ca2b6560ad0" providerId="ADAL" clId="{FFF0D9FC-31E2-4B2E-A310-12AF9B378D92}" dt="2023-10-09T03:32:33.301" v="834" actId="6264"/>
          <ac:spMkLst>
            <pc:docMk/>
            <pc:sldMk cId="3576977642" sldId="362"/>
            <ac:spMk id="7" creationId="{5CB17E27-6825-A56B-AEAC-086C70BF5F3D}"/>
          </ac:spMkLst>
        </pc:spChg>
        <pc:spChg chg="add del mod">
          <ac:chgData name="Alfred Asterjadhi" userId="39de57b9-85c0-4fd1-aaac-8ca2b6560ad0" providerId="ADAL" clId="{FFF0D9FC-31E2-4B2E-A310-12AF9B378D92}" dt="2023-10-09T03:32:33.301" v="834" actId="6264"/>
          <ac:spMkLst>
            <pc:docMk/>
            <pc:sldMk cId="3576977642" sldId="362"/>
            <ac:spMk id="8" creationId="{1CDE19F4-0923-8035-362A-A6691BF31261}"/>
          </ac:spMkLst>
        </pc:spChg>
        <pc:spChg chg="add del mod">
          <ac:chgData name="Alfred Asterjadhi" userId="39de57b9-85c0-4fd1-aaac-8ca2b6560ad0" providerId="ADAL" clId="{FFF0D9FC-31E2-4B2E-A310-12AF9B378D92}" dt="2023-10-09T03:32:33.301" v="834" actId="6264"/>
          <ac:spMkLst>
            <pc:docMk/>
            <pc:sldMk cId="3576977642" sldId="362"/>
            <ac:spMk id="9" creationId="{E55E4250-A0C7-E6E5-4B31-9B1D723126BB}"/>
          </ac:spMkLst>
        </pc:spChg>
        <pc:spChg chg="add del mod">
          <ac:chgData name="Alfred Asterjadhi" userId="39de57b9-85c0-4fd1-aaac-8ca2b6560ad0" providerId="ADAL" clId="{FFF0D9FC-31E2-4B2E-A310-12AF9B378D92}" dt="2023-10-09T03:32:33.301" v="834" actId="6264"/>
          <ac:spMkLst>
            <pc:docMk/>
            <pc:sldMk cId="3576977642" sldId="362"/>
            <ac:spMk id="10" creationId="{05364DBB-BFBE-B0E6-DF71-9797351B7578}"/>
          </ac:spMkLst>
        </pc:spChg>
        <pc:spChg chg="mod ord">
          <ac:chgData name="Alfred Asterjadhi" userId="39de57b9-85c0-4fd1-aaac-8ca2b6560ad0" providerId="ADAL" clId="{FFF0D9FC-31E2-4B2E-A310-12AF9B378D92}" dt="2023-10-09T03:32:36.054" v="835" actId="207"/>
          <ac:spMkLst>
            <pc:docMk/>
            <pc:sldMk cId="3576977642" sldId="362"/>
            <ac:spMk id="16" creationId="{CA1A1623-65F8-E7F3-860B-98677C489FFA}"/>
          </ac:spMkLst>
        </pc:spChg>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pChg chg="mod">
          <ac:chgData name="Alfred Asterjadhi" userId="39de57b9-85c0-4fd1-aaac-8ca2b6560ad0" providerId="ADAL" clId="{FFF0D9FC-31E2-4B2E-A310-12AF9B378D92}" dt="2023-10-06T23:58:29.654" v="271" actId="20577"/>
          <ac:spMkLst>
            <pc:docMk/>
            <pc:sldMk cId="2696761607" sldId="393"/>
            <ac:spMk id="2" creationId="{F2762690-C15C-4839-B40F-0AF3A4D89457}"/>
          </ac:spMkLst>
        </pc:spChg>
        <pc:spChg chg="add mod">
          <ac:chgData name="Alfred Asterjadhi" userId="39de57b9-85c0-4fd1-aaac-8ca2b6560ad0" providerId="ADAL" clId="{FFF0D9FC-31E2-4B2E-A310-12AF9B378D92}" dt="2023-10-06T23:58:57.428" v="285" actId="20577"/>
          <ac:spMkLst>
            <pc:docMk/>
            <pc:sldMk cId="2696761607" sldId="393"/>
            <ac:spMk id="8" creationId="{A29853BA-17EA-18F8-5B29-B09D9FC050C9}"/>
          </ac:spMkLst>
        </pc:spChg>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pChg chg="mod">
          <ac:chgData name="Alfred Asterjadhi" userId="39de57b9-85c0-4fd1-aaac-8ca2b6560ad0" providerId="ADAL" clId="{FFF0D9FC-31E2-4B2E-A310-12AF9B378D92}" dt="2023-10-09T03:27:53.535" v="571" actId="20577"/>
          <ac:spMkLst>
            <pc:docMk/>
            <pc:sldMk cId="3233208257" sldId="1006"/>
            <ac:spMk id="2" creationId="{4B5F0D0E-8BB7-48AB-9160-728B8B3399A2}"/>
          </ac:spMkLst>
        </pc:spChg>
        <pc:spChg chg="mod">
          <ac:chgData name="Alfred Asterjadhi" userId="39de57b9-85c0-4fd1-aaac-8ca2b6560ad0" providerId="ADAL" clId="{FFF0D9FC-31E2-4B2E-A310-12AF9B378D92}" dt="2023-10-09T03:19:40.388" v="362" actId="20577"/>
          <ac:spMkLst>
            <pc:docMk/>
            <pc:sldMk cId="3233208257" sldId="1006"/>
            <ac:spMk id="3" creationId="{DFB0BA47-D7B6-4F95-932E-A7AA615BC440}"/>
          </ac:spMkLst>
        </pc:spChg>
        <pc:spChg chg="mod">
          <ac:chgData name="Alfred Asterjadhi" userId="39de57b9-85c0-4fd1-aaac-8ca2b6560ad0" providerId="ADAL" clId="{FFF0D9FC-31E2-4B2E-A310-12AF9B378D92}" dt="2023-10-09T03:15:44.467" v="331" actId="20577"/>
          <ac:spMkLst>
            <pc:docMk/>
            <pc:sldMk cId="3233208257" sldId="1006"/>
            <ac:spMk id="6" creationId="{974B2026-97FB-40D2-8F22-7E6D319B4EA2}"/>
          </ac:spMkLst>
        </pc:spChg>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pChg chg="mod">
          <ac:chgData name="Alfred Asterjadhi" userId="39de57b9-85c0-4fd1-aaac-8ca2b6560ad0" providerId="ADAL" clId="{FFF0D9FC-31E2-4B2E-A310-12AF9B378D92}" dt="2023-10-07T00:18:43.804" v="289" actId="20577"/>
          <ac:spMkLst>
            <pc:docMk/>
            <pc:sldMk cId="2760609468" sldId="1016"/>
            <ac:spMk id="3" creationId="{DFB0BA47-D7B6-4F95-932E-A7AA615BC440}"/>
          </ac:spMkLst>
        </pc:spChg>
      </pc:sldChg>
      <pc:sldChg chg="modSp del mod">
        <pc:chgData name="Alfred Asterjadhi" userId="39de57b9-85c0-4fd1-aaac-8ca2b6560ad0" providerId="ADAL" clId="{FFF0D9FC-31E2-4B2E-A310-12AF9B378D92}" dt="2023-10-09T03:27:17.791" v="553" actId="47"/>
        <pc:sldMkLst>
          <pc:docMk/>
          <pc:sldMk cId="492738087" sldId="1017"/>
        </pc:sldMkLst>
        <pc:spChg chg="mod">
          <ac:chgData name="Alfred Asterjadhi" userId="39de57b9-85c0-4fd1-aaac-8ca2b6560ad0" providerId="ADAL" clId="{FFF0D9FC-31E2-4B2E-A310-12AF9B378D92}" dt="2023-10-09T03:26:54.652" v="552" actId="207"/>
          <ac:spMkLst>
            <pc:docMk/>
            <pc:sldMk cId="492738087" sldId="1017"/>
            <ac:spMk id="2" creationId="{4B5F0D0E-8BB7-48AB-9160-728B8B3399A2}"/>
          </ac:spMkLst>
        </pc:spChg>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pChg chg="mod">
          <ac:chgData name="Alfred Asterjadhi" userId="39de57b9-85c0-4fd1-aaac-8ca2b6560ad0" providerId="ADAL" clId="{FFF0D9FC-31E2-4B2E-A310-12AF9B378D92}" dt="2023-10-09T03:27:36.903" v="567" actId="20577"/>
          <ac:spMkLst>
            <pc:docMk/>
            <pc:sldMk cId="3869410219" sldId="1021"/>
            <ac:spMk id="2" creationId="{4B5F0D0E-8BB7-48AB-9160-728B8B3399A2}"/>
          </ac:spMkLst>
        </pc:spChg>
        <pc:spChg chg="mod">
          <ac:chgData name="Alfred Asterjadhi" userId="39de57b9-85c0-4fd1-aaac-8ca2b6560ad0" providerId="ADAL" clId="{FFF0D9FC-31E2-4B2E-A310-12AF9B378D92}" dt="2023-10-09T03:36:13.153" v="906" actId="20577"/>
          <ac:spMkLst>
            <pc:docMk/>
            <pc:sldMk cId="3869410219" sldId="1021"/>
            <ac:spMk id="3" creationId="{DFB0BA47-D7B6-4F95-932E-A7AA615BC440}"/>
          </ac:spMkLst>
        </pc:spChg>
      </pc:sldChg>
      <pc:sldChg chg="modSp add mod">
        <pc:chgData name="Alfred Asterjadhi" userId="39de57b9-85c0-4fd1-aaac-8ca2b6560ad0" providerId="ADAL" clId="{FFF0D9FC-31E2-4B2E-A310-12AF9B378D92}" dt="2023-10-06T23:59:02.053" v="286" actId="20577"/>
        <pc:sldMkLst>
          <pc:docMk/>
          <pc:sldMk cId="2511602690" sldId="1022"/>
        </pc:sldMkLst>
        <pc:spChg chg="mod">
          <ac:chgData name="Alfred Asterjadhi" userId="39de57b9-85c0-4fd1-aaac-8ca2b6560ad0" providerId="ADAL" clId="{FFF0D9FC-31E2-4B2E-A310-12AF9B378D92}" dt="2023-10-06T23:59:02.053" v="286" actId="20577"/>
          <ac:spMkLst>
            <pc:docMk/>
            <pc:sldMk cId="2511602690" sldId="1022"/>
            <ac:spMk id="2" creationId="{F2762690-C15C-4839-B40F-0AF3A4D89457}"/>
          </ac:spMkLst>
        </pc:spChg>
      </pc:sldChg>
      <pc:sldChg chg="modSp new mod">
        <pc:chgData name="Alfred Asterjadhi" userId="39de57b9-85c0-4fd1-aaac-8ca2b6560ad0" providerId="ADAL" clId="{FFF0D9FC-31E2-4B2E-A310-12AF9B378D92}" dt="2023-10-09T03:22:29.597" v="413" actId="6549"/>
        <pc:sldMkLst>
          <pc:docMk/>
          <pc:sldMk cId="4200130042" sldId="1023"/>
        </pc:sldMkLst>
        <pc:spChg chg="mod">
          <ac:chgData name="Alfred Asterjadhi" userId="39de57b9-85c0-4fd1-aaac-8ca2b6560ad0" providerId="ADAL" clId="{FFF0D9FC-31E2-4B2E-A310-12AF9B378D92}" dt="2023-10-09T03:20:22.283" v="398" actId="20577"/>
          <ac:spMkLst>
            <pc:docMk/>
            <pc:sldMk cId="4200130042" sldId="1023"/>
            <ac:spMk id="2" creationId="{E693238A-5516-3253-124C-DCED3A7D9AE2}"/>
          </ac:spMkLst>
        </pc:spChg>
        <pc:spChg chg="mod">
          <ac:chgData name="Alfred Asterjadhi" userId="39de57b9-85c0-4fd1-aaac-8ca2b6560ad0" providerId="ADAL" clId="{FFF0D9FC-31E2-4B2E-A310-12AF9B378D92}" dt="2023-10-09T03:22:29.597" v="413" actId="6549"/>
          <ac:spMkLst>
            <pc:docMk/>
            <pc:sldMk cId="4200130042" sldId="1023"/>
            <ac:spMk id="3" creationId="{2682080F-BC47-47A6-E6F4-7C70F67F48F8}"/>
          </ac:spMkLst>
        </pc:spChg>
        <pc:spChg chg="mod">
          <ac:chgData name="Alfred Asterjadhi" userId="39de57b9-85c0-4fd1-aaac-8ca2b6560ad0" providerId="ADAL" clId="{FFF0D9FC-31E2-4B2E-A310-12AF9B378D92}" dt="2023-10-09T03:15:47.827" v="332"/>
          <ac:spMkLst>
            <pc:docMk/>
            <pc:sldMk cId="4200130042" sldId="1023"/>
            <ac:spMk id="6" creationId="{C0CB183D-A74D-271D-9F71-7510119753C6}"/>
          </ac:spMkLst>
        </pc:spChg>
      </pc:sldChg>
      <pc:sldChg chg="modSp new mod">
        <pc:chgData name="Alfred Asterjadhi" userId="39de57b9-85c0-4fd1-aaac-8ca2b6560ad0" providerId="ADAL" clId="{FFF0D9FC-31E2-4B2E-A310-12AF9B378D92}" dt="2023-10-09T03:23:16.107" v="448" actId="20577"/>
        <pc:sldMkLst>
          <pc:docMk/>
          <pc:sldMk cId="991138630" sldId="1024"/>
        </pc:sldMkLst>
        <pc:spChg chg="mod">
          <ac:chgData name="Alfred Asterjadhi" userId="39de57b9-85c0-4fd1-aaac-8ca2b6560ad0" providerId="ADAL" clId="{FFF0D9FC-31E2-4B2E-A310-12AF9B378D92}" dt="2023-10-09T03:22:36.759" v="414" actId="20577"/>
          <ac:spMkLst>
            <pc:docMk/>
            <pc:sldMk cId="991138630" sldId="1024"/>
            <ac:spMk id="2" creationId="{EB71C910-A4C8-4536-303B-D3915A777CB1}"/>
          </ac:spMkLst>
        </pc:spChg>
        <pc:spChg chg="mod">
          <ac:chgData name="Alfred Asterjadhi" userId="39de57b9-85c0-4fd1-aaac-8ca2b6560ad0" providerId="ADAL" clId="{FFF0D9FC-31E2-4B2E-A310-12AF9B378D92}" dt="2023-10-09T03:23:16.107" v="448" actId="20577"/>
          <ac:spMkLst>
            <pc:docMk/>
            <pc:sldMk cId="991138630" sldId="1024"/>
            <ac:spMk id="3" creationId="{E24D4002-4764-1FA7-1147-DE995417131A}"/>
          </ac:spMkLst>
        </pc:spChg>
        <pc:spChg chg="mod">
          <ac:chgData name="Alfred Asterjadhi" userId="39de57b9-85c0-4fd1-aaac-8ca2b6560ad0" providerId="ADAL" clId="{FFF0D9FC-31E2-4B2E-A310-12AF9B378D92}" dt="2023-10-09T03:15:49.417" v="333"/>
          <ac:spMkLst>
            <pc:docMk/>
            <pc:sldMk cId="991138630" sldId="1024"/>
            <ac:spMk id="6" creationId="{5B92EE59-C061-D8AD-02BE-EB12A707ABF5}"/>
          </ac:spMkLst>
        </pc:spChg>
      </pc:sldChg>
      <pc:sldChg chg="modSp new mod">
        <pc:chgData name="Alfred Asterjadhi" userId="39de57b9-85c0-4fd1-aaac-8ca2b6560ad0" providerId="ADAL" clId="{FFF0D9FC-31E2-4B2E-A310-12AF9B378D92}" dt="2023-10-09T03:23:38.062" v="455" actId="20577"/>
        <pc:sldMkLst>
          <pc:docMk/>
          <pc:sldMk cId="1404386273" sldId="1025"/>
        </pc:sldMkLst>
        <pc:spChg chg="mod">
          <ac:chgData name="Alfred Asterjadhi" userId="39de57b9-85c0-4fd1-aaac-8ca2b6560ad0" providerId="ADAL" clId="{FFF0D9FC-31E2-4B2E-A310-12AF9B378D92}" dt="2023-10-09T03:23:33.889" v="452" actId="20577"/>
          <ac:spMkLst>
            <pc:docMk/>
            <pc:sldMk cId="1404386273" sldId="1025"/>
            <ac:spMk id="2" creationId="{FA6ADC85-E89F-5B65-0CA2-A439946F2818}"/>
          </ac:spMkLst>
        </pc:spChg>
        <pc:spChg chg="mod">
          <ac:chgData name="Alfred Asterjadhi" userId="39de57b9-85c0-4fd1-aaac-8ca2b6560ad0" providerId="ADAL" clId="{FFF0D9FC-31E2-4B2E-A310-12AF9B378D92}" dt="2023-10-09T03:23:38.062" v="455" actId="20577"/>
          <ac:spMkLst>
            <pc:docMk/>
            <pc:sldMk cId="1404386273" sldId="1025"/>
            <ac:spMk id="3" creationId="{09FACBBB-F323-999C-C847-ACC3CF5DD8C6}"/>
          </ac:spMkLst>
        </pc:spChg>
        <pc:spChg chg="mod">
          <ac:chgData name="Alfred Asterjadhi" userId="39de57b9-85c0-4fd1-aaac-8ca2b6560ad0" providerId="ADAL" clId="{FFF0D9FC-31E2-4B2E-A310-12AF9B378D92}" dt="2023-10-09T03:15:51.160" v="334"/>
          <ac:spMkLst>
            <pc:docMk/>
            <pc:sldMk cId="1404386273" sldId="1025"/>
            <ac:spMk id="6" creationId="{F687DD8A-3727-344A-FF12-9DB780057CBA}"/>
          </ac:spMkLst>
        </pc:spChg>
      </pc:sldChg>
      <pc:sldChg chg="modSp new mod">
        <pc:chgData name="Alfred Asterjadhi" userId="39de57b9-85c0-4fd1-aaac-8ca2b6560ad0" providerId="ADAL" clId="{FFF0D9FC-31E2-4B2E-A310-12AF9B378D92}" dt="2023-10-09T03:25:40.230" v="509" actId="20577"/>
        <pc:sldMkLst>
          <pc:docMk/>
          <pc:sldMk cId="222788427" sldId="1026"/>
        </pc:sldMkLst>
        <pc:spChg chg="mod">
          <ac:chgData name="Alfred Asterjadhi" userId="39de57b9-85c0-4fd1-aaac-8ca2b6560ad0" providerId="ADAL" clId="{FFF0D9FC-31E2-4B2E-A310-12AF9B378D92}" dt="2023-10-09T03:25:19.849" v="483" actId="20577"/>
          <ac:spMkLst>
            <pc:docMk/>
            <pc:sldMk cId="222788427" sldId="1026"/>
            <ac:spMk id="2" creationId="{E1D8E8C5-E60C-BAD9-3129-7CE26DC02108}"/>
          </ac:spMkLst>
        </pc:spChg>
        <pc:spChg chg="mod">
          <ac:chgData name="Alfred Asterjadhi" userId="39de57b9-85c0-4fd1-aaac-8ca2b6560ad0" providerId="ADAL" clId="{FFF0D9FC-31E2-4B2E-A310-12AF9B378D92}" dt="2023-10-09T03:25:40.230" v="509" actId="20577"/>
          <ac:spMkLst>
            <pc:docMk/>
            <pc:sldMk cId="222788427" sldId="1026"/>
            <ac:spMk id="3" creationId="{15DE4AB5-D1B3-A65E-4867-25522047FEC6}"/>
          </ac:spMkLst>
        </pc:spChg>
        <pc:spChg chg="mod">
          <ac:chgData name="Alfred Asterjadhi" userId="39de57b9-85c0-4fd1-aaac-8ca2b6560ad0" providerId="ADAL" clId="{FFF0D9FC-31E2-4B2E-A310-12AF9B378D92}" dt="2023-10-09T03:25:13.481" v="471" actId="20577"/>
          <ac:spMkLst>
            <pc:docMk/>
            <pc:sldMk cId="222788427" sldId="1026"/>
            <ac:spMk id="6" creationId="{80A5DC50-7BA9-66A8-E5DC-F76301DEBE14}"/>
          </ac:spMkLst>
        </pc:spChg>
      </pc:sldChg>
      <pc:sldChg chg="modSp new mod">
        <pc:chgData name="Alfred Asterjadhi" userId="39de57b9-85c0-4fd1-aaac-8ca2b6560ad0" providerId="ADAL" clId="{FFF0D9FC-31E2-4B2E-A310-12AF9B378D92}" dt="2023-10-09T03:26:09.160" v="514" actId="207"/>
        <pc:sldMkLst>
          <pc:docMk/>
          <pc:sldMk cId="267649941" sldId="1027"/>
        </pc:sldMkLst>
        <pc:spChg chg="mod">
          <ac:chgData name="Alfred Asterjadhi" userId="39de57b9-85c0-4fd1-aaac-8ca2b6560ad0" providerId="ADAL" clId="{FFF0D9FC-31E2-4B2E-A310-12AF9B378D92}" dt="2023-10-09T03:26:03.090" v="511"/>
          <ac:spMkLst>
            <pc:docMk/>
            <pc:sldMk cId="267649941" sldId="1027"/>
            <ac:spMk id="2" creationId="{826209EC-42B3-FF0D-ECCA-125A80DC904A}"/>
          </ac:spMkLst>
        </pc:spChg>
        <pc:spChg chg="mod">
          <ac:chgData name="Alfred Asterjadhi" userId="39de57b9-85c0-4fd1-aaac-8ca2b6560ad0" providerId="ADAL" clId="{FFF0D9FC-31E2-4B2E-A310-12AF9B378D92}" dt="2023-10-09T03:26:09.160" v="514" actId="207"/>
          <ac:spMkLst>
            <pc:docMk/>
            <pc:sldMk cId="267649941" sldId="1027"/>
            <ac:spMk id="3" creationId="{4750E56A-D14B-EE31-8EFC-E472E5AB62EE}"/>
          </ac:spMkLst>
        </pc:spChg>
      </pc:sldChg>
      <pc:sldChg chg="modSp new mod">
        <pc:chgData name="Alfred Asterjadhi" userId="39de57b9-85c0-4fd1-aaac-8ca2b6560ad0" providerId="ADAL" clId="{FFF0D9FC-31E2-4B2E-A310-12AF9B378D92}" dt="2023-10-09T03:26:35.437" v="551" actId="20577"/>
        <pc:sldMkLst>
          <pc:docMk/>
          <pc:sldMk cId="3287547131" sldId="1028"/>
        </pc:sldMkLst>
        <pc:spChg chg="mod">
          <ac:chgData name="Alfred Asterjadhi" userId="39de57b9-85c0-4fd1-aaac-8ca2b6560ad0" providerId="ADAL" clId="{FFF0D9FC-31E2-4B2E-A310-12AF9B378D92}" dt="2023-10-09T03:26:25.979" v="534" actId="20577"/>
          <ac:spMkLst>
            <pc:docMk/>
            <pc:sldMk cId="3287547131" sldId="1028"/>
            <ac:spMk id="2" creationId="{9EF97F5A-CE7F-7BBA-0DB4-CF87B031E7D4}"/>
          </ac:spMkLst>
        </pc:spChg>
        <pc:spChg chg="mod">
          <ac:chgData name="Alfred Asterjadhi" userId="39de57b9-85c0-4fd1-aaac-8ca2b6560ad0" providerId="ADAL" clId="{FFF0D9FC-31E2-4B2E-A310-12AF9B378D92}" dt="2023-10-09T03:26:31.656" v="538" actId="207"/>
          <ac:spMkLst>
            <pc:docMk/>
            <pc:sldMk cId="3287547131" sldId="1028"/>
            <ac:spMk id="3" creationId="{2C08B101-42DC-1716-269A-5A07B06D62DE}"/>
          </ac:spMkLst>
        </pc:spChg>
        <pc:spChg chg="mod">
          <ac:chgData name="Alfred Asterjadhi" userId="39de57b9-85c0-4fd1-aaac-8ca2b6560ad0" providerId="ADAL" clId="{FFF0D9FC-31E2-4B2E-A310-12AF9B378D92}" dt="2023-10-09T03:26:35.437" v="551" actId="20577"/>
          <ac:spMkLst>
            <pc:docMk/>
            <pc:sldMk cId="3287547131" sldId="1028"/>
            <ac:spMk id="6" creationId="{EC77C5EB-E20F-F01E-703C-08282E47E7DA}"/>
          </ac:spMkLst>
        </pc:spChg>
      </pc:sldChg>
      <pc:sldChg chg="modSp add mod ord">
        <pc:chgData name="Alfred Asterjadhi" userId="39de57b9-85c0-4fd1-aaac-8ca2b6560ad0" providerId="ADAL" clId="{FFF0D9FC-31E2-4B2E-A310-12AF9B378D92}" dt="2023-10-09T03:36:43.036" v="935" actId="20577"/>
        <pc:sldMkLst>
          <pc:docMk/>
          <pc:sldMk cId="3095361314" sldId="1029"/>
        </pc:sldMkLst>
        <pc:spChg chg="mod">
          <ac:chgData name="Alfred Asterjadhi" userId="39de57b9-85c0-4fd1-aaac-8ca2b6560ad0" providerId="ADAL" clId="{FFF0D9FC-31E2-4B2E-A310-12AF9B378D92}" dt="2023-10-09T03:36:43.036" v="935" actId="20577"/>
          <ac:spMkLst>
            <pc:docMk/>
            <pc:sldMk cId="3095361314" sldId="1029"/>
            <ac:spMk id="3" creationId="{DFB0BA47-D7B6-4F95-932E-A7AA615BC440}"/>
          </ac:spMkLst>
        </pc:spChg>
      </pc:sldChg>
      <pc:sldChg chg="modSp add mod">
        <pc:chgData name="Alfred Asterjadhi" userId="39de57b9-85c0-4fd1-aaac-8ca2b6560ad0" providerId="ADAL" clId="{FFF0D9FC-31E2-4B2E-A310-12AF9B378D92}" dt="2023-10-09T03:29:48.456" v="627" actId="20577"/>
        <pc:sldMkLst>
          <pc:docMk/>
          <pc:sldMk cId="3959530559" sldId="1030"/>
        </pc:sldMkLst>
        <pc:spChg chg="mod">
          <ac:chgData name="Alfred Asterjadhi" userId="39de57b9-85c0-4fd1-aaac-8ca2b6560ad0" providerId="ADAL" clId="{FFF0D9FC-31E2-4B2E-A310-12AF9B378D92}" dt="2023-10-09T03:28:23.169" v="574" actId="6549"/>
          <ac:spMkLst>
            <pc:docMk/>
            <pc:sldMk cId="3959530559" sldId="1030"/>
            <ac:spMk id="2" creationId="{4B5F0D0E-8BB7-48AB-9160-728B8B3399A2}"/>
          </ac:spMkLst>
        </pc:spChg>
        <pc:spChg chg="mod">
          <ac:chgData name="Alfred Asterjadhi" userId="39de57b9-85c0-4fd1-aaac-8ca2b6560ad0" providerId="ADAL" clId="{FFF0D9FC-31E2-4B2E-A310-12AF9B378D92}" dt="2023-10-09T03:29:48.456" v="627" actId="20577"/>
          <ac:spMkLst>
            <pc:docMk/>
            <pc:sldMk cId="3959530559" sldId="1030"/>
            <ac:spMk id="3" creationId="{DFB0BA47-D7B6-4F95-932E-A7AA615BC440}"/>
          </ac:spMkLst>
        </pc:spChg>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pChg chg="mod">
          <ac:chgData name="Alfred Asterjadhi" userId="39de57b9-85c0-4fd1-aaac-8ca2b6560ad0" providerId="ADAL" clId="{FFF0D9FC-31E2-4B2E-A310-12AF9B378D92}" dt="2023-10-09T03:29:05.718" v="615" actId="20577"/>
          <ac:spMkLst>
            <pc:docMk/>
            <pc:sldMk cId="3254695095" sldId="1031"/>
            <ac:spMk id="2" creationId="{FA6ADC85-E89F-5B65-0CA2-A439946F2818}"/>
          </ac:spMkLst>
        </pc:spChg>
      </pc:sldChg>
      <pc:sldChg chg="modSp new mod">
        <pc:chgData name="Alfred Asterjadhi" userId="39de57b9-85c0-4fd1-aaac-8ca2b6560ad0" providerId="ADAL" clId="{FFF0D9FC-31E2-4B2E-A310-12AF9B378D92}" dt="2023-10-09T03:31:01.873" v="770" actId="20577"/>
        <pc:sldMkLst>
          <pc:docMk/>
          <pc:sldMk cId="2879375159" sldId="1032"/>
        </pc:sldMkLst>
        <pc:spChg chg="mod">
          <ac:chgData name="Alfred Asterjadhi" userId="39de57b9-85c0-4fd1-aaac-8ca2b6560ad0" providerId="ADAL" clId="{FFF0D9FC-31E2-4B2E-A310-12AF9B378D92}" dt="2023-10-09T03:30:52.290" v="751" actId="20577"/>
          <ac:spMkLst>
            <pc:docMk/>
            <pc:sldMk cId="2879375159" sldId="1032"/>
            <ac:spMk id="2" creationId="{AF638736-2FC4-D9A8-1FCE-85D8E1053DF5}"/>
          </ac:spMkLst>
        </pc:spChg>
        <pc:spChg chg="mod">
          <ac:chgData name="Alfred Asterjadhi" userId="39de57b9-85c0-4fd1-aaac-8ca2b6560ad0" providerId="ADAL" clId="{FFF0D9FC-31E2-4B2E-A310-12AF9B378D92}" dt="2023-10-09T03:30:57.560" v="757" actId="207"/>
          <ac:spMkLst>
            <pc:docMk/>
            <pc:sldMk cId="2879375159" sldId="1032"/>
            <ac:spMk id="3" creationId="{9E7071F5-ACE3-DB50-850A-4AF49F5F3183}"/>
          </ac:spMkLst>
        </pc:spChg>
        <pc:spChg chg="mod">
          <ac:chgData name="Alfred Asterjadhi" userId="39de57b9-85c0-4fd1-aaac-8ca2b6560ad0" providerId="ADAL" clId="{FFF0D9FC-31E2-4B2E-A310-12AF9B378D92}" dt="2023-10-09T03:31:01.873" v="770" actId="20577"/>
          <ac:spMkLst>
            <pc:docMk/>
            <pc:sldMk cId="2879375159" sldId="1032"/>
            <ac:spMk id="6" creationId="{8EA8A530-D092-70AE-6CAE-4EE57175B332}"/>
          </ac:spMkLst>
        </pc:spChg>
      </pc:sldChg>
      <pc:sldChg chg="modSp new mod">
        <pc:chgData name="Alfred Asterjadhi" userId="39de57b9-85c0-4fd1-aaac-8ca2b6560ad0" providerId="ADAL" clId="{FFF0D9FC-31E2-4B2E-A310-12AF9B378D92}" dt="2023-10-09T03:32:12.872" v="832" actId="20577"/>
        <pc:sldMkLst>
          <pc:docMk/>
          <pc:sldMk cId="3264548205" sldId="1033"/>
        </pc:sldMkLst>
        <pc:spChg chg="mod">
          <ac:chgData name="Alfred Asterjadhi" userId="39de57b9-85c0-4fd1-aaac-8ca2b6560ad0" providerId="ADAL" clId="{FFF0D9FC-31E2-4B2E-A310-12AF9B378D92}" dt="2023-10-09T03:32:04.352" v="813"/>
          <ac:spMkLst>
            <pc:docMk/>
            <pc:sldMk cId="3264548205" sldId="1033"/>
            <ac:spMk id="2" creationId="{49F8D064-A777-11C0-5F89-1698A00508B3}"/>
          </ac:spMkLst>
        </pc:spChg>
        <pc:spChg chg="mod">
          <ac:chgData name="Alfred Asterjadhi" userId="39de57b9-85c0-4fd1-aaac-8ca2b6560ad0" providerId="ADAL" clId="{FFF0D9FC-31E2-4B2E-A310-12AF9B378D92}" dt="2023-10-09T03:32:08.181" v="817" actId="207"/>
          <ac:spMkLst>
            <pc:docMk/>
            <pc:sldMk cId="3264548205" sldId="1033"/>
            <ac:spMk id="3" creationId="{DCC8388E-FE00-2A65-26D0-2EB1B9882D2C}"/>
          </ac:spMkLst>
        </pc:spChg>
        <pc:spChg chg="mod">
          <ac:chgData name="Alfred Asterjadhi" userId="39de57b9-85c0-4fd1-aaac-8ca2b6560ad0" providerId="ADAL" clId="{FFF0D9FC-31E2-4B2E-A310-12AF9B378D92}" dt="2023-10-09T03:32:12.872" v="832" actId="20577"/>
          <ac:spMkLst>
            <pc:docMk/>
            <pc:sldMk cId="3264548205" sldId="1033"/>
            <ac:spMk id="6" creationId="{DF5AF29D-AB4E-9F81-4744-1A4F81FFC3F8}"/>
          </ac:spMkLst>
        </pc:spChg>
      </pc:sldChg>
      <pc:sldChg chg="modSp new mod">
        <pc:chgData name="Alfred Asterjadhi" userId="39de57b9-85c0-4fd1-aaac-8ca2b6560ad0" providerId="ADAL" clId="{FFF0D9FC-31E2-4B2E-A310-12AF9B378D92}" dt="2023-10-09T03:33:16.705" v="861" actId="20577"/>
        <pc:sldMkLst>
          <pc:docMk/>
          <pc:sldMk cId="1865298196" sldId="1034"/>
        </pc:sldMkLst>
        <pc:spChg chg="mod">
          <ac:chgData name="Alfred Asterjadhi" userId="39de57b9-85c0-4fd1-aaac-8ca2b6560ad0" providerId="ADAL" clId="{FFF0D9FC-31E2-4B2E-A310-12AF9B378D92}" dt="2023-10-09T03:33:08.707" v="840"/>
          <ac:spMkLst>
            <pc:docMk/>
            <pc:sldMk cId="1865298196" sldId="1034"/>
            <ac:spMk id="2" creationId="{0CD0357C-5349-AD40-1427-DDEE1C074C20}"/>
          </ac:spMkLst>
        </pc:spChg>
        <pc:spChg chg="mod">
          <ac:chgData name="Alfred Asterjadhi" userId="39de57b9-85c0-4fd1-aaac-8ca2b6560ad0" providerId="ADAL" clId="{FFF0D9FC-31E2-4B2E-A310-12AF9B378D92}" dt="2023-10-09T03:33:12.902" v="844" actId="207"/>
          <ac:spMkLst>
            <pc:docMk/>
            <pc:sldMk cId="1865298196" sldId="1034"/>
            <ac:spMk id="3" creationId="{32A82C14-015D-8818-0A3B-A5128A880F97}"/>
          </ac:spMkLst>
        </pc:spChg>
        <pc:spChg chg="mod">
          <ac:chgData name="Alfred Asterjadhi" userId="39de57b9-85c0-4fd1-aaac-8ca2b6560ad0" providerId="ADAL" clId="{FFF0D9FC-31E2-4B2E-A310-12AF9B378D92}" dt="2023-10-09T03:33:16.705" v="861" actId="20577"/>
          <ac:spMkLst>
            <pc:docMk/>
            <pc:sldMk cId="1865298196" sldId="1034"/>
            <ac:spMk id="6" creationId="{BFAF1548-C7B4-5F83-BD76-F4E3BAAA36B8}"/>
          </ac:spMkLst>
        </pc:spChg>
      </pc:sldChg>
      <pc:sldChg chg="modSp new mod">
        <pc:chgData name="Alfred Asterjadhi" userId="39de57b9-85c0-4fd1-aaac-8ca2b6560ad0" providerId="ADAL" clId="{FFF0D9FC-31E2-4B2E-A310-12AF9B378D92}" dt="2023-10-09T03:35:36.609" v="904" actId="207"/>
        <pc:sldMkLst>
          <pc:docMk/>
          <pc:sldMk cId="3456116423" sldId="1035"/>
        </pc:sldMkLst>
        <pc:spChg chg="mod">
          <ac:chgData name="Alfred Asterjadhi" userId="39de57b9-85c0-4fd1-aaac-8ca2b6560ad0" providerId="ADAL" clId="{FFF0D9FC-31E2-4B2E-A310-12AF9B378D92}" dt="2023-10-09T03:35:25.236" v="881" actId="20577"/>
          <ac:spMkLst>
            <pc:docMk/>
            <pc:sldMk cId="3456116423" sldId="1035"/>
            <ac:spMk id="2" creationId="{A3BF0099-710A-BAAF-B8BC-7014BCF7814C}"/>
          </ac:spMkLst>
        </pc:spChg>
        <pc:spChg chg="mod">
          <ac:chgData name="Alfred Asterjadhi" userId="39de57b9-85c0-4fd1-aaac-8ca2b6560ad0" providerId="ADAL" clId="{FFF0D9FC-31E2-4B2E-A310-12AF9B378D92}" dt="2023-10-09T03:35:36.609" v="904" actId="207"/>
          <ac:spMkLst>
            <pc:docMk/>
            <pc:sldMk cId="3456116423" sldId="1035"/>
            <ac:spMk id="3" creationId="{7E162DB6-C4EE-DEDE-51EE-E544B03CE3D6}"/>
          </ac:spMkLst>
        </pc:spChg>
        <pc:spChg chg="mod">
          <ac:chgData name="Alfred Asterjadhi" userId="39de57b9-85c0-4fd1-aaac-8ca2b6560ad0" providerId="ADAL" clId="{FFF0D9FC-31E2-4B2E-A310-12AF9B378D92}" dt="2023-10-09T03:35:29.894" v="894" actId="20577"/>
          <ac:spMkLst>
            <pc:docMk/>
            <pc:sldMk cId="3456116423" sldId="1035"/>
            <ac:spMk id="6" creationId="{BE8F84CA-CDAF-7D4D-1373-B2A0C8023D7F}"/>
          </ac:spMkLst>
        </pc:spChg>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48"/>
        </pc:sldMasterMkLst>
        <pc:spChg chg="mod">
          <ac:chgData name="Alfred Asterjadhi" userId="39de57b9-85c0-4fd1-aaac-8ca2b6560ad0" providerId="ADAL" clId="{FFF0D9FC-31E2-4B2E-A310-12AF9B378D92}" dt="2023-10-13T17:17:34.108" v="100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5/12/2024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2024</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2024</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2024</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802.11-24/0653r2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4/11-24-0110-00-00bn-regarding-mpdu-identification-issue-in-cross-link-error-recovery.pptx" TargetMode="External"/><Relationship Id="rId2" Type="http://schemas.openxmlformats.org/officeDocument/2006/relationships/hyperlink" Target="https://mentor.ieee.org/802.11/dcn/24/11-24-0106-00-00bn-seamless-roaming-consideration.pptx" TargetMode="External"/><Relationship Id="rId1" Type="http://schemas.openxmlformats.org/officeDocument/2006/relationships/slideLayout" Target="../slideLayouts/slideLayout5.xml"/><Relationship Id="rId5" Type="http://schemas.openxmlformats.org/officeDocument/2006/relationships/hyperlink" Target="https://mentor.ieee.org/802.11/dcn/24/11-24-0284-00-00bn-low-latency-low-collision-low-power-uhr-medium-access.pptx" TargetMode="External"/><Relationship Id="rId4" Type="http://schemas.openxmlformats.org/officeDocument/2006/relationships/hyperlink" Target="https://mentor.ieee.org/802.11/dcn/24/11-24-0070-00-00bn-some-details-about-non-primary-channel-access.ppt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4/11-24-0397-00-00bn-support-for-end-to-end-qos.pptx" TargetMode="External"/><Relationship Id="rId2" Type="http://schemas.openxmlformats.org/officeDocument/2006/relationships/hyperlink" Target="https://mentor.ieee.org/802.11/dcn/24/11-24-0396-00-00bn-seamless-roaming-within-a-mobility-domain-follow-up.pptx" TargetMode="External"/><Relationship Id="rId1" Type="http://schemas.openxmlformats.org/officeDocument/2006/relationships/slideLayout" Target="../slideLayouts/slideLayout5.xml"/><Relationship Id="rId4" Type="http://schemas.openxmlformats.org/officeDocument/2006/relationships/hyperlink" Target="https://mentor.ieee.org/802.11/dcn/24/11-24-0398-00-00bn-coordinated-roaming-through-target-ap-mld.ppt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4/11-24-0443-00-00bn-discussion-on-bounded-delay-in-industrial-scenarios.pptx" TargetMode="External"/><Relationship Id="rId2" Type="http://schemas.openxmlformats.org/officeDocument/2006/relationships/hyperlink" Target="https://mentor.ieee.org/802.11/dcn/24/11-24-0435-00-00bn-ideas-related-to-achieving-ultra-high-reliability.pptx" TargetMode="External"/><Relationship Id="rId1" Type="http://schemas.openxmlformats.org/officeDocument/2006/relationships/slideLayout" Target="../slideLayouts/slideLayout5.xml"/><Relationship Id="rId4" Type="http://schemas.openxmlformats.org/officeDocument/2006/relationships/hyperlink" Target="https://mentor.ieee.org/802.11/dcn/24/11-24-0449-00-00bn-considerations-on-dynamic-subchannel-operation-follow-up.ppt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4/11-24-0515-00-00bn-multi-ap-coordination-for-ap-failure-mitigation.pptx" TargetMode="External"/><Relationship Id="rId7" Type="http://schemas.openxmlformats.org/officeDocument/2006/relationships/hyperlink" Target="https://mentor.ieee.org/802.11/dcn/24/11-24-0530-00-00bn-indication-of-11bn-feature-set.pptx" TargetMode="External"/><Relationship Id="rId2" Type="http://schemas.openxmlformats.org/officeDocument/2006/relationships/hyperlink" Target="https://mentor.ieee.org/802.11/dcn/24/11-24-0508-00-00bn-extended-6-ghz-channeliza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529-00-00bn-coordinated-spatial-reuse-discussion.pptx" TargetMode="External"/><Relationship Id="rId5" Type="http://schemas.openxmlformats.org/officeDocument/2006/relationships/hyperlink" Target="https://mentor.ieee.org/802.11/dcn/24/11-24-0519-00-00bn-pingpongwarningforuhr.pptx" TargetMode="External"/><Relationship Id="rId4" Type="http://schemas.openxmlformats.org/officeDocument/2006/relationships/hyperlink" Target="https://mentor.ieee.org/802.11/dcn/24/11-24-0518-00-00bn-troubleshootingmetricsfouhr.ppt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4/11-24-0431-02-00bn-signal-for-preemption-request.pptx" TargetMode="External"/><Relationship Id="rId3" Type="http://schemas.openxmlformats.org/officeDocument/2006/relationships/hyperlink" Target="https://mentor.ieee.org/802.11/dcn/24/11-24-0541-00-00bn-ascon-the-lightweight-cryptography-as-a-new-cipher-choice-for-802-11bn.pptx" TargetMode="External"/><Relationship Id="rId7" Type="http://schemas.openxmlformats.org/officeDocument/2006/relationships/hyperlink" Target="https://mentor.ieee.org/802.11/dcn/24/11-24-0399-00-00bn-thoughts-on-l4s-in-wi-fi.pptx" TargetMode="External"/><Relationship Id="rId2" Type="http://schemas.openxmlformats.org/officeDocument/2006/relationships/hyperlink" Target="https://mentor.ieee.org/802.11/dcn/24/11-24-0538-00-00bn-sp-based-non-primary-channel-access.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224-01-00bn-discussion-on-a-ppdu-follow-up.pptx" TargetMode="External"/><Relationship Id="rId5" Type="http://schemas.openxmlformats.org/officeDocument/2006/relationships/hyperlink" Target="https://mentor.ieee.org/802.11/dcn/24/11-24-0001-00-00bn-dl-mu-ext-ppdus.pptx" TargetMode="External"/><Relationship Id="rId4" Type="http://schemas.openxmlformats.org/officeDocument/2006/relationships/hyperlink" Target="https://mentor.ieee.org/802.11/dcn/23/11-23-1906-01-00bn-channel-information-feedback-for-smooth-beamforming-follow-up.pptx" TargetMode="External"/><Relationship Id="rId9" Type="http://schemas.openxmlformats.org/officeDocument/2006/relationships/hyperlink" Target="https://mentor.ieee.org/802.11/dcn/24/11-24-0450-00-00bn-a-proposal-for-uhr-soft-ap-power-save.ppt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4/11-24-0650-01-00bn-a-case-for-opportunistic-relaying.pptx" TargetMode="External"/><Relationship Id="rId3" Type="http://schemas.openxmlformats.org/officeDocument/2006/relationships/hyperlink" Target="https://mentor.ieee.org/802.11/dcn/24/11-24-0577-00-00bn-thoughts-on-coordinated-spatial-reuse-c-sr.pptx" TargetMode="External"/><Relationship Id="rId7" Type="http://schemas.openxmlformats.org/officeDocument/2006/relationships/hyperlink" Target="https://mentor.ieee.org/802.11/dcn/24/11-24-0635-00-00bn-coordinated-spatial-re-use-and-coordinated-spatial-nulling-follow-up.pptx" TargetMode="External"/><Relationship Id="rId2" Type="http://schemas.openxmlformats.org/officeDocument/2006/relationships/hyperlink" Target="https://mentor.ieee.org/802.11/dcn/24/11-24-0573-00-00bn-channel-bonding-rules-in-en-301-893-en-303-687.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602-00-00bn-multi-link-power-management-for-mlo.pptx" TargetMode="External"/><Relationship Id="rId5" Type="http://schemas.openxmlformats.org/officeDocument/2006/relationships/hyperlink" Target="https://mentor.ieee.org/802.11/dcn/24/11-24-0591-00-00bn-emlsr-secondary-channel-operation.pptx" TargetMode="External"/><Relationship Id="rId4" Type="http://schemas.openxmlformats.org/officeDocument/2006/relationships/hyperlink" Target="https://mentor.ieee.org/802.11/dcn/24/11-24-0589-00-00bn-dynamic-tid-to-link-mapping-for-ap-mld-power-save.pptx"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4/11-24-0686-00-00bn-sta-initiated-txop-sharing-via-unicast-cf-end.pptx" TargetMode="External"/><Relationship Id="rId2" Type="http://schemas.openxmlformats.org/officeDocument/2006/relationships/hyperlink" Target="https://mentor.ieee.org/802.11/dcn/24/11-24-0668-01-00bn-data-forwarding-within-txop-for-xr-use-cases.pptx" TargetMode="External"/><Relationship Id="rId1" Type="http://schemas.openxmlformats.org/officeDocument/2006/relationships/slideLayout" Target="../slideLayouts/slideLayout5.xml"/><Relationship Id="rId4" Type="http://schemas.openxmlformats.org/officeDocument/2006/relationships/hyperlink" Target="https://mentor.ieee.org/802.11/dcn/24/11-24-0716-00-00bn-buffer-status-report-in-multi-ap-follow-up.pptx"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4/11-24-0757-00-00bn-sta-assisted-multi-ap-transmission-scheme-selection.pptx" TargetMode="External"/><Relationship Id="rId2" Type="http://schemas.openxmlformats.org/officeDocument/2006/relationships/hyperlink" Target="https://mentor.ieee.org/802.11/dcn/24/11-24-0737-00-00bn-cross-link-wake-up-to-go-deeper-in-power-save.pptx" TargetMode="Externa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4/11-24-0803-00-00bn-the-switching-time-in-npca.pptx" TargetMode="External"/><Relationship Id="rId3" Type="http://schemas.openxmlformats.org/officeDocument/2006/relationships/hyperlink" Target="https://mentor.ieee.org/802.11/dcn/24/11-24-0783-00-00bn-non-ap-sta-triggered-dso.pptx" TargetMode="External"/><Relationship Id="rId7" Type="http://schemas.openxmlformats.org/officeDocument/2006/relationships/hyperlink" Target="https://mentor.ieee.org/802.11/dcn/24/11-24-0802-00-00bn-discussion-on-npca-and-sr.pptx" TargetMode="External"/><Relationship Id="rId2" Type="http://schemas.openxmlformats.org/officeDocument/2006/relationships/hyperlink" Target="https://mentor.ieee.org/802.11/dcn/24/11-24-0782-00-00bn-ap-power-saving.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800-00-00bn-dsicussions-on-dru-pilot-design-principles.pptx" TargetMode="External"/><Relationship Id="rId5" Type="http://schemas.openxmlformats.org/officeDocument/2006/relationships/hyperlink" Target="https://mentor.ieee.org/802.11/dcn/24/11-24-0799-00-00bn-dru-tone-plan-from-the-perspective-of-papr.pptx" TargetMode="External"/><Relationship Id="rId4" Type="http://schemas.openxmlformats.org/officeDocument/2006/relationships/hyperlink" Target="https://mentor.ieee.org/802.11/dcn/24/11-24-0797-00-00bn-operating-mode-request.pptx" TargetMode="External"/><Relationship Id="rId9" Type="http://schemas.openxmlformats.org/officeDocument/2006/relationships/hyperlink" Target="https://mentor.ieee.org/802.11/dcn/24/11-24-0804-00-00bn-the-transmission-of-preemption-request-frame.ppt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4/11-24-0818-01-00bn-low-latency-flow-treatment-triggered-by-upper-layer-including-ecn-indicators.pptx" TargetMode="External"/><Relationship Id="rId2" Type="http://schemas.openxmlformats.org/officeDocument/2006/relationships/hyperlink" Target="https://mentor.ieee.org/802.11/dcn/24/11-24-0814-00-00bn-tone-distribution-in-drus.pptx" TargetMode="Externa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hyperlink" Target="https://mtgevents.com.au/ieee2024/"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4/11-24-0866-00-00bn-preemption-for-c-tdma.pptx" TargetMode="External"/><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4/11-24-0892-00-00bn-integrating-wur-into-11bn.pptx" TargetMode="External"/><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s://mentor.ieee.org/802.11/dcn/24/11-24-0633-15-00bn-mar-may-tgbn-teleconference-agenda.docx"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4/11-24-0748-02-00bn-tgbn-march-april-may-2024-teleconference-minutes.docx" TargetMode="External"/><Relationship Id="rId2" Type="http://schemas.openxmlformats.org/officeDocument/2006/relationships/hyperlink" Target="https://mentor.ieee.org/802.11/dcn/24/11-24-0693-01-00bn-tgbn-march-2024-meeting-minutes.doc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4/11-24-0405-00-00bn-managed-networks-under-highly-congested-scenarios-follow-up.pptx" TargetMode="External"/><Relationship Id="rId2" Type="http://schemas.openxmlformats.org/officeDocument/2006/relationships/hyperlink" Target="https://mentor.ieee.org/802.11/dcn/24/11-24-0317-00-00bn-coordinated-transmission-id.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0454-00-00bn-multi-ap-sounding.pptx" TargetMode="External"/><Relationship Id="rId4" Type="http://schemas.openxmlformats.org/officeDocument/2006/relationships/hyperlink" Target="https://mentor.ieee.org/802.11/dcn/24/11-24-0453-00-00bn-multi-ap-coordination-and-roaming.ppt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https://mentor.ieee.org/802.11/dcn/24/11-24-0534-01-00bn-lpi-static-preamble-puncturing.pptx"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24/11-24-0511-00-00bn-requirements-and-functionalities-for-multi-ap-framework.pptx" TargetMode="External"/><Relationship Id="rId2" Type="http://schemas.openxmlformats.org/officeDocument/2006/relationships/hyperlink" Target="https://mentor.ieee.org/802.11/dcn/24/11-24-0284-02-00bn-low-latency-low-collision-low-power-uhr-medium-access.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0384-02-00bn-low-latency-based-on-l4s.pptx" TargetMode="External"/><Relationship Id="rId4" Type="http://schemas.openxmlformats.org/officeDocument/2006/relationships/hyperlink" Target="https://mentor.ieee.org/802.11/dcn/24/11-24-0515-00-00bn-multi-ap-coordination-for-ap-failure-mitigation.pptx" TargetMode="Externa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1/dcn/24/11-24-0736-00-00bn-preamble-and-pe-transmission-in-ppdu-using-dru.pptx" TargetMode="External"/><Relationship Id="rId2" Type="http://schemas.openxmlformats.org/officeDocument/2006/relationships/hyperlink" Target="https://mentor.ieee.org/802.11/dcn/24/11-24-0728-00-00bn-thoughts-on-dru-pilots.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767-00-00bn-20-mhz-tone-plan-and-pilot-design-for-dru-follow-up.pptx" TargetMode="External"/><Relationship Id="rId5" Type="http://schemas.openxmlformats.org/officeDocument/2006/relationships/hyperlink" Target="https://mentor.ieee.org/802.11/dcn/24/11-24-0766-00-00bn-distribution-bandwidth-within-80-mhz-for-dru.pptx" TargetMode="External"/><Relationship Id="rId4" Type="http://schemas.openxmlformats.org/officeDocument/2006/relationships/hyperlink" Target="https://mentor.ieee.org/802.11/dcn/24/11-24-0749-00-00bn-thoughts-on-stf-design-for-dru.pptx" TargetMode="Externa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1/dcn/24/11-24-0349-02-00bn-enhanced-fast-bss-transition.pptx" TargetMode="External"/><Relationship Id="rId2" Type="http://schemas.openxmlformats.org/officeDocument/2006/relationships/hyperlink" Target="https://mentor.ieee.org/802.11/dcn/24/11-24-0106-01-00bn-seamless-roaming-consideration.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0398-00-00bn-coordinated-roaming-through-target-ap-mld.pptx" TargetMode="External"/><Relationship Id="rId4" Type="http://schemas.openxmlformats.org/officeDocument/2006/relationships/hyperlink" Target="https://mentor.ieee.org/802.11/dcn/24/11-24-0396-00-00bn-seamless-roaming-within-a-mobility-domain-follow-up.pptx" TargetMode="External"/></Relationships>
</file>

<file path=ppt/slides/_rels/slide46.xml.rels><?xml version="1.0" encoding="UTF-8" standalone="yes"?>
<Relationships xmlns="http://schemas.openxmlformats.org/package/2006/relationships"><Relationship Id="rId3" Type="http://schemas.openxmlformats.org/officeDocument/2006/relationships/hyperlink" Target="https://mentor.ieee.org/802.11/dcn/23/11-23-1964-01-00bn-coexistence-protocols-for-uhr.pptx" TargetMode="External"/><Relationship Id="rId7" Type="http://schemas.openxmlformats.org/officeDocument/2006/relationships/hyperlink" Target="https://mentor.ieee.org/802.11/dcn/23/11-23-2078-05-00bn-coex-enhancement-for-xr-use-cases.pptx" TargetMode="External"/><Relationship Id="rId2" Type="http://schemas.openxmlformats.org/officeDocument/2006/relationships/hyperlink" Target="https://mentor.ieee.org/802.11/dcn/23/11-23-1934-00-00bn-in-device-interference-mitigation-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094-00-00bn-probe-before-talk-and-unsolicited-unavailability-announcement-for-co-ex-management.pptx" TargetMode="External"/><Relationship Id="rId5" Type="http://schemas.openxmlformats.org/officeDocument/2006/relationships/hyperlink" Target="https://mentor.ieee.org/802.11/dcn/23/11-23-2026-00-00bn-balanced-wireless-in-device.pptx" TargetMode="External"/><Relationship Id="rId4" Type="http://schemas.openxmlformats.org/officeDocument/2006/relationships/hyperlink" Target="https://mentor.ieee.org/802.11/dcn/23/11-23-2002-02-00bn-in-device-coexistence-and-interference-follow-up.pptx" TargetMode="External"/></Relationships>
</file>

<file path=ppt/slides/_rels/slide47.xml.rels><?xml version="1.0" encoding="UTF-8" standalone="yes"?>
<Relationships xmlns="http://schemas.openxmlformats.org/package/2006/relationships"><Relationship Id="rId8" Type="http://schemas.openxmlformats.org/officeDocument/2006/relationships/hyperlink" Target="https://mentor.ieee.org/802.11/dcn/24/11-24-0882-00-00bn-thoughts-on-dru-availability.pptx" TargetMode="External"/><Relationship Id="rId3" Type="http://schemas.openxmlformats.org/officeDocument/2006/relationships/hyperlink" Target="https://mentor.ieee.org/802.11/dcn/24/11-24-0790-00-00bn-extra-drus-construction.pptx" TargetMode="External"/><Relationship Id="rId7" Type="http://schemas.openxmlformats.org/officeDocument/2006/relationships/hyperlink" Target="https://mentor.ieee.org/802.11/dcn/24/11-24-0814-00-00bn-tone-distribution-in-drus.pptx" TargetMode="External"/><Relationship Id="rId2" Type="http://schemas.openxmlformats.org/officeDocument/2006/relationships/hyperlink" Target="https://mentor.ieee.org/802.11/dcn/24/11-24-0769-00-00bn-on-the-pilot-tone-allocations-in-dru.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801-00-00bn-discussion-on-distribution-bandwidth-of-dru.pptx" TargetMode="External"/><Relationship Id="rId5" Type="http://schemas.openxmlformats.org/officeDocument/2006/relationships/hyperlink" Target="https://mentor.ieee.org/802.11/dcn/24/11-24-0800-02-00bn-dsicussions-on-dru-pilot-design-principles.pptx" TargetMode="External"/><Relationship Id="rId4" Type="http://schemas.openxmlformats.org/officeDocument/2006/relationships/hyperlink" Target="https://mentor.ieee.org/802.11/dcn/24/11-24-0799-00-00bn-dru-tone-plan-from-the-perspective-of-papr.pptx" TargetMode="Externa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8" Type="http://schemas.openxmlformats.org/officeDocument/2006/relationships/hyperlink" Target="https://mentor.ieee.org/802.11/dcn/23/11-23-2003-01-00bn-client-power-save.pptx" TargetMode="External"/><Relationship Id="rId3" Type="http://schemas.openxmlformats.org/officeDocument/2006/relationships/hyperlink" Target="https://mentor.ieee.org/802.11/dcn/23/11-23-1964-01-00bn-coexistence-protocols-for-uhr.pptx" TargetMode="External"/><Relationship Id="rId7" Type="http://schemas.openxmlformats.org/officeDocument/2006/relationships/hyperlink" Target="https://mentor.ieee.org/802.11/dcn/23/11-23-1873-01-00bn-post-fcs-mac-padding.pptx" TargetMode="External"/><Relationship Id="rId2" Type="http://schemas.openxmlformats.org/officeDocument/2006/relationships/hyperlink" Target="https://mentor.ieee.org/802.11/dcn/23/11-23-1934-00-00bn-in-device-interference-mitigation-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094-00-00bn-probe-before-talk-and-unsolicited-unavailability-announcement-for-co-ex-management.pptx" TargetMode="External"/><Relationship Id="rId5" Type="http://schemas.openxmlformats.org/officeDocument/2006/relationships/hyperlink" Target="https://mentor.ieee.org/802.11/dcn/23/11-23-2026-00-00bn-balanced-wireless-in-device.pptx" TargetMode="External"/><Relationship Id="rId10" Type="http://schemas.openxmlformats.org/officeDocument/2006/relationships/hyperlink" Target="https://mentor.ieee.org/802.11/dcn/23/11-23-1875-01-00bn-power-save-proposal-for-non-ap-mobile-ap.pptx" TargetMode="External"/><Relationship Id="rId4" Type="http://schemas.openxmlformats.org/officeDocument/2006/relationships/hyperlink" Target="https://mentor.ieee.org/802.11/dcn/23/11-23-2002-02-00bn-in-device-coexistence-and-interference-follow-up.pptx" TargetMode="External"/><Relationship Id="rId9" Type="http://schemas.openxmlformats.org/officeDocument/2006/relationships/hyperlink" Target="https://mentor.ieee.org/802.11/dcn/23/11-23-1965-02-00bn-dynamic-power-save-follow-up.ppt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s://mentor.ieee.org/802.11/dcn/24/11-24-0224-01-00bn-discussion-on-a-ppdu-follow-up.pptx" TargetMode="External"/><Relationship Id="rId2" Type="http://schemas.openxmlformats.org/officeDocument/2006/relationships/hyperlink" Target="https://mentor.ieee.org/802.11/dcn/23/11-23-1906-01-00bn-channel-information-feedback-for-smooth-beamforming-follow-up.pptx" TargetMode="External"/><Relationship Id="rId1" Type="http://schemas.openxmlformats.org/officeDocument/2006/relationships/slideLayout" Target="../slideLayouts/slideLayout2.xml"/><Relationship Id="rId4" Type="http://schemas.openxmlformats.org/officeDocument/2006/relationships/hyperlink" Target="https://mentor.ieee.org/802.11/dcn/24/11-24-0431-02-00bn-signal-for-preemption-request.pptx" TargetMode="External"/></Relationships>
</file>

<file path=ppt/slides/_rels/slide51.xml.rels><?xml version="1.0" encoding="UTF-8" standalone="yes"?>
<Relationships xmlns="http://schemas.openxmlformats.org/package/2006/relationships"><Relationship Id="rId2" Type="http://schemas.openxmlformats.org/officeDocument/2006/relationships/hyperlink" Target="https://mentor.ieee.org/802.11/dcn/24/11-24-0110-00-00bn-regarding-mpdu-identification-issue-in-cross-link-error-recovery.pptx"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8" Type="http://schemas.openxmlformats.org/officeDocument/2006/relationships/hyperlink" Target="https://mentor.ieee.org/802.11/dcn/23/11-23-2084-01-00bn-enhanced-r-twt-for-uhr.pptx" TargetMode="External"/><Relationship Id="rId3" Type="http://schemas.openxmlformats.org/officeDocument/2006/relationships/hyperlink" Target="https://mentor.ieee.org/802.11/dcn/23/11-23-1887-01-00bn-coordinated-medium-access-for-multi-ap-deployments.pptx" TargetMode="External"/><Relationship Id="rId7" Type="http://schemas.openxmlformats.org/officeDocument/2006/relationships/hyperlink" Target="https://mentor.ieee.org/802.11/dcn/23/11-23-2022-01-00bn-r-twt-for-multi-ap-follow-up.pptx" TargetMode="External"/><Relationship Id="rId12" Type="http://schemas.openxmlformats.org/officeDocument/2006/relationships/hyperlink" Target="https://mentor.ieee.org/802.11/dcn/24/11-24-0407-00-00bn-r-twt-multi-ap-coordination-follow-up.pptx" TargetMode="External"/><Relationship Id="rId2" Type="http://schemas.openxmlformats.org/officeDocument/2006/relationships/hyperlink" Target="https://mentor.ieee.org/802.11/dcn/23/11-23-0250-00-0uhr-ap-coordination-with-r-twt.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962-01-00bn-gain-analysis-for-coordinated-ap-transmissions.pptx" TargetMode="External"/><Relationship Id="rId11" Type="http://schemas.openxmlformats.org/officeDocument/2006/relationships/hyperlink" Target="https://mentor.ieee.org/802.11/dcn/24/11-24-0388-00-00bn-impact-of-network-topology-on-coordinated-r-twt.pptx" TargetMode="External"/><Relationship Id="rId5" Type="http://schemas.openxmlformats.org/officeDocument/2006/relationships/hyperlink" Target="https://mentor.ieee.org/802.11/dcn/23/11-23-1952-03-00bn-coordinated-r-twt-for-multi-ap-scenarios-follow-up.pptx" TargetMode="External"/><Relationship Id="rId10" Type="http://schemas.openxmlformats.org/officeDocument/2006/relationships/hyperlink" Target="https://mentor.ieee.org/802.11/dcn/24/11-24-0161-01-00bn-r-twt-announcement-in-multi-bss.pptx" TargetMode="External"/><Relationship Id="rId4" Type="http://schemas.openxmlformats.org/officeDocument/2006/relationships/hyperlink" Target="https://mentor.ieee.org/802.11/dcn/23/11-23-1916-01-00bn-r-twt-coordination-in-multi-bss.pptx" TargetMode="External"/><Relationship Id="rId9" Type="http://schemas.openxmlformats.org/officeDocument/2006/relationships/hyperlink" Target="https://mentor.ieee.org/802.11/dcn/24/11-24-0160-01-00bn-r-twt-coordination-negotiation-in-multi-bss.pptx" TargetMode="External"/></Relationships>
</file>

<file path=ppt/slides/_rels/slide53.xml.rels><?xml version="1.0" encoding="UTF-8" standalone="yes"?>
<Relationships xmlns="http://schemas.openxmlformats.org/package/2006/relationships"><Relationship Id="rId2" Type="http://schemas.openxmlformats.org/officeDocument/2006/relationships/hyperlink" Target="https://mentor.ieee.org/802.11/dcn/24/11-24-0435-00-00bn-ideas-related-to-achieving-ultra-high-reliability.ppt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hyperlink" Target="https://mentor.ieee.org/802.11/dcn/24/11-24-0458-00-00bn-considerations-on-non-primary-channel-access.pptx" TargetMode="External"/><Relationship Id="rId2" Type="http://schemas.openxmlformats.org/officeDocument/2006/relationships/hyperlink" Target="https://mentor.ieee.org/802.11/dcn/24/11-24-0070-01-00bn-some-details-about-non-primary-channel-access.ppt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8" Type="http://schemas.openxmlformats.org/officeDocument/2006/relationships/hyperlink" Target="https://mentor.ieee.org/802.11/dcn/24/11-24-0679-00-00bn-thoughts-on-functionality-and-security-architecture-for-uhr-seamless-roaming.pptx" TargetMode="External"/><Relationship Id="rId13" Type="http://schemas.openxmlformats.org/officeDocument/2006/relationships/hyperlink" Target="https://mentor.ieee.org/802.11/dcn/23/11-23-2023-01-00bn-further-discussion-on-non-primary-channel-access.pptx" TargetMode="External"/><Relationship Id="rId3" Type="http://schemas.openxmlformats.org/officeDocument/2006/relationships/hyperlink" Target="https://mentor.ieee.org/802.11/dcn/23/11-23-1996-00-00bn-improve-roaming-between-mlds.pptx" TargetMode="External"/><Relationship Id="rId7" Type="http://schemas.openxmlformats.org/officeDocument/2006/relationships/hyperlink" Target="https://mentor.ieee.org/802.11/dcn/24/11-24-0396-01-00bn-seamless-roaming-within-a-mobility-domain-follow-up.pptx" TargetMode="External"/><Relationship Id="rId12" Type="http://schemas.openxmlformats.org/officeDocument/2006/relationships/hyperlink" Target="https://mentor.ieee.org/802.11/dcn/23/11-23-2005-01-00bn-non-primary-channel-access-npca.pptx" TargetMode="External"/><Relationship Id="rId17" Type="http://schemas.openxmlformats.org/officeDocument/2006/relationships/hyperlink" Target="https://mentor.ieee.org/802.11/dcn/24/11-24-0538-00-00bn-sp-based-non-primary-channel-access.pptx" TargetMode="External"/><Relationship Id="rId2" Type="http://schemas.openxmlformats.org/officeDocument/2006/relationships/hyperlink" Target="https://mentor.ieee.org/802.11/dcn/23/11-23-1971-02-00bn-further-thoughts-on-seamless-roaming.pptx" TargetMode="External"/><Relationship Id="rId16" Type="http://schemas.openxmlformats.org/officeDocument/2006/relationships/hyperlink" Target="https://mentor.ieee.org/802.11/dcn/24/11-24-0486-00-00bn-some-considerations-on-non-primary-channel-access.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101-03-00bn-mld-roaming.pptx" TargetMode="External"/><Relationship Id="rId11" Type="http://schemas.openxmlformats.org/officeDocument/2006/relationships/hyperlink" Target="https://mentor.ieee.org/802.11/dcn/23/11-23-1935-01-00bn-secondary-channel-usage-follow-up.pptx" TargetMode="External"/><Relationship Id="rId5" Type="http://schemas.openxmlformats.org/officeDocument/2006/relationships/hyperlink" Target="https://mentor.ieee.org/802.11/dcn/24/11-24-0083-01-00bn-smooth-roaming-follow-up-2.pptx" TargetMode="External"/><Relationship Id="rId15" Type="http://schemas.openxmlformats.org/officeDocument/2006/relationships/hyperlink" Target="https://mentor.ieee.org/802.11/dcn/24/11-24-0458-01-00bn-considerations-on-non-primary-channel-access.pptx" TargetMode="External"/><Relationship Id="rId10" Type="http://schemas.openxmlformats.org/officeDocument/2006/relationships/hyperlink" Target="https://mentor.ieee.org/802.11/dcn/23/11-23-1913-02-00bn-secondary-channel-access-operation.pptx" TargetMode="External"/><Relationship Id="rId4" Type="http://schemas.openxmlformats.org/officeDocument/2006/relationships/hyperlink" Target="https://mentor.ieee.org/802.11/dcn/24/11-24-0052-00-00bn-seamless-roaming-details.pptx" TargetMode="External"/><Relationship Id="rId9" Type="http://schemas.openxmlformats.org/officeDocument/2006/relationships/hyperlink" Target="https://mentor.ieee.org/802.11/dcn/23/11-23-1911-00-00bn-secondary-channel-access-and-frame-transmission.pptx" TargetMode="External"/><Relationship Id="rId14" Type="http://schemas.openxmlformats.org/officeDocument/2006/relationships/hyperlink" Target="https://mentor.ieee.org/802.11/dcn/24/11-24-0070-01-00bn-some-details-about-non-primary-channel-access.pptx" TargetMode="External"/></Relationships>
</file>

<file path=ppt/slides/_rels/slide56.xml.rels><?xml version="1.0" encoding="UTF-8" standalone="yes"?>
<Relationships xmlns="http://schemas.openxmlformats.org/package/2006/relationships"><Relationship Id="rId2" Type="http://schemas.openxmlformats.org/officeDocument/2006/relationships/hyperlink" Target="https://mentor.ieee.org/802.11/dcn/24/11-24-0508-00-00bn-extended-6-ghz-channelization.ppt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24/11-24-0538-00-00bn-sp-based-non-primary-channel-access.ppt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s://mentor.ieee.org/802.11/dcn/23/11-23-2007-02-00bn-enhancement-of-bsr.pptx"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3" Type="http://schemas.openxmlformats.org/officeDocument/2006/relationships/hyperlink" Target="https://mentor.ieee.org/802.11/dcn/24/11-24-0444-00-00bn-considerations-on-joint-transmission.pptx" TargetMode="External"/><Relationship Id="rId2" Type="http://schemas.openxmlformats.org/officeDocument/2006/relationships/hyperlink" Target="https://mentor.ieee.org/802.11/dcn/24/11-24-0573-00-00bn-channel-bonding-rules-in-en-301-893-en-303-687.pptx"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dongguk.lim@lge.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11" Type="http://schemas.openxmlformats.org/officeDocument/2006/relationships/hyperlink" Target="mailto:jeongki.kim.ieee@gmail.com" TargetMode="External"/><Relationship Id="rId5" Type="http://schemas.openxmlformats.org/officeDocument/2006/relationships/hyperlink" Target="mailto:aasterja@qti.qualcomm.com" TargetMode="External"/><Relationship Id="rId10" Type="http://schemas.openxmlformats.org/officeDocument/2006/relationships/hyperlink" Target="mailto:srini.k1@samsung.com" TargetMode="External"/><Relationship Id="rId4" Type="http://schemas.openxmlformats.org/officeDocument/2006/relationships/hyperlink" Target="mailto:yusuke.asai@ntt.com" TargetMode="External"/><Relationship Id="rId9" Type="http://schemas.openxmlformats.org/officeDocument/2006/relationships/hyperlink" Target="mailto:xiaofei.wang@interdigita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May 2024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2024-04-08</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March 2024 meeting</a:t>
            </a:r>
          </a:p>
          <a:p>
            <a:pPr>
              <a:buFont typeface="Arial" panose="020B0604020202020204" pitchFamily="34" charset="0"/>
              <a:buChar char="•"/>
            </a:pPr>
            <a:r>
              <a:rPr lang="en-US" sz="1800" dirty="0"/>
              <a:t>Approve TGbn minutes from March 2024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July 2024</a:t>
            </a:r>
          </a:p>
          <a:p>
            <a:pPr>
              <a:buFont typeface="Arial" panose="020B0604020202020204" pitchFamily="34" charset="0"/>
              <a:buChar char="•"/>
            </a:pPr>
            <a:r>
              <a:rPr lang="en-US" sz="1800" dirty="0"/>
              <a:t>Future teleconference plan</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601787"/>
            <a:ext cx="4648199" cy="4873625"/>
          </a:xfrm>
        </p:spPr>
        <p:txBody>
          <a:bodyPr/>
          <a:lstStyle/>
          <a:p>
            <a:pPr>
              <a:lnSpc>
                <a:spcPct val="80000"/>
              </a:lnSpc>
              <a:buFont typeface="Arial" panose="020B0604020202020204" pitchFamily="34" charset="0"/>
              <a:buChar char="•"/>
            </a:pPr>
            <a:r>
              <a:rPr lang="en-US" altLang="en-US" sz="1400" dirty="0"/>
              <a:t>Monday PM1 (13:30-15:30)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Set and approve agenda</a:t>
            </a:r>
          </a:p>
          <a:p>
            <a:pPr lvl="1">
              <a:lnSpc>
                <a:spcPct val="80000"/>
              </a:lnSpc>
              <a:buFont typeface="Arial" panose="020B0604020202020204" pitchFamily="34" charset="0"/>
              <a:buChar char="•"/>
            </a:pPr>
            <a:r>
              <a:rPr lang="en-US" altLang="en-US" sz="1200" dirty="0"/>
              <a:t>Summary from March 2024 meeting</a:t>
            </a:r>
          </a:p>
          <a:p>
            <a:pPr lvl="1">
              <a:lnSpc>
                <a:spcPct val="80000"/>
              </a:lnSpc>
              <a:buFont typeface="Arial" panose="020B0604020202020204" pitchFamily="34" charset="0"/>
              <a:buChar char="•"/>
            </a:pPr>
            <a:r>
              <a:rPr lang="en-US" altLang="en-US" sz="1200" dirty="0"/>
              <a:t>Approve TGbn minutes from March 2024 meeting</a:t>
            </a:r>
          </a:p>
          <a:p>
            <a:pPr lvl="1">
              <a:lnSpc>
                <a:spcPct val="80000"/>
              </a:lnSpc>
              <a:buFont typeface="Arial" panose="020B0604020202020204" pitchFamily="34" charset="0"/>
              <a:buChar char="•"/>
            </a:pPr>
            <a:r>
              <a:rPr lang="en-US" altLang="en-US" sz="1200" dirty="0"/>
              <a:t>TGbn officers’ Confirmation</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r>
              <a:rPr lang="en-US" altLang="en-US" sz="1400" dirty="0"/>
              <a:t>Monday </a:t>
            </a:r>
            <a:r>
              <a:rPr lang="en-US" altLang="en-US" sz="1400" kern="0" dirty="0"/>
              <a:t>PM2 (16:00-18:00)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Set and approve agenda</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r>
              <a:rPr lang="en-US" altLang="en-US" sz="1400" dirty="0"/>
              <a:t>Tuesday AM2 (10:30-12:30)</a:t>
            </a:r>
          </a:p>
          <a:p>
            <a:pPr lvl="1">
              <a:lnSpc>
                <a:spcPct val="80000"/>
              </a:lnSpc>
              <a:buFont typeface="Arial" panose="020B0604020202020204" pitchFamily="34" charset="0"/>
              <a:buChar char="•"/>
            </a:pPr>
            <a:r>
              <a:rPr lang="en-US" altLang="en-US" sz="1200" dirty="0"/>
              <a:t>PHY Ad-Hoc session (chaired by Sigurd)</a:t>
            </a:r>
          </a:p>
          <a:p>
            <a:pPr lvl="1">
              <a:lnSpc>
                <a:spcPct val="80000"/>
              </a:lnSpc>
              <a:buFont typeface="Arial" panose="020B0604020202020204" pitchFamily="34" charset="0"/>
              <a:buChar char="•"/>
            </a:pPr>
            <a:r>
              <a:rPr lang="en-US" altLang="en-US" sz="1200" dirty="0"/>
              <a:t>MAC Ad-Hoc session (chaired by Jeongki)</a:t>
            </a:r>
          </a:p>
          <a:p>
            <a:pPr>
              <a:lnSpc>
                <a:spcPct val="80000"/>
              </a:lnSpc>
              <a:buFont typeface="Arial" panose="020B0604020202020204" pitchFamily="34" charset="0"/>
              <a:buChar char="•"/>
            </a:pPr>
            <a:r>
              <a:rPr lang="en-US" altLang="en-US" sz="1400" dirty="0"/>
              <a:t>Tuesday PM1 (13:30-15:30)</a:t>
            </a:r>
          </a:p>
          <a:p>
            <a:pPr lvl="1">
              <a:lnSpc>
                <a:spcPct val="80000"/>
              </a:lnSpc>
              <a:buFont typeface="Arial" panose="020B0604020202020204" pitchFamily="34" charset="0"/>
              <a:buChar char="•"/>
            </a:pPr>
            <a:r>
              <a:rPr lang="en-US" altLang="en-US" sz="1200" dirty="0"/>
              <a:t>PHY Ad-Hoc session (chaired by Sigurd)</a:t>
            </a:r>
          </a:p>
          <a:p>
            <a:pPr lvl="1">
              <a:lnSpc>
                <a:spcPct val="80000"/>
              </a:lnSpc>
              <a:buFont typeface="Arial" panose="020B0604020202020204" pitchFamily="34" charset="0"/>
              <a:buChar char="•"/>
            </a:pPr>
            <a:r>
              <a:rPr lang="en-US" altLang="en-US" sz="1200" dirty="0"/>
              <a:t>MAC Ad-Hoc session (chaired by Jeongki)</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May 2024</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601787"/>
            <a:ext cx="4230528" cy="47990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400" dirty="0"/>
              <a:t>Wednesday AM1 (08:00-10:00)</a:t>
            </a:r>
          </a:p>
          <a:p>
            <a:pPr lvl="1">
              <a:lnSpc>
                <a:spcPct val="80000"/>
              </a:lnSpc>
              <a:buFont typeface="Arial" panose="020B0604020202020204" pitchFamily="34" charset="0"/>
              <a:buChar char="•"/>
            </a:pPr>
            <a:r>
              <a:rPr lang="en-US" altLang="en-US" sz="1200" dirty="0"/>
              <a:t>PHY Ad-Hoc session (chaired by Sigurd)</a:t>
            </a:r>
          </a:p>
          <a:p>
            <a:pPr lvl="1">
              <a:lnSpc>
                <a:spcPct val="80000"/>
              </a:lnSpc>
              <a:buFont typeface="Arial" panose="020B0604020202020204" pitchFamily="34" charset="0"/>
              <a:buChar char="•"/>
            </a:pPr>
            <a:r>
              <a:rPr lang="en-US" altLang="en-US" sz="1200" dirty="0"/>
              <a:t>MAC Ad-Hoc session (chaired by Jeongki)</a:t>
            </a:r>
          </a:p>
          <a:p>
            <a:pPr>
              <a:lnSpc>
                <a:spcPct val="80000"/>
              </a:lnSpc>
              <a:buFont typeface="Arial" panose="020B0604020202020204" pitchFamily="34" charset="0"/>
              <a:buChar char="•"/>
            </a:pPr>
            <a:r>
              <a:rPr lang="en-US" altLang="en-US" sz="1400" dirty="0"/>
              <a:t>Wednesday AM2 (10:30-12:30)</a:t>
            </a:r>
          </a:p>
          <a:p>
            <a:pPr lvl="1">
              <a:lnSpc>
                <a:spcPct val="80000"/>
              </a:lnSpc>
              <a:buFont typeface="Arial" panose="020B0604020202020204" pitchFamily="34" charset="0"/>
              <a:buChar char="•"/>
            </a:pPr>
            <a:r>
              <a:rPr lang="en-US" altLang="en-US" sz="1200" dirty="0"/>
              <a:t>PHY Ad-Hoc session (chaired by Sigurd)</a:t>
            </a:r>
          </a:p>
          <a:p>
            <a:pPr lvl="1">
              <a:lnSpc>
                <a:spcPct val="80000"/>
              </a:lnSpc>
              <a:buFont typeface="Arial" panose="020B0604020202020204" pitchFamily="34" charset="0"/>
              <a:buChar char="•"/>
            </a:pPr>
            <a:r>
              <a:rPr lang="en-US" altLang="en-US" sz="1200" dirty="0"/>
              <a:t>MAC Ad-Hoc session (chaired by Jeongki)</a:t>
            </a:r>
          </a:p>
          <a:p>
            <a:pPr>
              <a:lnSpc>
                <a:spcPct val="80000"/>
              </a:lnSpc>
              <a:buFont typeface="Arial" panose="020B0604020202020204" pitchFamily="34" charset="0"/>
              <a:buChar char="•"/>
            </a:pPr>
            <a:r>
              <a:rPr lang="en-US" altLang="en-US" sz="1400" dirty="0"/>
              <a:t>Thursday AM2 (10:30-12:30)</a:t>
            </a:r>
          </a:p>
          <a:p>
            <a:pPr lvl="1">
              <a:lnSpc>
                <a:spcPct val="80000"/>
              </a:lnSpc>
              <a:buFont typeface="Arial" panose="020B0604020202020204" pitchFamily="34" charset="0"/>
              <a:buChar char="•"/>
            </a:pPr>
            <a:r>
              <a:rPr lang="en-US" altLang="en-US" sz="1200" dirty="0"/>
              <a:t>PHY Ad-Hoc session (chaired by Sigurd)</a:t>
            </a:r>
          </a:p>
          <a:p>
            <a:pPr lvl="1">
              <a:lnSpc>
                <a:spcPct val="80000"/>
              </a:lnSpc>
              <a:buFont typeface="Arial" panose="020B0604020202020204" pitchFamily="34" charset="0"/>
              <a:buChar char="•"/>
            </a:pPr>
            <a:r>
              <a:rPr lang="en-US" altLang="en-US" sz="1200" dirty="0"/>
              <a:t>MAC Ad-Hoc session (chaired by Jeongki)</a:t>
            </a:r>
          </a:p>
          <a:p>
            <a:pPr>
              <a:lnSpc>
                <a:spcPct val="80000"/>
              </a:lnSpc>
              <a:buFont typeface="Arial" panose="020B0604020202020204" pitchFamily="34" charset="0"/>
              <a:buChar char="•"/>
            </a:pPr>
            <a:r>
              <a:rPr lang="en-US" altLang="en-US" sz="1400" kern="0" dirty="0"/>
              <a:t>Thursday PM2 (16:00-18:00)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Presentation of submissions </a:t>
            </a:r>
          </a:p>
          <a:p>
            <a:pPr lvl="1">
              <a:lnSpc>
                <a:spcPct val="80000"/>
              </a:lnSpc>
              <a:buFont typeface="Arial" panose="020B0604020202020204" pitchFamily="34" charset="0"/>
              <a:buChar char="•"/>
            </a:pPr>
            <a:r>
              <a:rPr lang="en-US" altLang="en-US" sz="1200" dirty="0"/>
              <a:t>Motions</a:t>
            </a:r>
          </a:p>
          <a:p>
            <a:pPr lvl="1">
              <a:lnSpc>
                <a:spcPct val="80000"/>
              </a:lnSpc>
              <a:buFont typeface="Arial" panose="020B0604020202020204" pitchFamily="34" charset="0"/>
              <a:buChar char="•"/>
            </a:pPr>
            <a:r>
              <a:rPr lang="en-US" altLang="en-US" sz="1200" dirty="0"/>
              <a:t>Teleconference Plan</a:t>
            </a:r>
          </a:p>
          <a:p>
            <a:pPr lvl="1">
              <a:lnSpc>
                <a:spcPct val="80000"/>
              </a:lnSpc>
              <a:buFont typeface="Arial" panose="020B0604020202020204" pitchFamily="34" charset="0"/>
              <a:buChar char="•"/>
            </a:pPr>
            <a:r>
              <a:rPr lang="en-US" altLang="en-US" sz="1200" dirty="0"/>
              <a:t>Goals for July 2024</a:t>
            </a:r>
          </a:p>
          <a:p>
            <a:pPr lvl="1">
              <a:lnSpc>
                <a:spcPct val="80000"/>
              </a:lnSpc>
              <a:buFont typeface="Arial" panose="020B0604020202020204" pitchFamily="34" charset="0"/>
              <a:buChar char="•"/>
            </a:pPr>
            <a:r>
              <a:rPr lang="en-US" altLang="en-US" sz="1200" dirty="0"/>
              <a:t>Any other business</a:t>
            </a:r>
          </a:p>
          <a:p>
            <a:pPr lvl="1">
              <a:lnSpc>
                <a:spcPct val="80000"/>
              </a:lnSpc>
              <a:buFont typeface="Arial" panose="020B0604020202020204" pitchFamily="34" charset="0"/>
              <a:buChar char="•"/>
            </a:pPr>
            <a:r>
              <a:rPr lang="en-US" altLang="en-US" sz="12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2024</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2995593876"/>
              </p:ext>
            </p:extLst>
          </p:nvPr>
        </p:nvGraphicFramePr>
        <p:xfrm>
          <a:off x="1219200" y="2298624"/>
          <a:ext cx="7016939" cy="301752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r>
                        <a:rPr lang="en-US" sz="1800" b="1" dirty="0">
                          <a:solidFill>
                            <a:schemeClr val="bg1">
                              <a:lumMod val="85000"/>
                            </a:schemeClr>
                          </a:solidFill>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WNG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TGbe</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algn="ctr"/>
                      <a:r>
                        <a:rPr lang="en-US" sz="1800" b="1" dirty="0">
                          <a:solidFill>
                            <a:schemeClr val="tx1"/>
                          </a:solidFill>
                        </a:rPr>
                        <a:t>TGbn [PHY/MAC]</a:t>
                      </a: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TGbe</a:t>
                      </a: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endParaRPr lang="en-US" sz="1800" b="1" strike="sngStrike" dirty="0">
                        <a:solidFill>
                          <a:srgbClr val="FF0000"/>
                        </a:solidFill>
                      </a:endParaRPr>
                    </a:p>
                  </a:txBody>
                  <a:tcPr/>
                </a:tc>
                <a:tc>
                  <a:txBody>
                    <a:bodyPr/>
                    <a:lstStyle/>
                    <a:p>
                      <a:pPr algn="ctr"/>
                      <a:endParaRPr lang="en-US" sz="1800" b="1" dirty="0">
                        <a:solidFill>
                          <a:schemeClr val="tx1"/>
                        </a:solidFill>
                      </a:endParaRPr>
                    </a:p>
                  </a:txBody>
                  <a:tcPr/>
                </a:tc>
                <a:tc>
                  <a:txBody>
                    <a:bodyPr/>
                    <a:lstStyle/>
                    <a:p>
                      <a:pPr algn="ct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TGbe</a:t>
                      </a:r>
                      <a:r>
                        <a:rPr lang="en-US" b="1" dirty="0">
                          <a:solidFill>
                            <a:schemeClr val="bg1">
                              <a:lumMod val="85000"/>
                            </a:schemeClr>
                          </a:solidFill>
                        </a:rPr>
                        <a:t> </a:t>
                      </a: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Warsaw, Poland</a:t>
            </a:r>
          </a:p>
          <a:p>
            <a:pPr algn="ctr">
              <a:lnSpc>
                <a:spcPct val="90000"/>
              </a:lnSpc>
              <a:buFontTx/>
              <a:buNone/>
            </a:pPr>
            <a:r>
              <a:rPr lang="en-US" sz="4000" dirty="0">
                <a:latin typeface="Arial" panose="020B0604020202020204" pitchFamily="34" charset="0"/>
              </a:rPr>
              <a:t>May 12-17,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(NXP)</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697202009"/>
              </p:ext>
            </p:extLst>
          </p:nvPr>
        </p:nvGraphicFramePr>
        <p:xfrm>
          <a:off x="851217" y="1587465"/>
          <a:ext cx="7736268" cy="450762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GB" sz="800" u="sng" dirty="0">
                          <a:solidFill>
                            <a:srgbClr val="0000FF"/>
                          </a:solidFill>
                          <a:effectLst/>
                          <a:latin typeface="Times New Roman" panose="02020603050405020304" pitchFamily="18" charset="0"/>
                          <a:ea typeface="Times New Roman" panose="02020603050405020304" pitchFamily="18" charset="0"/>
                          <a:hlinkClick r:id="rId2"/>
                        </a:rPr>
                        <a:t>24/0106</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Seamless Roaming Consideration</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Hitoshi MORIOKA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098743493"/>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3"/>
                        </a:rPr>
                        <a:t>24/0110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Regarding MPDU Identification Issue in Cross Link Error Recovery</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Juseong Moon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Acknowledgment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278472060"/>
                  </a:ext>
                </a:extLst>
              </a:tr>
              <a:tr h="278505">
                <a:tc gridSpan="6">
                  <a:txBody>
                    <a:bodyPr/>
                    <a:lstStyle/>
                    <a:p>
                      <a:pPr algn="ctr" fontAlgn="ctr"/>
                      <a:r>
                        <a:rPr lang="en-US" sz="1000" b="1" i="0" u="none" strike="noStrike" dirty="0">
                          <a:solidFill>
                            <a:schemeClr val="tx1"/>
                          </a:solidFill>
                          <a:effectLst/>
                          <a:latin typeface="+mn-lt"/>
                        </a:rPr>
                        <a:t>Submissions (First Cut-Off)</a:t>
                      </a:r>
                      <a:endParaRPr lang="en-GB" sz="1000" b="1" i="0" u="none" strike="noStrike" dirty="0">
                        <a:solidFill>
                          <a:schemeClr val="tx1"/>
                        </a:solidFill>
                        <a:effectLst/>
                        <a:latin typeface="+mn-lt"/>
                      </a:endParaRPr>
                    </a:p>
                  </a:txBody>
                  <a:tcPr marL="9525" marR="9525" marT="9525" marB="0" anchor="ctr"/>
                </a:tc>
                <a:tc hMerge="1">
                  <a:txBody>
                    <a:bodyPr/>
                    <a:lstStyle/>
                    <a:p>
                      <a:pPr algn="l" fontAlgn="ctr"/>
                      <a:endParaRPr lang="en-US" sz="1000" b="0" i="0" u="none" strike="noStrike" dirty="0">
                        <a:solidFill>
                          <a:schemeClr val="tx1"/>
                        </a:solidFill>
                        <a:effectLst/>
                        <a:latin typeface="+mn-lt"/>
                      </a:endParaRPr>
                    </a:p>
                  </a:txBody>
                  <a:tcPr marL="85725" marR="9525" marT="9525" marB="0" anchor="ctr"/>
                </a:tc>
                <a:tc hMerge="1">
                  <a:txBody>
                    <a:bodyPr/>
                    <a:lstStyle/>
                    <a:p>
                      <a:pPr algn="l" fontAlgn="ctr"/>
                      <a:endParaRPr lang="en-GB" sz="1000" b="0" i="0" u="none" strike="noStrike" dirty="0">
                        <a:solidFill>
                          <a:schemeClr val="tx1"/>
                        </a:solidFill>
                        <a:effectLst/>
                        <a:latin typeface="+mn-lt"/>
                      </a:endParaRPr>
                    </a:p>
                  </a:txBody>
                  <a:tcPr marL="85725" marR="9525" marT="9525" marB="0" anchor="ctr"/>
                </a:tc>
                <a:tc hMerge="1">
                  <a:txBody>
                    <a:bodyPr/>
                    <a:lstStyle/>
                    <a:p>
                      <a:pPr algn="ctr" fontAlgn="ctr"/>
                      <a:endParaRPr lang="en-GB" sz="1000" b="0" i="0" u="none" strike="noStrike" dirty="0">
                        <a:solidFill>
                          <a:schemeClr val="tx1"/>
                        </a:solidFill>
                        <a:effectLst/>
                        <a:latin typeface="+mn-lt"/>
                      </a:endParaRPr>
                    </a:p>
                  </a:txBody>
                  <a:tcPr marL="9525" marR="9525" marT="9525" marB="0" anchor="ctr"/>
                </a:tc>
                <a:tc hMerge="1">
                  <a:txBody>
                    <a:bodyPr/>
                    <a:lstStyle/>
                    <a:p>
                      <a:pPr algn="ctr" fontAlgn="ctr"/>
                      <a:endParaRPr lang="en-GB" sz="1000" b="0" i="0" u="none" strike="noStrike" dirty="0">
                        <a:solidFill>
                          <a:schemeClr val="tx1"/>
                        </a:solidFill>
                        <a:effectLst/>
                        <a:latin typeface="+mn-lt"/>
                      </a:endParaRPr>
                    </a:p>
                  </a:txBody>
                  <a:tcPr marL="9525" marR="9525" marT="9525" marB="0" anchor="ctr"/>
                </a:tc>
                <a:tc hMerge="1">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521729469"/>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rPr>
                        <a:t>23/2153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UHR transmission reliability improvement</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Yonggang Fang</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859110055"/>
                  </a:ext>
                </a:extLst>
              </a:tr>
              <a:tr h="278505">
                <a:tc>
                  <a:txBody>
                    <a:bodyPr/>
                    <a:lstStyle/>
                    <a:p>
                      <a:pPr marL="0" marR="0" algn="ctr">
                        <a:spcBef>
                          <a:spcPts val="0"/>
                        </a:spcBef>
                        <a:spcAft>
                          <a:spcPts val="0"/>
                        </a:spcAft>
                      </a:pPr>
                      <a:r>
                        <a:rPr lang="en-GB" sz="800" u="sng" dirty="0">
                          <a:solidFill>
                            <a:srgbClr val="0000FF"/>
                          </a:solidFill>
                          <a:effectLst/>
                          <a:latin typeface="Times New Roman" panose="02020603050405020304" pitchFamily="18" charset="0"/>
                          <a:ea typeface="Times New Roman" panose="02020603050405020304" pitchFamily="18" charset="0"/>
                          <a:hlinkClick r:id="rId4"/>
                        </a:rPr>
                        <a:t>24/0070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Some details about non-primary channel access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Yunbo Li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0527942"/>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24/0072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MAP channel access procedure</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Jay Yang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866923453"/>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24/0151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Establishment of Security Key for Control frame</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SunHee Baek</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Security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592455779"/>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24/0264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Timing Information Sharing for Next Generation WLANs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Peshal Nayak</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Feedback</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612225573"/>
                  </a:ext>
                </a:extLst>
              </a:tr>
              <a:tr h="278505">
                <a:tc>
                  <a:txBody>
                    <a:bodyPr/>
                    <a:lstStyle/>
                    <a:p>
                      <a:pPr marL="0" marR="0" algn="ctr">
                        <a:spcBef>
                          <a:spcPts val="0"/>
                        </a:spcBef>
                        <a:spcAft>
                          <a:spcPts val="0"/>
                        </a:spcAft>
                      </a:pPr>
                      <a:r>
                        <a:rPr lang="en-GB" sz="800" u="sng">
                          <a:solidFill>
                            <a:srgbClr val="00B050"/>
                          </a:solidFill>
                          <a:effectLst/>
                          <a:latin typeface="Times New Roman" panose="02020603050405020304" pitchFamily="18" charset="0"/>
                          <a:ea typeface="Times New Roman" panose="02020603050405020304" pitchFamily="18" charset="0"/>
                          <a:hlinkClick r:id="rId5"/>
                        </a:rPr>
                        <a:t>24/0284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Low latency, low collision, low power UHR medium access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Sean Coffey</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800" dirty="0">
                          <a:effectLst/>
                          <a:latin typeface="Times New Roman" panose="02020603050405020304" pitchFamily="18" charset="0"/>
                          <a:ea typeface="Times New Roman" panose="02020603050405020304" pitchFamily="18" charset="0"/>
                        </a:rPr>
                        <a:t>(Q&amp;A in F2F)</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Medium Access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36923307"/>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24/0299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Initial ctrl frame for BW switching modes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Vishnu Ratnam</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Miscellaneous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894723668"/>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24/0317</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Coordinated Transmission ID</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Yanchun Li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291511172"/>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24/0318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Robust Secondary Channel Access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Yanchun Li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DSO</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758513644"/>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24/0349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Enhanced Fast BSS Transition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Guogang Huang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Roaming</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82935503"/>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24/0384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Low Latency Based on L4S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Yan Li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L4S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D0D0D"/>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79442610"/>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24/0385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Discussion on 11bn Relay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Kosuke Aio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Relay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56953575"/>
                  </a:ext>
                </a:extLst>
              </a:tr>
            </a:tbl>
          </a:graphicData>
        </a:graphic>
      </p:graphicFrame>
    </p:spTree>
    <p:extLst>
      <p:ext uri="{BB962C8B-B14F-4D97-AF65-F5344CB8AC3E}">
        <p14:creationId xmlns:p14="http://schemas.microsoft.com/office/powerpoint/2010/main" val="2696761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139882872"/>
              </p:ext>
            </p:extLst>
          </p:nvPr>
        </p:nvGraphicFramePr>
        <p:xfrm>
          <a:off x="851217" y="1587465"/>
          <a:ext cx="7736268" cy="440781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rPr>
                        <a:t>24/0386</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Lower MAC Relay Follow-Up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Kiseon Ryu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Relay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0527942"/>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rPr>
                        <a:t>24/0387</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TXOP Sharing for C-BF Transmission</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Kiseon Ryu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Re-schedule until after decision on CBF</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CBF</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MAC/Joint</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866923453"/>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24/0392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Enhancements on Base-Channel Peer-to-peer (P2P) Communications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Rubayet Shafin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Peer-to-Peer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592455779"/>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24/0393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Enhancements on Off-Channel Peer-to-peer (P2P) Communications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Rubayet Shafin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Peer-to-Peer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612225573"/>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2"/>
                        </a:rPr>
                        <a:t>24/0396</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Seamless roaming within a mobility domain - follow up</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Binita Gupta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(Schedule F2F)</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536923307"/>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3"/>
                        </a:rPr>
                        <a:t>24/0397</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Support for end-to-end QoS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Binita Gupta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QoS</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200227468"/>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4"/>
                        </a:rPr>
                        <a:t>24/0398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Coordinated roaming through target AP MLD</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Binita Gupta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051672948"/>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24/0403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Managed on-channel P2P communication</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Inaki Val</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Peer-to-Peer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450510334"/>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24/0405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Managed Networks under highly congested scenarios - Follow up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Inaki Val</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693038986"/>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24/0408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Enhancements on TWT SP Management</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Kumail Haider</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721807543"/>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rPr>
                        <a:t>24/0412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Seamless Roaming Procedure Follow-Up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Yelin Yoon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Roaming</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474966250"/>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24/0413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Seamless Roaming Recommendation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Yelin Yoon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Roaming</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6564929"/>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24/0414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Improving acknowledgment mechanisms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Alfred Asterjadhi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Acknowledgment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111045559"/>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24/0426</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EDCA for Non-Primary Channel Access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Dongju Cha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29445756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829509393"/>
              </p:ext>
            </p:extLst>
          </p:nvPr>
        </p:nvGraphicFramePr>
        <p:xfrm>
          <a:off x="851217" y="1587465"/>
          <a:ext cx="7736268" cy="462954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rPr>
                        <a:t>24/0427</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Enabling Non-Primary Channel Access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Dongju Cha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0527942"/>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2"/>
                        </a:rPr>
                        <a:t>24/0435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Ideas related to achieving (Ultra) High Reliability</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Leif Wilhelmsson</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(F2F AM, together 812)</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Misc.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PHY</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866923453"/>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3"/>
                        </a:rPr>
                        <a:t>24/0443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Discussion on Determining Latency in Industrial Scenarios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Yue Xu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Misc.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592455779"/>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24/0444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Considerations on Joint Transmission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Kazunobu Serizawa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JT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612225573"/>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hlinkClick r:id="rId4"/>
                        </a:rPr>
                        <a:t>24/0449</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Considerations on Dynamic Subchannel Operation–Follow Up</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Liuming Lu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DSO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36923307"/>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24/0453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Multi-AP Coordination and 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Xiaofei Wang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200227468"/>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24/0454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Multi-AP Sounding MAC Procedure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Xiaofei Wang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051672948"/>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24/0458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Considerations on Non-Primary Channel Access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Salvatore Talarico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450510334"/>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24/0462</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MAPC SPs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Brian Hart</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693038986"/>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24/0463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QoS enhancements for UHR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Dibakar Das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QoS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721807543"/>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24/0480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Details on Context Transfer and Data Forwarding under FT Protocol</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Guogang Huang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690129480"/>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24/0487</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Some considerations on non-primary channel access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Ming Gan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474966250"/>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24/0490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Discussion on Control Frame and MAC Header Protection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Yunbo Li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Security</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6564929"/>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24/0493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Dynamic channel switch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Liwen Chu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DSO</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111045559"/>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24/0495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Non-primary channel access (NPCA) - follow up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Minyoung Park</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NPCA</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15780723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868689824"/>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rPr>
                        <a:t>24/0496</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Secondary channel usage follow up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Liwen Chu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0527942"/>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24/0497</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Security enhancement (control frame protection) follow up</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Liwen Chu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Control Security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866923453"/>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24/0502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 header protection follow up</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Liwen Chu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Header Security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592455779"/>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2"/>
                        </a:rPr>
                        <a:t>24/0508</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Extended 6 GHz channelization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Thomas Derham</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Channelization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PHY</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612225573"/>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24/0511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Requirements and Functionalities for Multi-AP Framework</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Rubayet Shafin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36923307"/>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hlinkClick r:id="rId3"/>
                        </a:rPr>
                        <a:t>24/0515</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Multi-AP Coordination for AP Failure Mitigation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Jiayi Zhang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200227468"/>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24/0517</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dirty="0" err="1">
                          <a:solidFill>
                            <a:srgbClr val="000000"/>
                          </a:solidFill>
                          <a:effectLst/>
                          <a:latin typeface="Times New Roman" panose="02020603050405020304" pitchFamily="18" charset="0"/>
                          <a:ea typeface="Times New Roman" panose="02020603050405020304" pitchFamily="18" charset="0"/>
                        </a:rPr>
                        <a:t>Preallocation</a:t>
                      </a:r>
                      <a:r>
                        <a:rPr lang="en-GB" sz="800" dirty="0">
                          <a:solidFill>
                            <a:srgbClr val="000000"/>
                          </a:solidFill>
                          <a:effectLst/>
                          <a:latin typeface="Times New Roman" panose="02020603050405020304" pitchFamily="18" charset="0"/>
                          <a:ea typeface="Times New Roman" panose="02020603050405020304" pitchFamily="18" charset="0"/>
                        </a:rPr>
                        <a:t> of </a:t>
                      </a:r>
                      <a:r>
                        <a:rPr lang="en-GB" sz="800" dirty="0" err="1">
                          <a:solidFill>
                            <a:srgbClr val="000000"/>
                          </a:solidFill>
                          <a:effectLst/>
                          <a:latin typeface="Times New Roman" panose="02020603050405020304" pitchFamily="18" charset="0"/>
                          <a:ea typeface="Times New Roman" panose="02020603050405020304" pitchFamily="18" charset="0"/>
                        </a:rPr>
                        <a:t>subband</a:t>
                      </a:r>
                      <a:r>
                        <a:rPr lang="en-GB" sz="800" dirty="0">
                          <a:solidFill>
                            <a:srgbClr val="000000"/>
                          </a:solidFill>
                          <a:effectLst/>
                          <a:latin typeface="Times New Roman" panose="02020603050405020304" pitchFamily="18" charset="0"/>
                          <a:ea typeface="Times New Roman" panose="02020603050405020304" pitchFamily="18" charset="0"/>
                        </a:rPr>
                        <a:t> for DSO - follow up</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Vishnu Ratnam</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DSO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051672948"/>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4"/>
                        </a:rPr>
                        <a:t>24/0518</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Troubleshooting Metrics for UHR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Jerome Henry</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Stats Reporting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450510334"/>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5"/>
                        </a:rPr>
                        <a:t>24/0519</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Ping Pong Warning For UHR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Jerome Henry</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Stats Reporting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693038986"/>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24/0522 </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MAP co-EDCA for edging STA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Jay Yang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721807543"/>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24/0523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 Channel Switching For Coordinating APs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Leonardo Lanante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690129480"/>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24/0525 </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 header/data integrity with relaxed receiver requirement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Li-Hsiang Sun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Header Security</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474966250"/>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6"/>
                        </a:rPr>
                        <a:t>24/0529</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Coordinated Spatial Reuse discussion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Yusuke Tanaka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C-SR</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76564929"/>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7"/>
                        </a:rPr>
                        <a:t>24/0530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Indication of 11bn Feature Set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Akira Kishida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Misc.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4111045559"/>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24/0531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Buffer Status for Low Latency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Liangxiao Xin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Feedback</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9606682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123066916"/>
              </p:ext>
            </p:extLst>
          </p:nvPr>
        </p:nvGraphicFramePr>
        <p:xfrm>
          <a:off x="851217" y="1587465"/>
          <a:ext cx="7736268" cy="462117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rPr>
                        <a:t>24/0532</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WMAN vs WLAN TGbn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Carlos Rios</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Misc.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40527942"/>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24/0535</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Trigger, BA, and BAR Protection follow up</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Po-kai Huang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Security</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866923453"/>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2"/>
                        </a:rPr>
                        <a:t>24/0538</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SP-based non-primary-channel-access </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Yue Zhao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92455779"/>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3"/>
                        </a:rPr>
                        <a:t>24/0541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Ascon: The Lightweight Cryptography As A New Cipher Choice for 802.11bn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Hui Luo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Security</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612225573"/>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24/0543</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Coexistence Protocols for UHR - follow up</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Sherief Helwa </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(F2F)</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Coexistence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536923307"/>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24/0544</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Power Save Protocols for UHR - follow up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Sherief Helwa </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(F2F)</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Power Save</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200227468"/>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24/0547</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Secure Control frames - Follow Up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Alfred Asterjadhi </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Security</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051672948"/>
                  </a:ext>
                </a:extLst>
              </a:tr>
              <a:tr h="278505">
                <a:tc gridSpan="6">
                  <a:txBody>
                    <a:bodyPr/>
                    <a:lstStyle/>
                    <a:p>
                      <a:pPr algn="ctr" fontAlgn="ctr"/>
                      <a:r>
                        <a:rPr lang="en-US" sz="1000" b="1" i="0" u="none" strike="noStrike" dirty="0">
                          <a:solidFill>
                            <a:schemeClr val="tx1"/>
                          </a:solidFill>
                          <a:effectLst/>
                          <a:latin typeface="+mn-lt"/>
                        </a:rPr>
                        <a:t>Submissions (Second Cut-Off)</a:t>
                      </a:r>
                      <a:endParaRPr lang="en-GB" sz="1000" b="1" i="0" u="none" strike="noStrike" dirty="0">
                        <a:solidFill>
                          <a:schemeClr val="tx1"/>
                        </a:solidFill>
                        <a:effectLst/>
                        <a:latin typeface="+mn-lt"/>
                      </a:endParaRPr>
                    </a:p>
                  </a:txBody>
                  <a:tcPr marL="9525" marR="9525" marT="9525" marB="0" anchor="ctr"/>
                </a:tc>
                <a:tc hMerge="1">
                  <a:txBody>
                    <a:bodyPr/>
                    <a:lstStyle/>
                    <a:p>
                      <a:pPr algn="l" fontAlgn="ctr"/>
                      <a:endParaRPr lang="en-US" sz="1000" b="0" i="0" u="none" strike="noStrike" dirty="0">
                        <a:solidFill>
                          <a:schemeClr val="tx1"/>
                        </a:solidFill>
                        <a:effectLst/>
                        <a:latin typeface="+mn-lt"/>
                      </a:endParaRPr>
                    </a:p>
                  </a:txBody>
                  <a:tcPr marL="85725" marR="9525" marT="9525" marB="0" anchor="ctr"/>
                </a:tc>
                <a:tc hMerge="1">
                  <a:txBody>
                    <a:bodyPr/>
                    <a:lstStyle/>
                    <a:p>
                      <a:pPr algn="l" fontAlgn="ctr"/>
                      <a:endParaRPr lang="en-GB" sz="1000" b="0" i="0" u="none" strike="noStrike" dirty="0">
                        <a:solidFill>
                          <a:schemeClr val="tx1"/>
                        </a:solidFill>
                        <a:effectLst/>
                        <a:latin typeface="+mn-lt"/>
                      </a:endParaRPr>
                    </a:p>
                  </a:txBody>
                  <a:tcPr marL="85725" marR="9525" marT="9525" marB="0" anchor="ctr"/>
                </a:tc>
                <a:tc hMerge="1">
                  <a:txBody>
                    <a:bodyPr/>
                    <a:lstStyle/>
                    <a:p>
                      <a:pPr algn="ctr" fontAlgn="ctr"/>
                      <a:endParaRPr lang="en-GB" sz="1000" b="0" i="0" u="none" strike="noStrike" dirty="0">
                        <a:solidFill>
                          <a:schemeClr val="tx1"/>
                        </a:solidFill>
                        <a:effectLst/>
                        <a:latin typeface="+mn-lt"/>
                      </a:endParaRPr>
                    </a:p>
                  </a:txBody>
                  <a:tcPr marL="9525" marR="9525" marT="9525" marB="0" anchor="ctr"/>
                </a:tc>
                <a:tc hMerge="1">
                  <a:txBody>
                    <a:bodyPr/>
                    <a:lstStyle/>
                    <a:p>
                      <a:pPr algn="ctr" fontAlgn="ctr"/>
                      <a:endParaRPr lang="en-GB" sz="1000" b="0" i="0" u="none" strike="noStrike" dirty="0">
                        <a:solidFill>
                          <a:schemeClr val="tx1"/>
                        </a:solidFill>
                        <a:effectLst/>
                        <a:latin typeface="+mn-lt"/>
                      </a:endParaRPr>
                    </a:p>
                  </a:txBody>
                  <a:tcPr marL="9525" marR="9525" marT="9525" marB="0" anchor="ctr"/>
                </a:tc>
                <a:tc hMerge="1">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23/1906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Channel Information Feedback for Smooth Beamforming - Follow Up</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JEON EUNSUNG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Sounding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23/1985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Longer LDPC Codeword</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Rethna Pulikkoonattu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L-LDPC</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721807543"/>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5"/>
                        </a:rPr>
                        <a:t>24/0001</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DL MU Ext PPDUs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Michail KOUNDOURAKIS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(AMs)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Multi User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6"/>
                        </a:rPr>
                        <a:t>24/0224</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Discussion on A-PPDU follow-up</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Ross Jian Yu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A-PPDU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7"/>
                        </a:rPr>
                        <a:t>24/0399</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L4S in Wi-Fi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Binita Gupta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L4S</a:t>
                      </a:r>
                    </a:p>
                  </a:txBody>
                  <a:tcPr marL="9525" marR="9525" marT="9525" marB="0" anchor="b"/>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8"/>
                        </a:rPr>
                        <a:t>24/0431</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Signal for preemption request</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Xiangxin Gu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9"/>
                        </a:rPr>
                        <a:t>24/0450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a-proposal-for-uhr-soft-ap-power-save</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Yong Liu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40751241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961494343"/>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24/0478</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AP Coordination Listening Instances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Giovanni Chisci</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24/0504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of A Unified Initial Control Frame Design</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Hanqing Lou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24/0505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of Transmissions of Initial Control Response frames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Hanqing Lou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2"/>
                        </a:rPr>
                        <a:t>24/0573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Channel bonding rules in EN 301 893 &amp; EN 303 687</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Guido R. Hiertz</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Regulatory</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3"/>
                        </a:rPr>
                        <a:t>24/0577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Coordinated Spatial Reuse</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Sherief Helwa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24/0589</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Dynamic TID-To-Link Mapping for AP MLD Power Save</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Yongsen Ma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5"/>
                        </a:rPr>
                        <a:t>24/0591</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EMLSR Secondary Channel Operation</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Morteza Mehrnoush</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6"/>
                        </a:rPr>
                        <a:t>24/0602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Multi link Power Management for MLO</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Morteza Mehrnoush</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24/0625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low latency traffic transmission</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Ryota Yamada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Low Latency</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24/0629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UL Low Latency Traffic Indication</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Xiaofei Wang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Low Latency</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7"/>
                        </a:rPr>
                        <a:t>24/0635</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Coordinated Spatial Re-Use and Coordinated Spatial Nulling Follow-Up</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Rainer Strobel</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24/0636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Multi-AP Preemption for Low-Latency Traffic</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Si-Chan Noh</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24/0639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MAC protocol aspects of multi-AP coordination</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Sindhu Verma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24/0640</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Consideration on C-SR Types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Jun Minotani</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8"/>
                        </a:rPr>
                        <a:t>24/0650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 case for opportunistic relaying</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Bilal Sadiq</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Relay</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23530388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7</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900246798"/>
              </p:ext>
            </p:extLst>
          </p:nvPr>
        </p:nvGraphicFramePr>
        <p:xfrm>
          <a:off x="851217" y="1587465"/>
          <a:ext cx="7736268" cy="442696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24/0655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SMD Roaming and FT Roaming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Binita Gupta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Roaming</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2"/>
                        </a:rPr>
                        <a:t>24/0668</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Data-forwarding-within-TXOP-for-XR-use-cases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Seongho Byeon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24/0670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Different view problems of NPCA</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Shawn Kim</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24/0671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Enhancements on AP Power Save</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Shawn Kim</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24/0675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In-device Co-ex and P2P--Follow up</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Rubayet Shafin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24/0676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Peer-to-peer TWT for Handling Co-ex/P2P</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Rubayet Shafin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24/0677</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TWT Information Sharing in MAP Operation</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Rubayet Shafin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24/0678</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Coordinated R-TWT--Follow-Up</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Rubayet Shafin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54616">
                <a:tc>
                  <a:txBody>
                    <a:bodyPr/>
                    <a:lstStyle/>
                    <a:p>
                      <a:pPr algn="ctr" fontAlgn="ctr"/>
                      <a:r>
                        <a:rPr lang="en-GB" sz="800" b="0" i="0" u="none" strike="noStrike">
                          <a:solidFill>
                            <a:srgbClr val="FF0000"/>
                          </a:solidFill>
                          <a:effectLst/>
                          <a:latin typeface="Times New Roman" panose="02020603050405020304" pitchFamily="18" charset="0"/>
                        </a:rPr>
                        <a:t>24/0679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Functionality and Security Architecture for UHR Seamless Roaming</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Thomas Derham</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3"/>
                        </a:rPr>
                        <a:t>24/0686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STA initiated TXOP Sharing via Unicast CF-End</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Pei Zhou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TXOP Sharing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24/0694</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Cross-link PS state indication</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Vishnu Ratnam</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24/0715</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Multi-Link-SM-Power-Save-Mode-follow-up</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Jason Y. Guo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24/0716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Buffer Status Report in Multi-AP – Follow Up</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Pei Zhou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24/0719</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MAP Set operation </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Jay Yang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24/0720</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MAP co-CAC follow up</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Jay Yang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201828621"/>
                  </a:ext>
                </a:extLst>
              </a:tr>
            </a:tbl>
          </a:graphicData>
        </a:graphic>
      </p:graphicFrame>
    </p:spTree>
    <p:extLst>
      <p:ext uri="{BB962C8B-B14F-4D97-AF65-F5344CB8AC3E}">
        <p14:creationId xmlns:p14="http://schemas.microsoft.com/office/powerpoint/2010/main" val="38425024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77669411"/>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24/0728</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Thoughts on DRU Pilots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Mengshi Hu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24/0733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for Low Latency Application Support in Next Generation WLANs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Peshal Nayak</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Low Latency</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24/0736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Preamble and PE transmission in PPDU using DRU</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Yapu Li</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2"/>
                        </a:rPr>
                        <a:t>24/0737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Cross-link Wake-up to Go Deeper in Power Save</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Yuxin Lu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24/0740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Time-domain A-PPDU for Collision Reduction and Priority Access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Ning Gao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24/0749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STF Design for DRU</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Bo Gong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(May F2F)</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24/0750</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Tx EVM Setting for MIMO Detection</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Genadiy Tsodik</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MIMO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24/0752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STF design consideration for dRU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Lin Yang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3"/>
                        </a:rPr>
                        <a:t>24/0757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STA-assisted Multi-AP Transmission Scheme Selection</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Ke Zhong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24/0766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Distribution Bandwidth within 80 MHz for DRU</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Eunsung Park</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24/0767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20 MHz Tone Plan and Pilot Design for DRU Follow Up</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Eunsung Park</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24/0768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40 MHz Tone Plan and Pilot Design for DRU</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Eunsung Park</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24/0769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On the Pilot Tone Allocations in DRU</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Mahmoud Kamel</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24/0772</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CSMA Collision analysis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Sigurd Schelstraete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24/0773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CSMA with enhanced Collision Avoidance</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Sigurd Schelstraete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17201769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9</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551720532"/>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24/0774</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UHR preamble design follow-up</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Sigurd Schelstraete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Preamble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24/0778</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NC MLO operation issues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Michael Montemurro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2"/>
                        </a:rPr>
                        <a:t>24/0782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AP power saving</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Chaoming Luo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3"/>
                        </a:rPr>
                        <a:t>24/0783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it-IT" sz="800" b="0" i="0" u="none" strike="noStrike">
                          <a:solidFill>
                            <a:srgbClr val="000000"/>
                          </a:solidFill>
                          <a:effectLst/>
                          <a:latin typeface="Times New Roman" panose="02020603050405020304" pitchFamily="18" charset="0"/>
                        </a:rPr>
                        <a:t>Non AP STA Triggered DSO</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Chaoming Luo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24/0790</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Extra dRUs Construction</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Zhi Mao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24/0791 </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NPCA for Low Latency</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Liangxiao Xin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24/0797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Operating Mode Request</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Yongsen Ma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5"/>
                        </a:rPr>
                        <a:t>24/0799</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DRU Tone Plan from the perspective of PAPR</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Chenchen Liu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6"/>
                        </a:rPr>
                        <a:t>24/0800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Discussions on DRU pilot design principles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Chenchen Liu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24/0801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Distribution Bandwidth of DRU</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Mengshi Hu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7"/>
                        </a:rPr>
                        <a:t>24/0802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NPCA and SR</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Yunbo Li</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8"/>
                        </a:rPr>
                        <a:t>24/0803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The switching time in NPCA</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Yunbo Li</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9"/>
                        </a:rPr>
                        <a:t>24/0804</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The transmission of preemption request frame</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Yunbo Li</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24/0810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DPWiFi MIMO Multiplexing and Beamforming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Carlos Rios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MIMO</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24/0811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Overlapped-indication-for_aperiodic-Low-latency-traffic</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Daniel Verenzuela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Low Latency</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237806956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10</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583139686"/>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24/0812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Using Multi-Layer Transmission with Legacy Devices</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Leif Wilhelmsson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24/0813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Discussions on AP Power Save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Yongsen Ma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2"/>
                        </a:rPr>
                        <a:t>24/0814</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Tone distribution in DRUs</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Yan Xin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24/0817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Opportunistic Transmission in C-TDMA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Taeyoung Ha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3"/>
                        </a:rPr>
                        <a:t>24/0818</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Low latency flow treatment triggered by upper-layer (including ECN) indicators</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Maulik Vaidya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QoS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24/0818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Multi-link In-device Coexistence Management</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Juseong Moon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24/0819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TWT for relay</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Li Yan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Relay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24/0820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SCS proxy for relay</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Li Yan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Relay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b"/>
                      <a:r>
                        <a:rPr lang="en-US" sz="800" b="0" i="0" u="none" strike="noStrike">
                          <a:solidFill>
                            <a:srgbClr val="FF0000"/>
                          </a:solidFill>
                          <a:effectLst/>
                          <a:latin typeface="Times New Roman" panose="02020603050405020304" pitchFamily="18" charset="0"/>
                        </a:rPr>
                        <a:t>24/0827</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obss-interference-impact-on-cr-twt-and-enhanced-channel-access-rules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Qing Xia</a:t>
                      </a:r>
                    </a:p>
                  </a:txBody>
                  <a:tcPr marL="9525" marR="9525" marT="9525" marB="0" anchor="b"/>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C-RTWT</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24/0829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Further Considerations on Non-Primary Channel Access</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Jeongki Kim </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24/0830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Improve roaming between MLDs follow up</a:t>
                      </a:r>
                    </a:p>
                  </a:txBody>
                  <a:tcPr marL="85725" marR="9525" marT="9525" marB="0" anchor="ctr"/>
                </a:tc>
                <a:tc>
                  <a:txBody>
                    <a:bodyPr/>
                    <a:lstStyle/>
                    <a:p>
                      <a:pPr algn="ctr" fontAlgn="ctr"/>
                      <a:br>
                        <a:rPr lang="en-US" sz="800" b="0" i="0" u="none" strike="noStrike">
                          <a:solidFill>
                            <a:srgbClr val="000000"/>
                          </a:solidFill>
                          <a:effectLst/>
                          <a:latin typeface="Times New Roman" panose="02020603050405020304" pitchFamily="18" charset="0"/>
                        </a:rPr>
                      </a:br>
                      <a:r>
                        <a:rPr lang="en-US" sz="800" b="0" i="0" u="none" strike="noStrike">
                          <a:solidFill>
                            <a:srgbClr val="000000"/>
                          </a:solidFill>
                          <a:effectLst/>
                          <a:latin typeface="Times New Roman" panose="02020603050405020304" pitchFamily="18" charset="0"/>
                        </a:rPr>
                        <a:t>Po Kai Huang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24/0831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Periodic IDC use cases and considerations for signaling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Hongwon Lee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24/0834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Some Details on In-Device Coexistence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Insun Jang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24/0838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Backhaul Design and Channel Setting for Multi-AP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Kosuke Aio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24/0839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System-Level Evaluation of Coordinated Spatial Reuse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Kosuke Aio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Joint </a:t>
                      </a: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3080155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May IEEE 802 interim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https://mtgevents.com.au/ieee2024/</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a:t>If you do not intend to register for this session you must leave this meeting and, if you have logged attendance on IMAT, email the 802.11 chair or vice chairs to have your attendance cancelled</a:t>
            </a:r>
            <a:endParaRPr lang="en-US" sz="2000" dirty="0"/>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797034347"/>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b"/>
                      <a:r>
                        <a:rPr lang="en-US" sz="800" b="0" i="0" u="none" strike="noStrike">
                          <a:solidFill>
                            <a:srgbClr val="FF0000"/>
                          </a:solidFill>
                          <a:effectLst/>
                          <a:latin typeface="Times New Roman" panose="02020603050405020304" pitchFamily="18" charset="0"/>
                        </a:rPr>
                        <a:t>24/0840</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hip-edca-proposal</a:t>
                      </a:r>
                    </a:p>
                  </a:txBody>
                  <a:tcPr marL="857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Akhmetov, Dmitry</a:t>
                      </a:r>
                    </a:p>
                  </a:txBody>
                  <a:tcPr marL="9525" marR="9525" marT="9525" marB="0" anchor="b"/>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Channel Access</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24/0844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Padding Time in Dynamic Power Save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Maolin Zhang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24/0848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Adapted trigger-based uplink transmission follow up</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Ming Gan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Multi User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24/0850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TXOP-bandwidth-expansion-related-to-secondary-channel-access</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Jerome Gu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24/0852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Timely-transmission-of-low-latency-traffic-with-reduced-preemption-occurance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Jerome Gu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b"/>
                      <a:r>
                        <a:rPr lang="en-US" sz="800" b="0" i="0" u="none" strike="noStrike">
                          <a:solidFill>
                            <a:srgbClr val="FF0000"/>
                          </a:solidFill>
                          <a:effectLst/>
                          <a:latin typeface="Times New Roman" panose="02020603050405020304" pitchFamily="18" charset="0"/>
                        </a:rPr>
                        <a:t>24/0857</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ICR consideration</a:t>
                      </a:r>
                    </a:p>
                  </a:txBody>
                  <a:tcPr marL="85725" marR="9525" marT="9525" marB="0" anchor="ctr"/>
                </a:tc>
                <a:tc>
                  <a:txBody>
                    <a:bodyPr/>
                    <a:lstStyle/>
                    <a:p>
                      <a:pPr algn="ctr" fontAlgn="b"/>
                      <a:br>
                        <a:rPr lang="en-US" sz="800" b="0" i="0" u="none" strike="noStrike">
                          <a:solidFill>
                            <a:srgbClr val="000000"/>
                          </a:solidFill>
                          <a:effectLst/>
                          <a:latin typeface="Times New Roman" panose="02020603050405020304" pitchFamily="18" charset="0"/>
                        </a:rPr>
                      </a:br>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Coexistence</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200227468"/>
                  </a:ext>
                </a:extLst>
              </a:tr>
              <a:tr h="278505">
                <a:tc>
                  <a:txBody>
                    <a:bodyPr/>
                    <a:lstStyle/>
                    <a:p>
                      <a:pPr algn="ctr" fontAlgn="b"/>
                      <a:r>
                        <a:rPr lang="en-US" sz="800" b="0" i="0" u="none" strike="noStrike">
                          <a:solidFill>
                            <a:srgbClr val="FF0000"/>
                          </a:solidFill>
                          <a:effectLst/>
                          <a:latin typeface="Times New Roman" panose="02020603050405020304" pitchFamily="18" charset="0"/>
                        </a:rPr>
                        <a:t>24/0858</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NPCA and virtual APs</a:t>
                      </a:r>
                    </a:p>
                  </a:txBody>
                  <a:tcPr marL="85725" marR="9525" marT="9525" marB="0" anchor="ctr"/>
                </a:tc>
                <a:tc>
                  <a:txBody>
                    <a:bodyPr/>
                    <a:lstStyle/>
                    <a:p>
                      <a:pPr algn="ctr" fontAlgn="b"/>
                      <a:br>
                        <a:rPr lang="en-US" sz="800" b="0" i="0" u="none" strike="noStrike">
                          <a:solidFill>
                            <a:srgbClr val="000000"/>
                          </a:solidFill>
                          <a:effectLst/>
                          <a:latin typeface="Times New Roman" panose="02020603050405020304" pitchFamily="18" charset="0"/>
                        </a:rPr>
                      </a:br>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NPCA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05167294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24/0862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Reliable Transmission in ML TWT for UHR</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Jeongki Kim </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b"/>
                      <a:r>
                        <a:rPr lang="en-US" sz="800" b="0" i="0" u="sng" strike="noStrike">
                          <a:solidFill>
                            <a:srgbClr val="0563C1"/>
                          </a:solidFill>
                          <a:effectLst/>
                          <a:latin typeface="Times New Roman" panose="02020603050405020304" pitchFamily="18" charset="0"/>
                          <a:hlinkClick r:id="rId2"/>
                        </a:rPr>
                        <a:t>24/0866</a:t>
                      </a:r>
                      <a:endParaRPr lang="en-US" sz="800" b="0" i="0" u="sng" strike="noStrike">
                        <a:solidFill>
                          <a:srgbClr val="0563C1"/>
                        </a:solidFill>
                        <a:effectLst/>
                        <a:latin typeface="Times New Roman" panose="02020603050405020304" pitchFamily="18" charset="0"/>
                      </a:endParaRP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Preemption for C-TDMA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Jiayi Zhang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C-TDMA</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24/0868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Additional Considerations on Non-Primary Channel Access</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Leonardo Lanante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NPCA</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24/0869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Beamforming Feedback for UL Beamforming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Leonardo Lanante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Sounding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690129480"/>
                  </a:ext>
                </a:extLst>
              </a:tr>
              <a:tr h="278505">
                <a:tc>
                  <a:txBody>
                    <a:bodyPr/>
                    <a:lstStyle/>
                    <a:p>
                      <a:pPr algn="ctr" fontAlgn="b"/>
                      <a:r>
                        <a:rPr lang="en-US" sz="800" b="0" i="0" u="sng" strike="noStrike">
                          <a:solidFill>
                            <a:srgbClr val="0563C1"/>
                          </a:solidFill>
                          <a:effectLst/>
                          <a:latin typeface="Times New Roman" panose="02020603050405020304" pitchFamily="18" charset="0"/>
                        </a:rPr>
                        <a:t>24/0870</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Further Considerations on Preemption</a:t>
                      </a:r>
                    </a:p>
                  </a:txBody>
                  <a:tcPr marL="85725" marR="9525" marT="9525" marB="0" anchor="ctr"/>
                </a:tc>
                <a:tc>
                  <a:txBody>
                    <a:bodyPr/>
                    <a:lstStyle/>
                    <a:p>
                      <a:pPr algn="ctr" fontAlgn="b"/>
                      <a:br>
                        <a:rPr lang="en-US" sz="800" b="0" i="0" u="none" strike="noStrike">
                          <a:solidFill>
                            <a:srgbClr val="000000"/>
                          </a:solidFill>
                          <a:effectLst/>
                          <a:latin typeface="Times New Roman" panose="02020603050405020304" pitchFamily="18" charset="0"/>
                        </a:rPr>
                      </a:br>
                      <a:r>
                        <a:rPr lang="en-US" sz="800" b="0" i="0" u="none" strike="noStrike">
                          <a:solidFill>
                            <a:srgbClr val="000000"/>
                          </a:solidFill>
                          <a:effectLst/>
                          <a:latin typeface="Times New Roman" panose="02020603050405020304" pitchFamily="18" charset="0"/>
                        </a:rPr>
                        <a:t>Serhat Erkucuk</a:t>
                      </a:r>
                    </a:p>
                  </a:txBody>
                  <a:tcPr marL="9525" marR="9525" marT="9525" marB="0" anchor="b"/>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Preemption</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24/0873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Design Targets and Considerations for Enhanced Long Range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Jianhan Liu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7656492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24/0875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UHR-enhanced-long-range-support</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Rui Cao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411104555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24/0876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UHR-PPDU-PHY-Version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Rui Cao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Preamble</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141563189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158819152"/>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b"/>
                      <a:r>
                        <a:rPr lang="en-US" sz="800" b="0" i="0" u="none" strike="noStrike">
                          <a:solidFill>
                            <a:srgbClr val="FF0000"/>
                          </a:solidFill>
                          <a:effectLst/>
                          <a:latin typeface="Times New Roman" panose="02020603050405020304" pitchFamily="18" charset="0"/>
                        </a:rPr>
                        <a:t>24/0877</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An Enhanced Long Range PPDU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Wook Bong Lee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4052794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24/0880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CBF Recap and Way Forward</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Okan Mutgan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CBF</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Joint</a:t>
                      </a:r>
                    </a:p>
                  </a:txBody>
                  <a:tcPr marL="9525" marR="9525" marT="9525" marB="0" anchor="b"/>
                </a:tc>
                <a:extLst>
                  <a:ext uri="{0D108BD9-81ED-4DB2-BD59-A6C34878D82A}">
                    <a16:rowId xmlns:a16="http://schemas.microsoft.com/office/drawing/2014/main" val="2866923453"/>
                  </a:ext>
                </a:extLst>
              </a:tr>
              <a:tr h="278505">
                <a:tc>
                  <a:txBody>
                    <a:bodyPr/>
                    <a:lstStyle/>
                    <a:p>
                      <a:pPr algn="ctr" fontAlgn="b"/>
                      <a:r>
                        <a:rPr lang="en-US" sz="800" b="0" i="0" u="sng" strike="noStrike">
                          <a:solidFill>
                            <a:srgbClr val="0563C1"/>
                          </a:solidFill>
                          <a:effectLst/>
                          <a:latin typeface="Times New Roman" panose="02020603050405020304" pitchFamily="18" charset="0"/>
                        </a:rPr>
                        <a:t>24/0881</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Improving Stability during Roaming Process</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Tuncer Baykas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Roaming</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b"/>
                      <a:r>
                        <a:rPr lang="en-US" sz="800" b="0" i="0" u="sng" strike="noStrike">
                          <a:solidFill>
                            <a:srgbClr val="0563C1"/>
                          </a:solidFill>
                          <a:effectLst/>
                          <a:latin typeface="Times New Roman" panose="02020603050405020304" pitchFamily="18" charset="0"/>
                        </a:rPr>
                        <a:t>24/0882</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Thoughts on DRU Availability</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Yusuke Asai</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612225573"/>
                  </a:ext>
                </a:extLst>
              </a:tr>
              <a:tr h="278505">
                <a:tc>
                  <a:txBody>
                    <a:bodyPr/>
                    <a:lstStyle/>
                    <a:p>
                      <a:pPr algn="ctr" fontAlgn="ctr"/>
                      <a:r>
                        <a:rPr lang="en-US" sz="800" b="0" i="0" u="sng" strike="noStrike">
                          <a:solidFill>
                            <a:srgbClr val="0563C1"/>
                          </a:solidFill>
                          <a:effectLst/>
                          <a:latin typeface="Times New Roman" panose="02020603050405020304" pitchFamily="18" charset="0"/>
                        </a:rPr>
                        <a:t>24/0887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 on Relay operation for 11bn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Liuming Lu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Relay</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b"/>
                      <a:r>
                        <a:rPr lang="en-US" sz="800" b="0" i="0" u="none" strike="noStrike">
                          <a:solidFill>
                            <a:srgbClr val="FF0000"/>
                          </a:solidFill>
                          <a:effectLst/>
                          <a:latin typeface="Times New Roman" panose="02020603050405020304" pitchFamily="18" charset="0"/>
                        </a:rPr>
                        <a:t>24/0888</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Trigger-based spatial reuse and P2P transmission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Liuming Lu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SR</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b"/>
                      <a:r>
                        <a:rPr lang="en-US" sz="800" b="0" i="0" u="sng" strike="noStrike">
                          <a:solidFill>
                            <a:srgbClr val="0563C1"/>
                          </a:solidFill>
                          <a:effectLst/>
                          <a:latin typeface="Times New Roman" panose="02020603050405020304" pitchFamily="18" charset="0"/>
                        </a:rPr>
                        <a:t>24/0889</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Interference Mitigation for Improved Reliability </a:t>
                      </a:r>
                    </a:p>
                  </a:txBody>
                  <a:tcPr marL="857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Rani Keren</a:t>
                      </a:r>
                    </a:p>
                  </a:txBody>
                  <a:tcPr marL="9525" marR="9525" marT="9525" marB="0" anchor="b"/>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Link Adaptation</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05167294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24/0890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Unequal pattern discussion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Ross Jian Yu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UEQM</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450510334"/>
                  </a:ext>
                </a:extLst>
              </a:tr>
              <a:tr h="278505">
                <a:tc>
                  <a:txBody>
                    <a:bodyPr/>
                    <a:lstStyle/>
                    <a:p>
                      <a:pPr algn="ctr" fontAlgn="b"/>
                      <a:r>
                        <a:rPr lang="en-US" sz="800" b="0" i="0" u="sng" strike="noStrike">
                          <a:solidFill>
                            <a:srgbClr val="0563C1"/>
                          </a:solidFill>
                          <a:effectLst/>
                          <a:latin typeface="Times New Roman" panose="02020603050405020304" pitchFamily="18" charset="0"/>
                          <a:hlinkClick r:id="rId2"/>
                        </a:rPr>
                        <a:t>24/0892</a:t>
                      </a:r>
                      <a:endParaRPr lang="en-US" sz="800" b="0" i="0" u="sng" strike="noStrike">
                        <a:solidFill>
                          <a:srgbClr val="0563C1"/>
                        </a:solidFill>
                        <a:effectLst/>
                        <a:latin typeface="Times New Roman" panose="02020603050405020304" pitchFamily="18" charset="0"/>
                      </a:endParaRP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Integrating WUR into 11bn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Ying Wang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Power Save</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Joint</a:t>
                      </a:r>
                    </a:p>
                  </a:txBody>
                  <a:tcPr marL="9525" marR="9525" marT="9525" marB="0" anchor="b"/>
                </a:tc>
                <a:extLst>
                  <a:ext uri="{0D108BD9-81ED-4DB2-BD59-A6C34878D82A}">
                    <a16:rowId xmlns:a16="http://schemas.microsoft.com/office/drawing/2014/main" val="693038986"/>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endParaRPr lang="en-US" sz="8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endParaRPr lang="en-US" sz="800" b="0" i="0" u="none" strike="noStrike" dirty="0">
                        <a:solidFill>
                          <a:srgbClr val="000000"/>
                        </a:solidFill>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2721807543"/>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endParaRPr lang="en-US" sz="8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endParaRPr lang="en-US" sz="800" b="0" i="0" u="none" strike="noStrike">
                        <a:solidFill>
                          <a:srgbClr val="000000"/>
                        </a:solidFill>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2690129480"/>
                  </a:ext>
                </a:extLst>
              </a:tr>
              <a:tr h="278505">
                <a:tc>
                  <a:txBody>
                    <a:bodyPr/>
                    <a:lstStyle/>
                    <a:p>
                      <a:pPr algn="ctr" fontAlgn="b"/>
                      <a:endParaRPr lang="en-US" sz="800" b="0" i="0" u="none" strike="noStrike">
                        <a:solidFill>
                          <a:srgbClr val="FF0000"/>
                        </a:solidFill>
                        <a:effectLst/>
                        <a:latin typeface="Times New Roman" panose="02020603050405020304" pitchFamily="18" charset="0"/>
                      </a:endParaRPr>
                    </a:p>
                  </a:txBody>
                  <a:tcPr marL="9525" marR="9525" marT="9525" marB="0" anchor="b"/>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l" fontAlgn="b"/>
                      <a:endParaRPr lang="en-US" sz="8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endParaRPr lang="en-US" sz="800" b="0" i="0" u="none" strike="noStrike">
                        <a:solidFill>
                          <a:srgbClr val="000000"/>
                        </a:solidFill>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3474966250"/>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endParaRPr lang="en-US" sz="8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endParaRPr lang="en-US" sz="800" b="0" i="0" u="none" strike="noStrike">
                        <a:solidFill>
                          <a:srgbClr val="000000"/>
                        </a:solidFill>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176564929"/>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l" fontAlgn="b"/>
                      <a:endParaRPr lang="en-US" sz="8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ctr" fontAlgn="b"/>
                      <a:endParaRPr lang="en-US" sz="800" b="0" i="0" u="none" strike="noStrike">
                        <a:solidFill>
                          <a:srgbClr val="000000"/>
                        </a:solidFill>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4111045559"/>
                  </a:ext>
                </a:extLst>
              </a:tr>
              <a:tr h="278505">
                <a:tc>
                  <a:txBody>
                    <a:bodyPr/>
                    <a:lstStyle/>
                    <a:p>
                      <a:pPr algn="ctr" fontAlgn="b"/>
                      <a:endParaRPr lang="en-US" sz="800" b="0" i="0" u="sng" strike="noStrike" dirty="0">
                        <a:solidFill>
                          <a:srgbClr val="0563C1"/>
                        </a:solidFill>
                        <a:effectLst/>
                        <a:latin typeface="Times New Roman" panose="02020603050405020304" pitchFamily="18" charset="0"/>
                      </a:endParaRPr>
                    </a:p>
                  </a:txBody>
                  <a:tcPr marL="9525" marR="9525" marT="9525" marB="0" anchor="b"/>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endParaRPr lang="en-US" sz="8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152203471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003661704"/>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endParaRPr lang="en-US" sz="8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endParaRPr lang="en-US" sz="800" b="0" i="0" u="none" strike="noStrike">
                        <a:solidFill>
                          <a:srgbClr val="000000"/>
                        </a:solidFill>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40527942"/>
                  </a:ext>
                </a:extLst>
              </a:tr>
              <a:tr h="278505">
                <a:tc>
                  <a:txBody>
                    <a:bodyPr/>
                    <a:lstStyle/>
                    <a:p>
                      <a:pPr algn="ctr" fontAlgn="b"/>
                      <a:endParaRPr lang="en-US" sz="800" b="0" i="0" u="sng" strike="noStrike">
                        <a:solidFill>
                          <a:srgbClr val="0563C1"/>
                        </a:solidFill>
                        <a:effectLst/>
                        <a:latin typeface="Times New Roman" panose="02020603050405020304" pitchFamily="18" charset="0"/>
                      </a:endParaRPr>
                    </a:p>
                  </a:txBody>
                  <a:tcPr marL="9525" marR="9525" marT="9525" marB="0" anchor="b"/>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endParaRPr lang="en-US" sz="8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endParaRPr lang="en-US" sz="800" b="0" i="0" u="none" strike="noStrike">
                        <a:solidFill>
                          <a:srgbClr val="000000"/>
                        </a:solidFill>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2866923453"/>
                  </a:ext>
                </a:extLst>
              </a:tr>
              <a:tr h="278505">
                <a:tc>
                  <a:txBody>
                    <a:bodyPr/>
                    <a:lstStyle/>
                    <a:p>
                      <a:pPr algn="ctr" fontAlgn="ct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endParaRPr lang="en-US" sz="8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b"/>
                      <a:endParaRPr lang="en-US" sz="800" b="0" i="0" u="none" strike="noStrike">
                        <a:solidFill>
                          <a:srgbClr val="FF0000"/>
                        </a:solidFill>
                        <a:effectLst/>
                        <a:latin typeface="Times New Roman" panose="02020603050405020304" pitchFamily="18" charset="0"/>
                      </a:endParaRPr>
                    </a:p>
                  </a:txBody>
                  <a:tcPr marL="9525" marR="9525" marT="9525" marB="0" anchor="b"/>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endParaRPr lang="en-US" sz="8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endParaRPr lang="en-US" sz="8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endParaRPr lang="en-US" sz="800" b="0" i="0" u="none" strike="noStrike">
                        <a:solidFill>
                          <a:srgbClr val="000000"/>
                        </a:solidFill>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2536923307"/>
                  </a:ext>
                </a:extLst>
              </a:tr>
              <a:tr h="278505">
                <a:tc>
                  <a:txBody>
                    <a:bodyPr/>
                    <a:lstStyle/>
                    <a:p>
                      <a:pPr algn="ctr" fontAlgn="b"/>
                      <a:endParaRPr lang="en-US" sz="800" b="0" i="0" u="sng" strike="noStrike">
                        <a:solidFill>
                          <a:srgbClr val="0563C1"/>
                        </a:solidFill>
                        <a:effectLst/>
                        <a:latin typeface="Times New Roman" panose="02020603050405020304" pitchFamily="18" charset="0"/>
                      </a:endParaRPr>
                    </a:p>
                  </a:txBody>
                  <a:tcPr marL="9525" marR="9525" marT="9525" marB="0" anchor="b"/>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endParaRPr lang="en-US" sz="8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endParaRPr lang="en-US" sz="800" b="0" i="0" u="none" strike="noStrike">
                        <a:solidFill>
                          <a:srgbClr val="000000"/>
                        </a:solidFill>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3200227468"/>
                  </a:ext>
                </a:extLst>
              </a:tr>
              <a:tr h="278505">
                <a:tc>
                  <a:txBody>
                    <a:bodyPr/>
                    <a:lstStyle/>
                    <a:p>
                      <a:pPr algn="ctr" fontAlgn="b"/>
                      <a:endParaRPr lang="en-US" sz="800" b="0" i="0" u="sng" strike="noStrike">
                        <a:solidFill>
                          <a:srgbClr val="0563C1"/>
                        </a:solidFill>
                        <a:effectLst/>
                        <a:latin typeface="Times New Roman" panose="02020603050405020304" pitchFamily="18" charset="0"/>
                      </a:endParaRPr>
                    </a:p>
                  </a:txBody>
                  <a:tcPr marL="9525" marR="9525" marT="9525" marB="0" anchor="b"/>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b"/>
                      <a:endParaRPr lang="en-US" sz="8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endParaRPr lang="en-US" sz="8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endParaRPr lang="en-US" sz="800" b="0" i="0" u="none" strike="noStrike">
                        <a:solidFill>
                          <a:srgbClr val="000000"/>
                        </a:solidFill>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3051672948"/>
                  </a:ext>
                </a:extLst>
              </a:tr>
              <a:tr h="278505">
                <a:tc>
                  <a:txBody>
                    <a:bodyPr/>
                    <a:lstStyle/>
                    <a:p>
                      <a:pPr algn="ctr" fontAlgn="b"/>
                      <a:endParaRPr lang="en-US" sz="800" b="0" i="0" u="sng" strike="noStrike">
                        <a:solidFill>
                          <a:srgbClr val="0563C1"/>
                        </a:solidFill>
                        <a:effectLst/>
                        <a:latin typeface="Times New Roman" panose="02020603050405020304" pitchFamily="18" charset="0"/>
                      </a:endParaRPr>
                    </a:p>
                  </a:txBody>
                  <a:tcPr marL="9525" marR="9525" marT="9525" marB="0" anchor="b"/>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b"/>
                      <a:endParaRPr lang="en-US" sz="8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endParaRPr lang="en-US" sz="8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b"/>
                      <a:endParaRPr lang="en-US" sz="800" b="0" i="0" u="none" strike="noStrike">
                        <a:solidFill>
                          <a:srgbClr val="FF0000"/>
                        </a:solidFill>
                        <a:effectLst/>
                        <a:latin typeface="Times New Roman" panose="02020603050405020304" pitchFamily="18" charset="0"/>
                      </a:endParaRPr>
                    </a:p>
                  </a:txBody>
                  <a:tcPr marL="9525" marR="9525" marT="9525" marB="0" anchor="b"/>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b"/>
                      <a:endParaRPr lang="en-US" sz="8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endParaRPr lang="en-US" sz="8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b"/>
                      <a:endParaRPr lang="en-US" sz="800" b="0" i="0" u="none" strike="noStrike">
                        <a:solidFill>
                          <a:srgbClr val="FF0000"/>
                        </a:solidFill>
                        <a:effectLst/>
                        <a:latin typeface="Times New Roman" panose="02020603050405020304" pitchFamily="18" charset="0"/>
                      </a:endParaRPr>
                    </a:p>
                  </a:txBody>
                  <a:tcPr marL="9525" marR="9525" marT="9525" marB="0" anchor="b"/>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b"/>
                      <a:endParaRPr lang="en-US" sz="8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endParaRPr lang="en-US" sz="8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endParaRPr lang="en-US" sz="800" b="0" i="0" u="none" strike="noStrike">
                        <a:solidFill>
                          <a:srgbClr val="000000"/>
                        </a:solidFill>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2721807543"/>
                  </a:ext>
                </a:extLst>
              </a:tr>
              <a:tr h="278505">
                <a:tc>
                  <a:txBody>
                    <a:bodyPr/>
                    <a:lstStyle/>
                    <a:p>
                      <a:pPr algn="ctr" fontAlgn="b"/>
                      <a:endParaRPr lang="en-US" sz="800" b="0" i="0" u="none" strike="noStrike">
                        <a:solidFill>
                          <a:srgbClr val="FF0000"/>
                        </a:solidFill>
                        <a:effectLst/>
                        <a:latin typeface="Times New Roman" panose="02020603050405020304" pitchFamily="18" charset="0"/>
                      </a:endParaRPr>
                    </a:p>
                  </a:txBody>
                  <a:tcPr marL="9525" marR="9525" marT="9525" marB="0" anchor="b"/>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b"/>
                      <a:endParaRPr lang="en-US" sz="8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endParaRPr lang="en-US" sz="8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endParaRPr lang="en-US" sz="800" b="0" i="0" u="none" strike="noStrike">
                        <a:solidFill>
                          <a:srgbClr val="000000"/>
                        </a:solidFill>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2690129480"/>
                  </a:ext>
                </a:extLst>
              </a:tr>
              <a:tr h="278505">
                <a:tc>
                  <a:txBody>
                    <a:bodyPr/>
                    <a:lstStyle/>
                    <a:p>
                      <a:pPr algn="ctr" fontAlgn="b"/>
                      <a:endParaRPr lang="en-US" sz="1100" b="0" i="0" u="sng" strike="noStrike">
                        <a:solidFill>
                          <a:srgbClr val="0563C1"/>
                        </a:solidFill>
                        <a:effectLst/>
                        <a:latin typeface="Calibri" panose="020F0502020204030204" pitchFamily="34" charset="0"/>
                      </a:endParaRPr>
                    </a:p>
                  </a:txBody>
                  <a:tcPr marL="9525" marR="9525" marT="9525" marB="0" anchor="b"/>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b"/>
                      <a:endParaRPr lang="en-US" sz="8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endParaRPr lang="en-US" sz="8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163287452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690129480"/>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291600971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 Pending SPs</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203538674"/>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690129480"/>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294356750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Joint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March 2024 meeting</a:t>
            </a:r>
          </a:p>
          <a:p>
            <a:pPr lvl="0">
              <a:lnSpc>
                <a:spcPct val="80000"/>
              </a:lnSpc>
              <a:buFont typeface="Arial" panose="020B0604020202020204" pitchFamily="34" charset="0"/>
              <a:buChar char="•"/>
            </a:pPr>
            <a:r>
              <a:rPr lang="en-US" altLang="en-US" sz="1800" dirty="0"/>
              <a:t>Approve TG minutes from March 2024</a:t>
            </a:r>
          </a:p>
          <a:p>
            <a:pPr>
              <a:lnSpc>
                <a:spcPct val="80000"/>
              </a:lnSpc>
              <a:buFont typeface="Arial" panose="020B0604020202020204" pitchFamily="34" charset="0"/>
              <a:buChar char="•"/>
            </a:pPr>
            <a:r>
              <a:rPr lang="en-US" altLang="en-US" sz="1800" dirty="0"/>
              <a:t>TGbn officers’ Confirmation</a:t>
            </a:r>
          </a:p>
          <a:p>
            <a:pPr lvl="0">
              <a:lnSpc>
                <a:spcPct val="80000"/>
              </a:lnSpc>
              <a:buFont typeface="Arial" panose="020B0604020202020204" pitchFamily="34" charset="0"/>
              <a:buChar char="•"/>
            </a:pPr>
            <a:r>
              <a:rPr lang="en-US" altLang="en-US" sz="1800" dirty="0"/>
              <a:t>Presentation of submissions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dirty="0"/>
              <a:t>Summary from March 2024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600200"/>
            <a:ext cx="7770813" cy="4875213"/>
          </a:xfrm>
        </p:spPr>
        <p:txBody>
          <a:bodyPr/>
          <a:lstStyle/>
          <a:p>
            <a:pPr>
              <a:buFont typeface="Arial" panose="020B0604020202020204" pitchFamily="34" charset="0"/>
              <a:buChar char="•"/>
            </a:pPr>
            <a:r>
              <a:rPr lang="en-US" sz="2000" dirty="0"/>
              <a:t>Since the March plenary </a:t>
            </a:r>
          </a:p>
          <a:p>
            <a:pPr marL="800100" lvl="1" indent="-342900">
              <a:buFont typeface="Arial" panose="020B0604020202020204" pitchFamily="34" charset="0"/>
              <a:buChar char="•"/>
            </a:pPr>
            <a:r>
              <a:rPr lang="en-US" sz="1800" dirty="0"/>
              <a:t>Held nine teleconferences between March and May 2024 (</a:t>
            </a:r>
            <a:r>
              <a:rPr lang="en-US" sz="1800" dirty="0">
                <a:hlinkClick r:id="rId2"/>
              </a:rPr>
              <a:t>11-24/633r15</a:t>
            </a:r>
            <a:r>
              <a:rPr lang="en-US" sz="1800" dirty="0"/>
              <a:t>)</a:t>
            </a:r>
          </a:p>
          <a:p>
            <a:pPr marL="1200150" lvl="2" indent="-285750">
              <a:buFont typeface="Arial" panose="020B0604020202020204" pitchFamily="34" charset="0"/>
              <a:buChar char="•"/>
            </a:pPr>
            <a:r>
              <a:rPr lang="en-US" sz="1600" dirty="0"/>
              <a:t>During which the group discussed </a:t>
            </a:r>
            <a:r>
              <a:rPr lang="en-US" sz="1600" dirty="0">
                <a:solidFill>
                  <a:schemeClr val="tx1"/>
                </a:solidFill>
              </a:rPr>
              <a:t>~55 </a:t>
            </a:r>
            <a:r>
              <a:rPr lang="en-US" sz="1600" dirty="0"/>
              <a:t>technical submissions covering a variety of topics</a:t>
            </a:r>
          </a:p>
          <a:p>
            <a:pPr marL="1657350" lvl="3" indent="-285750">
              <a:buFont typeface="Arial" panose="020B0604020202020204" pitchFamily="34" charset="0"/>
              <a:buChar char="•"/>
            </a:pPr>
            <a:r>
              <a:rPr lang="en-US" sz="1400" dirty="0"/>
              <a:t>Channel access, coexistence, unequal modulation (UEQM), </a:t>
            </a:r>
          </a:p>
          <a:p>
            <a:pPr marL="1657350" lvl="3" indent="-285750">
              <a:buFont typeface="Arial" panose="020B0604020202020204" pitchFamily="34" charset="0"/>
              <a:buChar char="•"/>
            </a:pPr>
            <a:r>
              <a:rPr lang="en-US" sz="1400" dirty="0"/>
              <a:t>Interference mitigation, range extension, coordinated TDMA, </a:t>
            </a:r>
          </a:p>
          <a:p>
            <a:pPr marL="1657350" lvl="3" indent="-285750">
              <a:buFont typeface="Arial" panose="020B0604020202020204" pitchFamily="34" charset="0"/>
              <a:buChar char="•"/>
            </a:pPr>
            <a:r>
              <a:rPr lang="en-US" sz="1400" dirty="0"/>
              <a:t>Preemption, relay operation, preamble design, distributed RUs, </a:t>
            </a:r>
          </a:p>
          <a:p>
            <a:pPr marL="1657350" lvl="3" indent="-285750">
              <a:buFont typeface="Arial" panose="020B0604020202020204" pitchFamily="34" charset="0"/>
              <a:buChar char="•"/>
            </a:pPr>
            <a:r>
              <a:rPr lang="en-US" sz="1400" dirty="0"/>
              <a:t>Power save, coordinated r-TWT, roaming, channelization, etc.</a:t>
            </a:r>
          </a:p>
          <a:p>
            <a:pPr>
              <a:buFont typeface="Arial" panose="020B0604020202020204" pitchFamily="34" charset="0"/>
              <a:buChar char="•"/>
            </a:pPr>
            <a:r>
              <a:rPr lang="en-US" sz="2000" dirty="0"/>
              <a:t>Targets for the May interim</a:t>
            </a:r>
          </a:p>
          <a:p>
            <a:pPr marL="800100" lvl="1" indent="-342900">
              <a:buFont typeface="Arial" panose="020B0604020202020204" pitchFamily="34" charset="0"/>
              <a:buChar char="•"/>
            </a:pPr>
            <a:r>
              <a:rPr lang="en-US" sz="1800" dirty="0"/>
              <a:t>Presentation of technical submissions </a:t>
            </a:r>
          </a:p>
          <a:p>
            <a:pPr marL="1200150" lvl="2" indent="-285750">
              <a:buFont typeface="Arial" panose="020B0604020202020204" pitchFamily="34" charset="0"/>
              <a:buChar char="•"/>
            </a:pPr>
            <a:r>
              <a:rPr lang="en-US" sz="1600" dirty="0">
                <a:solidFill>
                  <a:srgbClr val="FF0000"/>
                </a:solidFill>
              </a:rPr>
              <a:t>~170 </a:t>
            </a:r>
            <a:r>
              <a:rPr lang="en-US" sz="1600" dirty="0"/>
              <a:t>pending submissions</a:t>
            </a:r>
          </a:p>
          <a:p>
            <a:pPr marL="800100" lvl="1">
              <a:buFont typeface="Arial" panose="020B0604020202020204" pitchFamily="34" charset="0"/>
              <a:buChar char="•"/>
            </a:pPr>
            <a:r>
              <a:rPr lang="en-US" sz="1800" dirty="0"/>
              <a:t>Continue populating the TGbn SFD with approved concepts</a:t>
            </a:r>
          </a:p>
          <a:p>
            <a:pPr marL="800100" lvl="1">
              <a:buFont typeface="Arial" panose="020B0604020202020204" pitchFamily="34" charset="0"/>
              <a:buChar char="•"/>
            </a:pPr>
            <a:r>
              <a:rPr lang="en-US" sz="1800" dirty="0"/>
              <a:t>MAC/Joint sessions have 20’ allocated at the start for straw polls </a:t>
            </a:r>
          </a:p>
          <a:p>
            <a:pPr marL="1200150" lvl="2">
              <a:buFont typeface="Arial" panose="020B0604020202020204" pitchFamily="34" charset="0"/>
              <a:buChar char="•"/>
            </a:pPr>
            <a:r>
              <a:rPr lang="en-US" sz="1600" dirty="0"/>
              <a:t>E.g., for converged SPs and SPs from topics discussed during telcos</a:t>
            </a:r>
          </a:p>
          <a:p>
            <a:pPr marL="800100" lvl="1">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sz="2000" dirty="0"/>
              <a:t>Move to approve TGbn minutes listed below:</a:t>
            </a:r>
          </a:p>
          <a:p>
            <a:pPr lvl="1">
              <a:buFont typeface="Arial" panose="020B0604020202020204" pitchFamily="34" charset="0"/>
              <a:buChar char="•"/>
            </a:pPr>
            <a:r>
              <a:rPr lang="en-US" sz="1800" dirty="0">
                <a:solidFill>
                  <a:schemeClr val="tx1"/>
                </a:solidFill>
              </a:rPr>
              <a:t>March plenary: </a:t>
            </a:r>
            <a:r>
              <a:rPr lang="en-US" sz="1800" dirty="0">
                <a:solidFill>
                  <a:schemeClr val="tx1"/>
                </a:solidFill>
                <a:hlinkClick r:id="rId2"/>
              </a:rPr>
              <a:t>https://mentor.ieee.org/802.11/dcn/24/11-24-0693-01-00bn-tgbn-march-2024-meeting-minutes.docx</a:t>
            </a:r>
            <a:endParaRPr lang="en-US" sz="1800" dirty="0">
              <a:solidFill>
                <a:schemeClr val="tx1"/>
              </a:solidFill>
            </a:endParaRPr>
          </a:p>
          <a:p>
            <a:pPr lvl="1">
              <a:buFont typeface="Arial" panose="020B0604020202020204" pitchFamily="34" charset="0"/>
              <a:buChar char="•"/>
            </a:pPr>
            <a:r>
              <a:rPr lang="en-US" sz="1800" dirty="0">
                <a:solidFill>
                  <a:schemeClr val="tx1"/>
                </a:solidFill>
              </a:rPr>
              <a:t>Teleconferences Mar-May: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https://mentor.ieee.org/802.11/dcn/24/11-24-0748-0</a:t>
            </a:r>
            <a:r>
              <a:rPr lang="en-US" sz="1800" dirty="0">
                <a:solidFill>
                  <a:srgbClr val="FF0000"/>
                </a:solidFill>
                <a:hlinkClick r:id="rId3">
                  <a:extLst>
                    <a:ext uri="{A12FA001-AC4F-418D-AE19-62706E023703}">
                      <ahyp:hlinkClr xmlns:ahyp="http://schemas.microsoft.com/office/drawing/2018/hyperlinkcolor" val="tx"/>
                    </a:ext>
                  </a:extLst>
                </a:hlinkClick>
              </a:rPr>
              <a:t>2</a:t>
            </a:r>
            <a:r>
              <a:rPr lang="en-US" sz="1800" dirty="0">
                <a:solidFill>
                  <a:srgbClr val="6B9F25"/>
                </a:solidFill>
                <a:hlinkClick r:id="rId3">
                  <a:extLst>
                    <a:ext uri="{A12FA001-AC4F-418D-AE19-62706E023703}">
                      <ahyp:hlinkClr xmlns:ahyp="http://schemas.microsoft.com/office/drawing/2018/hyperlinkcolor" val="tx"/>
                    </a:ext>
                  </a:extLst>
                </a:hlinkClick>
              </a:rPr>
              <a:t>-00bn-tgbn-march-april-may-2024-teleconference-minutes.docx</a:t>
            </a:r>
            <a:endParaRPr lang="en-US" sz="1800" dirty="0">
              <a:solidFill>
                <a:schemeClr val="tx1"/>
              </a:solidFill>
            </a:endParaRPr>
          </a:p>
          <a:p>
            <a:endParaRPr lang="en-US" sz="1800" dirty="0"/>
          </a:p>
          <a:p>
            <a:r>
              <a:rPr lang="en-US" sz="1800" dirty="0"/>
              <a:t>Move: 				Second:</a:t>
            </a:r>
          </a:p>
          <a:p>
            <a:r>
              <a:rPr lang="en-US" sz="1800" dirty="0"/>
              <a:t>Discussion:</a:t>
            </a:r>
          </a:p>
          <a:p>
            <a:pPr marL="0" indent="0"/>
            <a:r>
              <a:rPr lang="en-US" sz="1800" dirty="0"/>
              <a:t>Result:</a:t>
            </a:r>
            <a:endParaRPr lang="en-US" dirty="0">
              <a:highlight>
                <a:srgbClr val="00FF00"/>
              </a:highlight>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99113863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9F12C7-E6BF-F058-FC00-59A671E50B2E}"/>
              </a:ext>
            </a:extLst>
          </p:cNvPr>
          <p:cNvSpPr>
            <a:spLocks noGrp="1"/>
          </p:cNvSpPr>
          <p:nvPr>
            <p:ph type="title"/>
          </p:nvPr>
        </p:nvSpPr>
        <p:spPr/>
        <p:txBody>
          <a:bodyPr/>
          <a:lstStyle/>
          <a:p>
            <a:r>
              <a:rPr lang="en-US" sz="2400" dirty="0"/>
              <a:t>Vice Chair Election &amp; Secretary/Editor Confirmation</a:t>
            </a:r>
          </a:p>
        </p:txBody>
      </p:sp>
      <p:sp>
        <p:nvSpPr>
          <p:cNvPr id="3" name="Content Placeholder 2">
            <a:extLst>
              <a:ext uri="{FF2B5EF4-FFF2-40B4-BE49-F238E27FC236}">
                <a16:creationId xmlns:a16="http://schemas.microsoft.com/office/drawing/2014/main" id="{C162920C-8007-2CD1-2ADF-28E6D537807B}"/>
              </a:ext>
            </a:extLst>
          </p:cNvPr>
          <p:cNvSpPr>
            <a:spLocks noGrp="1"/>
          </p:cNvSpPr>
          <p:nvPr>
            <p:ph idx="1"/>
          </p:nvPr>
        </p:nvSpPr>
        <p:spPr/>
        <p:txBody>
          <a:bodyPr/>
          <a:lstStyle/>
          <a:p>
            <a:pPr>
              <a:buFont typeface="Arial" panose="020B0604020202020204" pitchFamily="34" charset="0"/>
              <a:buChar char="•"/>
            </a:pPr>
            <a:r>
              <a:rPr lang="en-US" dirty="0"/>
              <a:t>Call for nomination</a:t>
            </a:r>
          </a:p>
          <a:p>
            <a:pPr>
              <a:buFont typeface="Arial" panose="020B0604020202020204" pitchFamily="34" charset="0"/>
              <a:buChar char="•"/>
            </a:pPr>
            <a:r>
              <a:rPr lang="en-US" dirty="0"/>
              <a:t>Close call for nominations</a:t>
            </a:r>
          </a:p>
          <a:p>
            <a:pPr lvl="2">
              <a:buFont typeface="Arial" panose="020B0604020202020204" pitchFamily="34" charset="0"/>
              <a:buChar char="•"/>
            </a:pPr>
            <a:endParaRPr lang="en-US" dirty="0"/>
          </a:p>
          <a:p>
            <a:pPr>
              <a:buFont typeface="Arial" panose="020B0604020202020204" pitchFamily="34" charset="0"/>
              <a:buChar char="•"/>
            </a:pPr>
            <a:r>
              <a:rPr lang="en-US" dirty="0"/>
              <a:t>(Proposed) Motion: </a:t>
            </a:r>
          </a:p>
          <a:p>
            <a:pPr lvl="1">
              <a:buFont typeface="Arial" panose="020B0604020202020204" pitchFamily="34" charset="0"/>
              <a:buChar char="•"/>
            </a:pPr>
            <a:r>
              <a:rPr lang="en-US" sz="1800" dirty="0"/>
              <a:t>Confirm Laurent Cariou, Jianhan Liu &amp; Kiseon Ryu as TGbn Vice Chairs</a:t>
            </a:r>
          </a:p>
          <a:p>
            <a:pPr lvl="1">
              <a:buFont typeface="Arial" panose="020B0604020202020204" pitchFamily="34" charset="0"/>
              <a:buChar char="•"/>
            </a:pPr>
            <a:r>
              <a:rPr lang="en-US" sz="1800" dirty="0"/>
              <a:t>Confirm Ross Jian Yu as TGbn Technical Editor </a:t>
            </a:r>
          </a:p>
          <a:p>
            <a:pPr lvl="1">
              <a:buFont typeface="Arial" panose="020B0604020202020204" pitchFamily="34" charset="0"/>
              <a:buChar char="•"/>
            </a:pPr>
            <a:r>
              <a:rPr lang="en-US" sz="1800" dirty="0"/>
              <a:t>Confirm Yusuke Asai as TGbn Secretary</a:t>
            </a:r>
          </a:p>
          <a:p>
            <a:pPr>
              <a:buFont typeface="Arial" panose="020B0604020202020204" pitchFamily="34" charset="0"/>
              <a:buChar char="•"/>
            </a:pPr>
            <a:r>
              <a:rPr lang="en-US" dirty="0"/>
              <a:t>Move: 						Second: </a:t>
            </a:r>
          </a:p>
          <a:p>
            <a:pPr>
              <a:buFont typeface="Arial" panose="020B0604020202020204" pitchFamily="34" charset="0"/>
              <a:buChar char="•"/>
            </a:pPr>
            <a:r>
              <a:rPr lang="en-US" dirty="0"/>
              <a:t>Result:</a:t>
            </a:r>
          </a:p>
        </p:txBody>
      </p:sp>
      <p:sp>
        <p:nvSpPr>
          <p:cNvPr id="4" name="Slide Number Placeholder 3">
            <a:extLst>
              <a:ext uri="{FF2B5EF4-FFF2-40B4-BE49-F238E27FC236}">
                <a16:creationId xmlns:a16="http://schemas.microsoft.com/office/drawing/2014/main" id="{E54EB880-EFB3-86B2-0B91-EB1C1725B302}"/>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12926B66-5994-D669-A716-B4B6FFF9C17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2831025-4274-C479-69BB-1C588549D6CE}"/>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08357005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(MAP Part 1)</a:t>
            </a:r>
          </a:p>
        </p:txBody>
      </p:sp>
      <p:sp>
        <p:nvSpPr>
          <p:cNvPr id="11" name="Content Placeholder 10">
            <a:extLst>
              <a:ext uri="{FF2B5EF4-FFF2-40B4-BE49-F238E27FC236}">
                <a16:creationId xmlns:a16="http://schemas.microsoft.com/office/drawing/2014/main" id="{3F0830D3-DB20-4EBA-DF7C-EE156DB7215D}"/>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400" b="0" dirty="0"/>
              <a:t>Straw Polls (20’)</a:t>
            </a:r>
          </a:p>
          <a:p>
            <a:pPr>
              <a:buFont typeface="Arial" panose="020B0604020202020204" pitchFamily="34" charset="0"/>
              <a:buChar char="•"/>
            </a:pPr>
            <a:r>
              <a:rPr lang="en-US" sz="1400" b="0" dirty="0">
                <a:hlinkClick r:id="rId2"/>
              </a:rPr>
              <a:t>24/0317</a:t>
            </a:r>
            <a:r>
              <a:rPr lang="en-US" sz="1400" b="0" dirty="0"/>
              <a:t> Coordinated Transmission ID							</a:t>
            </a:r>
            <a:r>
              <a:rPr lang="en-US" sz="1400" b="0" dirty="0" err="1"/>
              <a:t>Yanchun</a:t>
            </a:r>
            <a:r>
              <a:rPr lang="en-US" sz="1400" b="0" dirty="0"/>
              <a:t> Li</a:t>
            </a:r>
          </a:p>
          <a:p>
            <a:pPr>
              <a:buFont typeface="Arial" panose="020B0604020202020204" pitchFamily="34" charset="0"/>
              <a:buChar char="•"/>
            </a:pPr>
            <a:r>
              <a:rPr lang="en-US" sz="1400" b="0" dirty="0">
                <a:hlinkClick r:id="rId3"/>
              </a:rPr>
              <a:t>24/0405</a:t>
            </a:r>
            <a:r>
              <a:rPr lang="en-US" sz="1400" b="0" dirty="0"/>
              <a:t> Managed Networks under highly congested scenarios - Follow up	Inaki Val</a:t>
            </a:r>
          </a:p>
          <a:p>
            <a:pPr>
              <a:buFont typeface="Arial" panose="020B0604020202020204" pitchFamily="34" charset="0"/>
              <a:buChar char="•"/>
            </a:pPr>
            <a:r>
              <a:rPr lang="en-US" sz="1400" b="0" dirty="0">
                <a:solidFill>
                  <a:srgbClr val="FF0000"/>
                </a:solidFill>
                <a:hlinkClick r:id="rId4"/>
              </a:rPr>
              <a:t>24/0453</a:t>
            </a:r>
            <a:r>
              <a:rPr lang="en-US" sz="1400" b="0" dirty="0"/>
              <a:t> Multi-AP Coordination and Roaming					Xiaofei Wang</a:t>
            </a:r>
          </a:p>
          <a:p>
            <a:pPr>
              <a:buFont typeface="Arial" panose="020B0604020202020204" pitchFamily="34" charset="0"/>
              <a:buChar char="•"/>
            </a:pPr>
            <a:r>
              <a:rPr lang="en-US" sz="1400" b="0" dirty="0">
                <a:solidFill>
                  <a:srgbClr val="FF0000"/>
                </a:solidFill>
                <a:hlinkClick r:id="rId5"/>
              </a:rPr>
              <a:t>24/0454</a:t>
            </a:r>
            <a:r>
              <a:rPr lang="en-US" sz="1400" b="0" dirty="0"/>
              <a:t> Multi-AP Sounding MAC Procedure						Xiaofei Wang</a:t>
            </a:r>
          </a:p>
          <a:p>
            <a:pPr>
              <a:buFont typeface="Arial" panose="020B0604020202020204" pitchFamily="34" charset="0"/>
              <a:buChar char="•"/>
            </a:pPr>
            <a:endParaRPr lang="en-US" sz="1400" b="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2875471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113213"/>
          </a:xfrm>
        </p:spPr>
        <p:txBody>
          <a:bodyPr/>
          <a:lstStyle/>
          <a:p>
            <a:r>
              <a:rPr lang="en-US" sz="1800" dirty="0"/>
              <a:t>Straw Poll 1: To help regulators permit LPI BSSs to use Static Preamble Puncturing as a sufficient method to protect incumbents, do you agree to add the following text to the 11bn SFD:</a:t>
            </a:r>
          </a:p>
          <a:p>
            <a:pPr lvl="1"/>
            <a:r>
              <a:rPr lang="en-US" sz="1600" dirty="0"/>
              <a:t>11bn shall define a mode of operation where transmission on punctured subchannels is conditional on performing de-sensed CCA (details TBD)</a:t>
            </a:r>
          </a:p>
          <a:p>
            <a:r>
              <a:rPr lang="en-US" sz="1800" b="0" dirty="0"/>
              <a:t>Note: SP requested by author (ref: </a:t>
            </a:r>
            <a:r>
              <a:rPr lang="en-US" sz="1800" b="0" dirty="0">
                <a:hlinkClick r:id="rId2"/>
              </a:rPr>
              <a:t>24/534r1</a:t>
            </a:r>
            <a:r>
              <a:rPr lang="en-US" sz="1800" b="0" dirty="0"/>
              <a:t>)</a:t>
            </a:r>
          </a:p>
          <a:p>
            <a:r>
              <a:rPr lang="en-US" sz="1800" dirty="0"/>
              <a:t>Straw Poll 2: from 462rx?</a:t>
            </a:r>
          </a:p>
          <a:p>
            <a:endParaRPr lang="en-US" sz="180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191868621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9F9ACF-8BE1-1641-15CF-A0FDA6FDF07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DBFA22A-FB61-16CE-6802-F04BC34ECC45}"/>
              </a:ext>
            </a:extLst>
          </p:cNvPr>
          <p:cNvSpPr>
            <a:spLocks noGrp="1"/>
          </p:cNvSpPr>
          <p:nvPr>
            <p:ph type="title"/>
          </p:nvPr>
        </p:nvSpPr>
        <p:spPr/>
        <p:txBody>
          <a:bodyPr/>
          <a:lstStyle/>
          <a:p>
            <a:r>
              <a:rPr lang="en-US" altLang="en-US" dirty="0">
                <a:highlight>
                  <a:srgbClr val="FFFF00"/>
                </a:highlight>
              </a:rPr>
              <a:t>Monday Joint Agenda-PM2</a:t>
            </a:r>
            <a:endParaRPr lang="en-US" dirty="0">
              <a:highlight>
                <a:srgbClr val="FFFF00"/>
              </a:highlight>
            </a:endParaRPr>
          </a:p>
        </p:txBody>
      </p:sp>
      <p:sp>
        <p:nvSpPr>
          <p:cNvPr id="3" name="Content Placeholder 2">
            <a:extLst>
              <a:ext uri="{FF2B5EF4-FFF2-40B4-BE49-F238E27FC236}">
                <a16:creationId xmlns:a16="http://schemas.microsoft.com/office/drawing/2014/main" id="{BF1C69AC-9CD9-C4E0-ACB6-AE175FD10B34}"/>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lvl="0">
              <a:lnSpc>
                <a:spcPct val="80000"/>
              </a:lnSpc>
              <a:buFont typeface="Arial" panose="020B0604020202020204" pitchFamily="34" charset="0"/>
              <a:buChar char="•"/>
            </a:pPr>
            <a:r>
              <a:rPr lang="en-US" altLang="en-US" sz="1800" dirty="0"/>
              <a:t>Presentation of submissions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EEA2E956-043F-30B7-092A-BA47830280C5}"/>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E4407E8-7357-2C29-3F52-0E1D2A5E072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07DAD3C-818D-BADA-1D7A-461FF2B0372B}"/>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81647888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B15C42-ECE1-191E-68C3-EACCCCD8FEE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B3FDD8F-0EC6-6FC4-85D5-E0FCC7B24744}"/>
              </a:ext>
            </a:extLst>
          </p:cNvPr>
          <p:cNvSpPr>
            <a:spLocks noGrp="1"/>
          </p:cNvSpPr>
          <p:nvPr>
            <p:ph type="title"/>
          </p:nvPr>
        </p:nvSpPr>
        <p:spPr>
          <a:xfrm>
            <a:off x="685800" y="685800"/>
            <a:ext cx="7770813" cy="1065213"/>
          </a:xfrm>
        </p:spPr>
        <p:txBody>
          <a:bodyPr/>
          <a:lstStyle/>
          <a:p>
            <a:r>
              <a:rPr lang="en-US" dirty="0"/>
              <a:t>Submissions (MAP Part 2+Misc.)</a:t>
            </a:r>
          </a:p>
        </p:txBody>
      </p:sp>
      <p:sp>
        <p:nvSpPr>
          <p:cNvPr id="11" name="Content Placeholder 10">
            <a:extLst>
              <a:ext uri="{FF2B5EF4-FFF2-40B4-BE49-F238E27FC236}">
                <a16:creationId xmlns:a16="http://schemas.microsoft.com/office/drawing/2014/main" id="{12C828A0-E5BF-8490-4B0B-923071968EE1}"/>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400" b="0" dirty="0"/>
              <a:t>Straw Polls (20’)</a:t>
            </a:r>
          </a:p>
          <a:p>
            <a:pPr>
              <a:buFont typeface="Arial" panose="020B0604020202020204" pitchFamily="34" charset="0"/>
              <a:buChar char="•"/>
            </a:pPr>
            <a:r>
              <a:rPr lang="en-GB" sz="1400" b="0" i="0" u="sng" strike="noStrike" kern="1200" dirty="0">
                <a:solidFill>
                  <a:schemeClr val="tx1"/>
                </a:solidFill>
                <a:effectLst/>
                <a:latin typeface="Times New Roman" panose="02020603050405020304" pitchFamily="18" charset="0"/>
                <a:ea typeface="Times New Roman" panose="02020603050405020304" pitchFamily="18" charset="0"/>
                <a:hlinkClick r:id="rId2"/>
              </a:rPr>
              <a:t>24/0284</a:t>
            </a:r>
            <a:r>
              <a:rPr lang="en-GB" sz="1400" b="0" i="0" u="none" strike="noStrike" kern="1200" dirty="0">
                <a:solidFill>
                  <a:schemeClr val="tx1"/>
                </a:solidFill>
                <a:effectLst/>
                <a:latin typeface="Times New Roman" panose="02020603050405020304" pitchFamily="18" charset="0"/>
                <a:ea typeface="Times New Roman" panose="02020603050405020304" pitchFamily="18" charset="0"/>
              </a:rPr>
              <a:t> Low latency, low collision, low power UHR medium access 		</a:t>
            </a:r>
            <a:r>
              <a:rPr lang="en-GB" sz="1400" b="0" i="0" u="none" strike="noStrike" kern="1200">
                <a:solidFill>
                  <a:schemeClr val="tx1"/>
                </a:solidFill>
                <a:effectLst/>
                <a:latin typeface="Times New Roman" panose="02020603050405020304" pitchFamily="18" charset="0"/>
                <a:ea typeface="Times New Roman" panose="02020603050405020304" pitchFamily="18" charset="0"/>
              </a:rPr>
              <a:t>Sean Coffey [Q&amp;A]</a:t>
            </a:r>
            <a:endParaRPr lang="en-US" sz="4000" b="0" i="0" u="none" strike="noStrike" dirty="0">
              <a:solidFill>
                <a:schemeClr val="tx1"/>
              </a:solidFill>
              <a:effectLst/>
              <a:latin typeface="Arial" panose="020B0604020202020204" pitchFamily="34" charset="0"/>
            </a:endParaRPr>
          </a:p>
          <a:p>
            <a:pPr>
              <a:buFont typeface="Arial" panose="020B0604020202020204" pitchFamily="34" charset="0"/>
              <a:buChar char="•"/>
            </a:pPr>
            <a:r>
              <a:rPr lang="en-US" sz="1400" b="0" dirty="0">
                <a:solidFill>
                  <a:srgbClr val="FF0000"/>
                </a:solidFill>
                <a:hlinkClick r:id="rId3"/>
              </a:rPr>
              <a:t>24/0511</a:t>
            </a:r>
            <a:r>
              <a:rPr lang="en-US" sz="1400" b="0" dirty="0"/>
              <a:t> Requirements and Functionalities for Multi-AP Framework		Rubayet Shafin</a:t>
            </a:r>
          </a:p>
          <a:p>
            <a:pPr>
              <a:buFont typeface="Arial" panose="020B0604020202020204" pitchFamily="34" charset="0"/>
              <a:buChar char="•"/>
            </a:pPr>
            <a:r>
              <a:rPr lang="en-US" sz="1400" b="0" dirty="0">
                <a:solidFill>
                  <a:srgbClr val="FF0000"/>
                </a:solidFill>
                <a:hlinkClick r:id="rId4"/>
              </a:rPr>
              <a:t>24/0515</a:t>
            </a:r>
            <a:r>
              <a:rPr lang="en-US" sz="1400" b="0" dirty="0"/>
              <a:t> Multi-AP Coordination for AP Failure Mitigation			Jiayi Zhang</a:t>
            </a:r>
          </a:p>
          <a:p>
            <a:pPr>
              <a:buFont typeface="Arial" panose="020B0604020202020204" pitchFamily="34" charset="0"/>
              <a:buChar char="•"/>
            </a:pPr>
            <a:r>
              <a:rPr lang="en-US" sz="1400" b="0" dirty="0">
                <a:hlinkClick r:id="rId5"/>
              </a:rPr>
              <a:t>24/0384</a:t>
            </a:r>
            <a:r>
              <a:rPr lang="en-US" sz="1400" b="0" dirty="0"/>
              <a:t> Low Latency Based on L4S							Yan Li</a:t>
            </a:r>
          </a:p>
          <a:p>
            <a:pPr marL="0" indent="0"/>
            <a:endParaRPr lang="en-US" sz="1400" b="0" dirty="0"/>
          </a:p>
          <a:p>
            <a:pPr>
              <a:buFont typeface="Arial" panose="020B0604020202020204" pitchFamily="34" charset="0"/>
              <a:buChar char="•"/>
            </a:pPr>
            <a:endParaRPr lang="en-US" sz="1400" b="0" dirty="0"/>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FEF7E9ED-4492-7C1D-C49C-C228FC2A196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D183679C-FCF8-81F5-B1E7-DDF252E4D5C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22B6C7-7B48-51C4-1C01-4B9BF66697EC}"/>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6562245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113213"/>
          </a:xfrm>
        </p:spPr>
        <p:txBody>
          <a:bodyPr/>
          <a:lstStyle/>
          <a:p>
            <a:r>
              <a:rPr lang="en-US" sz="1800" dirty="0"/>
              <a:t>Straw Poll 1:</a:t>
            </a:r>
            <a:endParaRPr lang="en-US" sz="1800" b="0" dirty="0"/>
          </a:p>
          <a:p>
            <a:r>
              <a:rPr lang="en-US" sz="1800" dirty="0"/>
              <a:t>Straw Poll 2:</a:t>
            </a:r>
          </a:p>
          <a:p>
            <a:endParaRPr lang="en-US" sz="180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83460121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DRU – Part 1</a:t>
            </a:r>
          </a:p>
          <a:p>
            <a:pPr lvl="1">
              <a:buFont typeface="Arial" panose="020B0604020202020204" pitchFamily="34" charset="0"/>
              <a:buChar char="•"/>
            </a:pPr>
            <a:r>
              <a:rPr lang="en-GB" sz="1200" dirty="0">
                <a:solidFill>
                  <a:schemeClr val="tx1"/>
                </a:solidFill>
                <a:hlinkClick r:id="rId2"/>
              </a:rPr>
              <a:t>24/0728</a:t>
            </a:r>
            <a:r>
              <a:rPr lang="en-GB" sz="1200" dirty="0">
                <a:solidFill>
                  <a:schemeClr val="tx1"/>
                </a:solidFill>
              </a:rPr>
              <a:t> Thoughts on DRU Pilots						Mengshi Hu</a:t>
            </a:r>
          </a:p>
          <a:p>
            <a:pPr lvl="1">
              <a:buFont typeface="Arial" panose="020B0604020202020204" pitchFamily="34" charset="0"/>
              <a:buChar char="•"/>
            </a:pPr>
            <a:r>
              <a:rPr lang="en-GB" sz="1200" dirty="0">
                <a:solidFill>
                  <a:schemeClr val="tx1"/>
                </a:solidFill>
                <a:hlinkClick r:id="rId3"/>
              </a:rPr>
              <a:t>24/0736</a:t>
            </a:r>
            <a:r>
              <a:rPr lang="en-GB" sz="1200" dirty="0">
                <a:solidFill>
                  <a:schemeClr val="tx1"/>
                </a:solidFill>
              </a:rPr>
              <a:t> Preamble and PE transmission in PPDU using DRU			</a:t>
            </a:r>
            <a:r>
              <a:rPr lang="en-GB" sz="1200" dirty="0" err="1">
                <a:solidFill>
                  <a:schemeClr val="tx1"/>
                </a:solidFill>
              </a:rPr>
              <a:t>Yapu</a:t>
            </a:r>
            <a:r>
              <a:rPr lang="en-GB" sz="1200" dirty="0">
                <a:solidFill>
                  <a:schemeClr val="tx1"/>
                </a:solidFill>
              </a:rPr>
              <a:t> Li</a:t>
            </a:r>
          </a:p>
          <a:p>
            <a:pPr lvl="1">
              <a:buFont typeface="Arial" panose="020B0604020202020204" pitchFamily="34" charset="0"/>
              <a:buChar char="•"/>
            </a:pPr>
            <a:r>
              <a:rPr lang="en-GB" sz="1200" dirty="0">
                <a:solidFill>
                  <a:srgbClr val="FF0000"/>
                </a:solidFill>
                <a:hlinkClick r:id="rId4"/>
              </a:rPr>
              <a:t>24/0749</a:t>
            </a:r>
            <a:r>
              <a:rPr lang="en-GB" sz="1200" dirty="0">
                <a:solidFill>
                  <a:srgbClr val="FF0000"/>
                </a:solidFill>
              </a:rPr>
              <a:t> </a:t>
            </a:r>
            <a:r>
              <a:rPr lang="en-GB" sz="1200" dirty="0">
                <a:solidFill>
                  <a:schemeClr val="tx1"/>
                </a:solidFill>
              </a:rPr>
              <a:t>Thoughts on STF Design for DRU					Bo Gong</a:t>
            </a:r>
          </a:p>
          <a:p>
            <a:pPr lvl="1">
              <a:buFont typeface="Arial" panose="020B0604020202020204" pitchFamily="34" charset="0"/>
              <a:buChar char="•"/>
            </a:pPr>
            <a:r>
              <a:rPr lang="en-GB" sz="1200" dirty="0">
                <a:solidFill>
                  <a:srgbClr val="FF0000"/>
                </a:solidFill>
              </a:rPr>
              <a:t>24/0752 </a:t>
            </a:r>
            <a:r>
              <a:rPr lang="en-GB" sz="1200" dirty="0">
                <a:solidFill>
                  <a:schemeClr val="tx1"/>
                </a:solidFill>
              </a:rPr>
              <a:t>STF design consideration for </a:t>
            </a:r>
            <a:r>
              <a:rPr lang="en-GB" sz="1200" dirty="0" err="1">
                <a:solidFill>
                  <a:schemeClr val="tx1"/>
                </a:solidFill>
              </a:rPr>
              <a:t>dRU</a:t>
            </a:r>
            <a:r>
              <a:rPr lang="en-GB" sz="1200" dirty="0">
                <a:solidFill>
                  <a:schemeClr val="tx1"/>
                </a:solidFill>
              </a:rPr>
              <a:t>					Lin Yang</a:t>
            </a:r>
          </a:p>
          <a:p>
            <a:pPr lvl="1">
              <a:buFont typeface="Arial" panose="020B0604020202020204" pitchFamily="34" charset="0"/>
              <a:buChar char="•"/>
            </a:pPr>
            <a:r>
              <a:rPr lang="en-GB" sz="1200" dirty="0">
                <a:solidFill>
                  <a:srgbClr val="FF0000"/>
                </a:solidFill>
                <a:hlinkClick r:id="rId5"/>
              </a:rPr>
              <a:t>24/0766</a:t>
            </a:r>
            <a:r>
              <a:rPr lang="en-GB" sz="1200" dirty="0">
                <a:solidFill>
                  <a:srgbClr val="FF0000"/>
                </a:solidFill>
              </a:rPr>
              <a:t> </a:t>
            </a:r>
            <a:r>
              <a:rPr lang="en-GB" sz="1200" dirty="0">
                <a:solidFill>
                  <a:schemeClr val="tx1"/>
                </a:solidFill>
              </a:rPr>
              <a:t>Distribution Bandwidth within 80 MHz for DRU			Eunsung Park</a:t>
            </a:r>
          </a:p>
          <a:p>
            <a:pPr lvl="1">
              <a:buFont typeface="Arial" panose="020B0604020202020204" pitchFamily="34" charset="0"/>
              <a:buChar char="•"/>
            </a:pPr>
            <a:r>
              <a:rPr lang="en-GB" sz="1200" dirty="0">
                <a:solidFill>
                  <a:srgbClr val="FF0000"/>
                </a:solidFill>
                <a:hlinkClick r:id="rId6"/>
              </a:rPr>
              <a:t>24/0767</a:t>
            </a:r>
            <a:r>
              <a:rPr lang="en-GB" sz="1200" dirty="0">
                <a:solidFill>
                  <a:srgbClr val="FF0000"/>
                </a:solidFill>
              </a:rPr>
              <a:t> </a:t>
            </a:r>
            <a:r>
              <a:rPr lang="en-GB" sz="1200" dirty="0">
                <a:solidFill>
                  <a:schemeClr val="tx1"/>
                </a:solidFill>
              </a:rPr>
              <a:t>20 MHz Tone Plan and Pilot Design for DRU Follow Up		Eunsung Park</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8646941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a:t>
            </a:r>
          </a:p>
          <a:p>
            <a:pPr lvl="1">
              <a:buFont typeface="Arial" panose="020B0604020202020204" pitchFamily="34" charset="0"/>
              <a:buChar char="•"/>
            </a:pPr>
            <a:r>
              <a:rPr lang="en-US" sz="1200" b="0" dirty="0"/>
              <a:t>Straw Polls (20’)</a:t>
            </a:r>
          </a:p>
          <a:p>
            <a:pPr lvl="1">
              <a:buFont typeface="Arial" panose="020B0604020202020204" pitchFamily="34" charset="0"/>
              <a:buChar char="•"/>
            </a:pPr>
            <a:r>
              <a:rPr lang="en-US" sz="1200" dirty="0">
                <a:solidFill>
                  <a:schemeClr val="tx1"/>
                </a:solidFill>
                <a:hlinkClick r:id="rId2"/>
              </a:rPr>
              <a:t>24/0106</a:t>
            </a:r>
            <a:r>
              <a:rPr lang="en-US" sz="1200" dirty="0">
                <a:solidFill>
                  <a:schemeClr val="tx1"/>
                </a:solidFill>
              </a:rPr>
              <a:t> Seamless Roaming Consideration						Hitoshi MORIOKA</a:t>
            </a:r>
          </a:p>
          <a:p>
            <a:pPr lvl="1">
              <a:buFont typeface="Arial" panose="020B0604020202020204" pitchFamily="34" charset="0"/>
              <a:buChar char="•"/>
            </a:pPr>
            <a:r>
              <a:rPr lang="en-US" sz="1200" b="0" i="0" u="none" strike="noStrike" dirty="0">
                <a:solidFill>
                  <a:srgbClr val="FF0000"/>
                </a:solidFill>
                <a:effectLst/>
                <a:hlinkClick r:id="rId3"/>
              </a:rPr>
              <a:t>24/0349</a:t>
            </a:r>
            <a:r>
              <a:rPr lang="en-US" sz="1200" dirty="0"/>
              <a:t> </a:t>
            </a:r>
            <a:r>
              <a:rPr lang="en-US" sz="1200" b="0" i="0" u="none" strike="noStrike" dirty="0">
                <a:solidFill>
                  <a:srgbClr val="000000"/>
                </a:solidFill>
                <a:effectLst/>
              </a:rPr>
              <a:t>Enhanced Fast BSS Transition</a:t>
            </a:r>
            <a:r>
              <a:rPr lang="en-US" sz="1200" dirty="0"/>
              <a:t> 						</a:t>
            </a:r>
            <a:r>
              <a:rPr lang="en-US" sz="1200" b="0" i="0" u="none" strike="noStrike" dirty="0">
                <a:solidFill>
                  <a:srgbClr val="000000"/>
                </a:solidFill>
                <a:effectLst/>
              </a:rPr>
              <a:t>Guogang Huang</a:t>
            </a:r>
          </a:p>
          <a:p>
            <a:pPr lvl="1">
              <a:buFont typeface="Arial" panose="020B0604020202020204" pitchFamily="34" charset="0"/>
              <a:buChar char="•"/>
            </a:pPr>
            <a:r>
              <a:rPr lang="en-US" sz="1200" b="0" i="0" u="sng" strike="noStrike" dirty="0">
                <a:solidFill>
                  <a:srgbClr val="0563C1"/>
                </a:solidFill>
                <a:effectLst/>
                <a:hlinkClick r:id="rId4"/>
              </a:rPr>
              <a:t>24/0396</a:t>
            </a:r>
            <a:r>
              <a:rPr lang="en-US" sz="1200" dirty="0"/>
              <a:t> </a:t>
            </a:r>
            <a:r>
              <a:rPr lang="en-US" sz="1200" b="0" i="0" u="none" strike="noStrike" dirty="0">
                <a:solidFill>
                  <a:srgbClr val="000000"/>
                </a:solidFill>
                <a:effectLst/>
              </a:rPr>
              <a:t>Seamless roaming within a mobility domain - follow up</a:t>
            </a:r>
            <a:r>
              <a:rPr lang="en-US" sz="1200" dirty="0"/>
              <a:t> 			</a:t>
            </a:r>
            <a:r>
              <a:rPr lang="en-US" sz="1200" b="0" i="0" u="none" strike="noStrike" dirty="0">
                <a:solidFill>
                  <a:srgbClr val="000000"/>
                </a:solidFill>
                <a:effectLst/>
              </a:rPr>
              <a:t>Binita Gupta</a:t>
            </a:r>
            <a:r>
              <a:rPr lang="en-US" sz="1200" dirty="0"/>
              <a:t> </a:t>
            </a:r>
          </a:p>
          <a:p>
            <a:pPr lvl="1">
              <a:buFont typeface="Arial" panose="020B0604020202020204" pitchFamily="34" charset="0"/>
              <a:buChar char="•"/>
            </a:pPr>
            <a:r>
              <a:rPr lang="en-US" sz="1200" b="0" i="0" strike="noStrike" dirty="0">
                <a:solidFill>
                  <a:schemeClr val="tx1"/>
                </a:solidFill>
                <a:effectLst/>
                <a:hlinkClick r:id="rId5"/>
              </a:rPr>
              <a:t>24/0398</a:t>
            </a:r>
            <a:r>
              <a:rPr lang="en-US" sz="1200" dirty="0">
                <a:solidFill>
                  <a:schemeClr val="tx1"/>
                </a:solidFill>
              </a:rPr>
              <a:t> </a:t>
            </a:r>
            <a:r>
              <a:rPr lang="en-US" sz="1200" b="0" i="0" strike="noStrike" dirty="0">
                <a:solidFill>
                  <a:schemeClr val="tx1"/>
                </a:solidFill>
                <a:effectLst/>
              </a:rPr>
              <a:t>Coordinated roaming through target AP MLD				Binita Gupta</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4139334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400" dirty="0"/>
              <a:t>Straw Poll 1: Do you agree to define a mechanism so that a non-AP STA that is a TXOP responder can indicate in a response frame 1) for how long it will be available, if known and/or 2) whether it will be unavailable after a specific point in time and, if known, for how long</a:t>
            </a:r>
          </a:p>
          <a:p>
            <a:pPr marL="800100" lvl="1" indent="-342900">
              <a:buFont typeface="Arial" panose="020B0604020202020204" pitchFamily="34" charset="0"/>
              <a:buChar char="•"/>
            </a:pPr>
            <a:r>
              <a:rPr lang="en-US" sz="1200" dirty="0"/>
              <a:t>Which response frame to use is TBD (control frame, …)</a:t>
            </a:r>
          </a:p>
          <a:p>
            <a:pPr marL="0" indent="0"/>
            <a:r>
              <a:rPr lang="en-US" sz="1400" b="0" dirty="0"/>
              <a:t>Note: Some harmonization based on [</a:t>
            </a:r>
            <a:r>
              <a:rPr lang="en-US" sz="1400" b="0" dirty="0">
                <a:hlinkClick r:id="rId2"/>
              </a:rPr>
              <a:t>23/1934</a:t>
            </a:r>
            <a:r>
              <a:rPr lang="en-US" sz="1400" b="0" dirty="0"/>
              <a:t>, </a:t>
            </a:r>
            <a:r>
              <a:rPr lang="en-US" sz="1400" b="0" dirty="0">
                <a:hlinkClick r:id="rId3"/>
              </a:rPr>
              <a:t>23/1964</a:t>
            </a:r>
            <a:r>
              <a:rPr lang="en-US" sz="1400" b="0" dirty="0"/>
              <a:t>, </a:t>
            </a:r>
            <a:r>
              <a:rPr lang="en-US" sz="1400" b="0" dirty="0">
                <a:hlinkClick r:id="rId4"/>
              </a:rPr>
              <a:t>23/2002</a:t>
            </a:r>
            <a:r>
              <a:rPr lang="en-US" sz="1400" b="0" dirty="0"/>
              <a:t>, </a:t>
            </a:r>
            <a:r>
              <a:rPr lang="en-US" sz="1400" b="0" dirty="0">
                <a:hlinkClick r:id="rId5"/>
              </a:rPr>
              <a:t>23/2026</a:t>
            </a:r>
            <a:r>
              <a:rPr lang="en-US" sz="1400" b="0" dirty="0"/>
              <a:t>, </a:t>
            </a:r>
            <a:r>
              <a:rPr lang="en-US" sz="1400" b="0" dirty="0">
                <a:hlinkClick r:id="rId6"/>
              </a:rPr>
              <a:t>24/0094</a:t>
            </a:r>
            <a:r>
              <a:rPr lang="en-US" sz="1400" b="0" dirty="0"/>
              <a:t>]</a:t>
            </a:r>
          </a:p>
          <a:p>
            <a:pPr>
              <a:buFont typeface="Arial" panose="020B0604020202020204" pitchFamily="34" charset="0"/>
              <a:buChar char="•"/>
            </a:pPr>
            <a:r>
              <a:rPr lang="en-US" sz="1400" dirty="0"/>
              <a:t>Straw Poll 2: Do you agree to define a mechanism so that a non-AP STA as a TXOP holder can indicate in a frame 1) for how long it will be available, if known and/or 2) whether it will be unavailable after a specific point in time and, if known, for how long</a:t>
            </a:r>
          </a:p>
          <a:p>
            <a:pPr lvl="1">
              <a:buFont typeface="Arial" panose="020B0604020202020204" pitchFamily="34" charset="0"/>
              <a:buChar char="•"/>
            </a:pPr>
            <a:r>
              <a:rPr lang="en-US" sz="1200" dirty="0"/>
              <a:t>Which frame to use is TBD (initial control frame, …)</a:t>
            </a:r>
          </a:p>
          <a:p>
            <a:pPr marL="0" indent="0"/>
            <a:r>
              <a:rPr lang="en-US" sz="1400" b="0" dirty="0"/>
              <a:t>Note: Some harmonization based on [</a:t>
            </a:r>
            <a:r>
              <a:rPr lang="en-US" sz="1400" b="0" dirty="0">
                <a:hlinkClick r:id="rId2"/>
              </a:rPr>
              <a:t>23/1934</a:t>
            </a:r>
            <a:r>
              <a:rPr lang="en-US" sz="1400" b="0" dirty="0"/>
              <a:t>, </a:t>
            </a:r>
            <a:r>
              <a:rPr lang="en-US" sz="1400" b="0" dirty="0">
                <a:hlinkClick r:id="rId3"/>
              </a:rPr>
              <a:t>23/1964</a:t>
            </a:r>
            <a:r>
              <a:rPr lang="en-US" sz="1400" b="0" dirty="0"/>
              <a:t>, </a:t>
            </a:r>
            <a:r>
              <a:rPr lang="en-US" sz="1400" b="0" dirty="0">
                <a:hlinkClick r:id="rId4"/>
              </a:rPr>
              <a:t>23/2002</a:t>
            </a:r>
            <a:r>
              <a:rPr lang="en-US" sz="1400" b="0" dirty="0"/>
              <a:t>, </a:t>
            </a:r>
            <a:r>
              <a:rPr lang="en-US" sz="1400" b="0" dirty="0">
                <a:hlinkClick r:id="rId5"/>
              </a:rPr>
              <a:t>23/2026</a:t>
            </a:r>
            <a:r>
              <a:rPr lang="en-US" sz="1400" b="0" dirty="0"/>
              <a:t>, </a:t>
            </a:r>
            <a:r>
              <a:rPr lang="en-US" sz="1400" b="0" dirty="0">
                <a:hlinkClick r:id="rId6"/>
              </a:rPr>
              <a:t>24/0094</a:t>
            </a:r>
            <a:r>
              <a:rPr lang="en-US" sz="1400" b="0" dirty="0"/>
              <a:t>]</a:t>
            </a:r>
          </a:p>
          <a:p>
            <a:pPr>
              <a:buFont typeface="Arial" panose="020B0604020202020204" pitchFamily="34" charset="0"/>
              <a:buChar char="•"/>
            </a:pPr>
            <a:r>
              <a:rPr lang="en-US" sz="1400" dirty="0"/>
              <a:t>Straw Poll 3: Do you support that the parameter update mechanism based on management level signaling allows a non-AP STA to transition in/out of a limited operation/capability mode</a:t>
            </a:r>
          </a:p>
          <a:p>
            <a:pPr lvl="1">
              <a:buFont typeface="Arial" panose="020B0604020202020204" pitchFamily="34" charset="0"/>
              <a:buChar char="•"/>
            </a:pPr>
            <a:r>
              <a:rPr lang="en-US" sz="1200" dirty="0"/>
              <a:t>A STA in limited operation/capability mode changes one or more of the following TX/RX parameters: Maximum PPDU duration, Maximum MCS, use of LDPC, use of HT-immediate BlockAck, Disabled Subchannel bitmap, etc. </a:t>
            </a:r>
          </a:p>
          <a:p>
            <a:pPr lvl="1">
              <a:buFont typeface="Arial" panose="020B0604020202020204" pitchFamily="34" charset="0"/>
              <a:buChar char="•"/>
            </a:pPr>
            <a:r>
              <a:rPr lang="en-US" sz="1200" dirty="0"/>
              <a:t>Optional/mandatory TBD</a:t>
            </a:r>
          </a:p>
          <a:p>
            <a:pPr marL="0" indent="0"/>
            <a:r>
              <a:rPr lang="en-US" sz="1400" b="0" dirty="0"/>
              <a:t>Note: Some harmonization based on [</a:t>
            </a:r>
            <a:r>
              <a:rPr lang="en-US" sz="1400" b="0" dirty="0">
                <a:hlinkClick r:id="rId2"/>
              </a:rPr>
              <a:t>23/1934</a:t>
            </a:r>
            <a:r>
              <a:rPr lang="en-US" sz="1400" b="0" dirty="0"/>
              <a:t>, </a:t>
            </a:r>
            <a:r>
              <a:rPr lang="en-US" sz="1400" b="0" dirty="0">
                <a:hlinkClick r:id="rId3"/>
              </a:rPr>
              <a:t>23/1964</a:t>
            </a:r>
            <a:r>
              <a:rPr lang="en-US" sz="1400" b="0" dirty="0"/>
              <a:t>, </a:t>
            </a:r>
            <a:r>
              <a:rPr lang="en-US" sz="1400" b="0" dirty="0">
                <a:hlinkClick r:id="rId4"/>
              </a:rPr>
              <a:t>23/2002</a:t>
            </a:r>
            <a:r>
              <a:rPr lang="en-US" sz="1400" b="0" dirty="0"/>
              <a:t>, </a:t>
            </a:r>
            <a:r>
              <a:rPr lang="en-US" sz="1400" b="0" dirty="0">
                <a:hlinkClick r:id="rId5"/>
              </a:rPr>
              <a:t>23/2026</a:t>
            </a:r>
            <a:r>
              <a:rPr lang="en-US" sz="1400" b="0" dirty="0"/>
              <a:t>, </a:t>
            </a:r>
            <a:r>
              <a:rPr lang="en-US" sz="1400" b="0" dirty="0">
                <a:hlinkClick r:id="rId7"/>
              </a:rPr>
              <a:t>23/2078</a:t>
            </a:r>
            <a:r>
              <a:rPr lang="en-US" sz="1400" b="0" dirty="0"/>
              <a:t>]</a:t>
            </a:r>
            <a:endParaRPr lang="en-US" sz="140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04163195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B13AD2-CFBD-2F5B-3341-F9EF39D515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6999D0F-60BF-D6F8-DD64-B8C9C1AD8A5E}"/>
              </a:ext>
            </a:extLst>
          </p:cNvPr>
          <p:cNvSpPr>
            <a:spLocks noGrp="1"/>
          </p:cNvSpPr>
          <p:nvPr>
            <p:ph type="title"/>
          </p:nvPr>
        </p:nvSpPr>
        <p:spPr/>
        <p:txBody>
          <a:bodyPr/>
          <a:lstStyle/>
          <a:p>
            <a:r>
              <a:rPr lang="en-US" altLang="en-US" dirty="0">
                <a:highlight>
                  <a:srgbClr val="FFFF00"/>
                </a:highlight>
              </a:rPr>
              <a:t>Tuesday PHY Agenda–PM1</a:t>
            </a:r>
            <a:endParaRPr lang="en-US" dirty="0">
              <a:highlight>
                <a:srgbClr val="FFFF00"/>
              </a:highlight>
            </a:endParaRPr>
          </a:p>
        </p:txBody>
      </p:sp>
      <p:sp>
        <p:nvSpPr>
          <p:cNvPr id="3" name="Content Placeholder 2">
            <a:extLst>
              <a:ext uri="{FF2B5EF4-FFF2-40B4-BE49-F238E27FC236}">
                <a16:creationId xmlns:a16="http://schemas.microsoft.com/office/drawing/2014/main" id="{BEACDFFB-C650-7659-C1DD-3973F92E2BA3}"/>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DRU – Part 2</a:t>
            </a:r>
          </a:p>
          <a:p>
            <a:pPr lvl="1">
              <a:buFont typeface="Arial" panose="020B0604020202020204" pitchFamily="34" charset="0"/>
              <a:buChar char="•"/>
            </a:pPr>
            <a:r>
              <a:rPr lang="en-GB" sz="1200" dirty="0">
                <a:solidFill>
                  <a:srgbClr val="FF0000"/>
                </a:solidFill>
              </a:rPr>
              <a:t>24/0768 </a:t>
            </a:r>
            <a:r>
              <a:rPr lang="en-GB" sz="1200" dirty="0"/>
              <a:t>40 MHz Tone Plan and Pilot Design for DRU		Eunsung Park</a:t>
            </a:r>
          </a:p>
          <a:p>
            <a:pPr lvl="1">
              <a:buFont typeface="Arial" panose="020B0604020202020204" pitchFamily="34" charset="0"/>
              <a:buChar char="•"/>
            </a:pPr>
            <a:r>
              <a:rPr lang="en-GB" sz="1200" dirty="0">
                <a:solidFill>
                  <a:srgbClr val="FF0000"/>
                </a:solidFill>
                <a:hlinkClick r:id="rId2"/>
              </a:rPr>
              <a:t>24/0769</a:t>
            </a:r>
            <a:r>
              <a:rPr lang="en-GB" sz="1200" dirty="0">
                <a:solidFill>
                  <a:srgbClr val="FF0000"/>
                </a:solidFill>
              </a:rPr>
              <a:t> </a:t>
            </a:r>
            <a:r>
              <a:rPr lang="en-GB" sz="1200" dirty="0"/>
              <a:t>On the Pilot Tone Allocations in DRU			Mahmoud Kamel</a:t>
            </a:r>
          </a:p>
          <a:p>
            <a:pPr lvl="1">
              <a:buFont typeface="Arial" panose="020B0604020202020204" pitchFamily="34" charset="0"/>
              <a:buChar char="•"/>
            </a:pPr>
            <a:r>
              <a:rPr lang="en-GB" sz="1200" dirty="0">
                <a:solidFill>
                  <a:srgbClr val="FF0000"/>
                </a:solidFill>
                <a:hlinkClick r:id="rId3"/>
              </a:rPr>
              <a:t>24/0790</a:t>
            </a:r>
            <a:r>
              <a:rPr lang="en-GB" sz="1200" dirty="0">
                <a:solidFill>
                  <a:srgbClr val="FF0000"/>
                </a:solidFill>
              </a:rPr>
              <a:t> </a:t>
            </a:r>
            <a:r>
              <a:rPr lang="en-GB" sz="1200" dirty="0"/>
              <a:t>Extra </a:t>
            </a:r>
            <a:r>
              <a:rPr lang="en-GB" sz="1200" dirty="0" err="1"/>
              <a:t>dRUs</a:t>
            </a:r>
            <a:r>
              <a:rPr lang="en-GB" sz="1200" dirty="0"/>
              <a:t> Construction					Zhi Mao</a:t>
            </a:r>
          </a:p>
          <a:p>
            <a:pPr lvl="1">
              <a:buFont typeface="Arial" panose="020B0604020202020204" pitchFamily="34" charset="0"/>
              <a:buChar char="•"/>
            </a:pPr>
            <a:r>
              <a:rPr lang="en-GB" sz="1200" dirty="0">
                <a:hlinkClick r:id="rId4"/>
              </a:rPr>
              <a:t>24/0799</a:t>
            </a:r>
            <a:r>
              <a:rPr lang="en-GB" sz="1200" dirty="0"/>
              <a:t> DRU Tone Plan from the perspective of PAPR		</a:t>
            </a:r>
            <a:r>
              <a:rPr lang="en-GB" sz="1200" dirty="0" err="1"/>
              <a:t>Chenchen</a:t>
            </a:r>
            <a:r>
              <a:rPr lang="en-GB" sz="1200" dirty="0"/>
              <a:t> Liu</a:t>
            </a:r>
          </a:p>
          <a:p>
            <a:pPr lvl="1">
              <a:buFont typeface="Arial" panose="020B0604020202020204" pitchFamily="34" charset="0"/>
              <a:buChar char="•"/>
            </a:pPr>
            <a:r>
              <a:rPr lang="en-GB" sz="1200" dirty="0">
                <a:hlinkClick r:id="rId5"/>
              </a:rPr>
              <a:t>24/0800</a:t>
            </a:r>
            <a:r>
              <a:rPr lang="en-GB" sz="1200" dirty="0"/>
              <a:t> Discussions on DRU pilot design principles			</a:t>
            </a:r>
            <a:r>
              <a:rPr lang="en-GB" sz="1200" dirty="0" err="1"/>
              <a:t>Chenchen</a:t>
            </a:r>
            <a:r>
              <a:rPr lang="en-GB" sz="1200" dirty="0"/>
              <a:t> Liu</a:t>
            </a:r>
          </a:p>
          <a:p>
            <a:pPr lvl="1">
              <a:buFont typeface="Arial" panose="020B0604020202020204" pitchFamily="34" charset="0"/>
              <a:buChar char="•"/>
            </a:pPr>
            <a:r>
              <a:rPr lang="en-GB" sz="1200" dirty="0">
                <a:hlinkClick r:id="rId6"/>
              </a:rPr>
              <a:t>24/0801</a:t>
            </a:r>
            <a:r>
              <a:rPr lang="en-GB" sz="1200" dirty="0"/>
              <a:t> Discussion on Distribution Bandwidth of DRU		Mengshi Hu</a:t>
            </a:r>
          </a:p>
          <a:p>
            <a:pPr lvl="1">
              <a:buFont typeface="Arial" panose="020B0604020202020204" pitchFamily="34" charset="0"/>
              <a:buChar char="•"/>
            </a:pPr>
            <a:r>
              <a:rPr lang="en-GB" sz="1200" dirty="0">
                <a:hlinkClick r:id="rId7"/>
              </a:rPr>
              <a:t>24/0814</a:t>
            </a:r>
            <a:r>
              <a:rPr lang="en-GB" sz="1200" dirty="0"/>
              <a:t> Tone distribution in DRUs					Yan Xin</a:t>
            </a:r>
          </a:p>
          <a:p>
            <a:pPr lvl="1">
              <a:buFont typeface="Arial" panose="020B0604020202020204" pitchFamily="34" charset="0"/>
              <a:buChar char="•"/>
            </a:pPr>
            <a:r>
              <a:rPr lang="en-US" sz="1200" dirty="0">
                <a:hlinkClick r:id="rId8"/>
              </a:rPr>
              <a:t>24/0882</a:t>
            </a:r>
            <a:r>
              <a:rPr lang="en-US" sz="1200" dirty="0"/>
              <a:t> Thoughts on DRU Availability				Yusuke Asai</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B85687D9-34E4-8FB8-DEB9-61B658054397}"/>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DD4A2320-C2AB-2C2A-6191-53F2CFA4630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523492A-75D9-6FF6-3E1F-78DB522859A1}"/>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71909264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A86C44-18DE-F53F-F62B-040964BA338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A9EF647-C278-237A-0A36-08664255E3CB}"/>
              </a:ext>
            </a:extLst>
          </p:cNvPr>
          <p:cNvSpPr>
            <a:spLocks noGrp="1"/>
          </p:cNvSpPr>
          <p:nvPr>
            <p:ph type="title"/>
          </p:nvPr>
        </p:nvSpPr>
        <p:spPr/>
        <p:txBody>
          <a:bodyPr/>
          <a:lstStyle/>
          <a:p>
            <a:r>
              <a:rPr lang="en-US" altLang="en-US" dirty="0">
                <a:highlight>
                  <a:srgbClr val="FFFF00"/>
                </a:highlight>
              </a:rPr>
              <a:t>Tuesday MAC Agenda–PM1</a:t>
            </a:r>
            <a:endParaRPr lang="en-US" dirty="0">
              <a:highlight>
                <a:srgbClr val="FFFF00"/>
              </a:highlight>
            </a:endParaRPr>
          </a:p>
        </p:txBody>
      </p:sp>
      <p:sp>
        <p:nvSpPr>
          <p:cNvPr id="3" name="Content Placeholder 2">
            <a:extLst>
              <a:ext uri="{FF2B5EF4-FFF2-40B4-BE49-F238E27FC236}">
                <a16:creationId xmlns:a16="http://schemas.microsoft.com/office/drawing/2014/main" id="{4EF877FC-4F89-56B6-5D44-509E53C0ECF8}"/>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a:t>
            </a:r>
          </a:p>
          <a:p>
            <a:pPr lvl="1">
              <a:buFont typeface="Arial" panose="020B0604020202020204" pitchFamily="34" charset="0"/>
              <a:buChar char="•"/>
            </a:pPr>
            <a:r>
              <a:rPr lang="en-US" sz="1200" b="0" dirty="0"/>
              <a:t>Straw Polls (20’)</a:t>
            </a:r>
          </a:p>
          <a:p>
            <a:pPr lvl="1">
              <a:buFont typeface="Arial" panose="020B0604020202020204" pitchFamily="34" charset="0"/>
              <a:buChar char="•"/>
            </a:pPr>
            <a:r>
              <a:rPr lang="en-US" sz="1200" b="0" i="0" strike="noStrike" dirty="0">
                <a:solidFill>
                  <a:srgbClr val="FF0000"/>
                </a:solidFill>
                <a:effectLst/>
              </a:rPr>
              <a:t>24/0412</a:t>
            </a:r>
            <a:r>
              <a:rPr lang="en-US" sz="1200" b="0" i="0" strike="noStrike" dirty="0">
                <a:solidFill>
                  <a:schemeClr val="tx1"/>
                </a:solidFill>
                <a:effectLst/>
              </a:rPr>
              <a:t> Seamless Roaming Procedure Follow-Up					</a:t>
            </a:r>
            <a:r>
              <a:rPr lang="en-US" sz="1200" b="0" i="0" strike="noStrike" dirty="0" err="1">
                <a:solidFill>
                  <a:schemeClr val="tx1"/>
                </a:solidFill>
                <a:effectLst/>
              </a:rPr>
              <a:t>Yelin</a:t>
            </a:r>
            <a:r>
              <a:rPr lang="en-US" sz="1200" b="0" i="0" strike="noStrike" dirty="0">
                <a:solidFill>
                  <a:schemeClr val="tx1"/>
                </a:solidFill>
                <a:effectLst/>
              </a:rPr>
              <a:t> Yoon</a:t>
            </a:r>
          </a:p>
          <a:p>
            <a:pPr lvl="1">
              <a:buFont typeface="Arial" panose="020B0604020202020204" pitchFamily="34" charset="0"/>
              <a:buChar char="•"/>
            </a:pPr>
            <a:r>
              <a:rPr lang="en-US" sz="1200" b="0" i="0" strike="noStrike" dirty="0">
                <a:solidFill>
                  <a:srgbClr val="FF0000"/>
                </a:solidFill>
                <a:effectLst/>
              </a:rPr>
              <a:t>24/0413</a:t>
            </a:r>
            <a:r>
              <a:rPr lang="en-US" sz="1200" b="0" i="0" strike="noStrike" dirty="0">
                <a:solidFill>
                  <a:schemeClr val="tx1"/>
                </a:solidFill>
                <a:effectLst/>
              </a:rPr>
              <a:t> Seamless Roaming Recommendation						</a:t>
            </a:r>
            <a:r>
              <a:rPr lang="en-US" sz="1200" b="0" i="0" strike="noStrike" dirty="0" err="1">
                <a:solidFill>
                  <a:schemeClr val="tx1"/>
                </a:solidFill>
                <a:effectLst/>
              </a:rPr>
              <a:t>Yelin</a:t>
            </a:r>
            <a:r>
              <a:rPr lang="en-US" sz="1200" b="0" i="0" strike="noStrike" dirty="0">
                <a:solidFill>
                  <a:schemeClr val="tx1"/>
                </a:solidFill>
                <a:effectLst/>
              </a:rPr>
              <a:t> Yoon</a:t>
            </a:r>
          </a:p>
          <a:p>
            <a:pPr lvl="1">
              <a:buFont typeface="Arial" panose="020B0604020202020204" pitchFamily="34" charset="0"/>
              <a:buChar char="•"/>
            </a:pPr>
            <a:r>
              <a:rPr lang="en-US" sz="1200" b="0" i="0" strike="noStrike" dirty="0">
                <a:solidFill>
                  <a:srgbClr val="FF0000"/>
                </a:solidFill>
                <a:effectLst/>
              </a:rPr>
              <a:t>24/0480</a:t>
            </a:r>
            <a:r>
              <a:rPr lang="en-US" sz="1200" b="0" i="0" strike="noStrike" dirty="0">
                <a:solidFill>
                  <a:schemeClr val="tx1"/>
                </a:solidFill>
                <a:effectLst/>
              </a:rPr>
              <a:t> Details on Context Transfer and Data Forwarding under FT Protocol	Guogang Huang</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DA53B031-A335-0E9A-3DCC-9D2D7BEBB996}"/>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88FCBE30-F907-2B20-0795-8ED9040674F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0A5D489-D875-6666-6412-B3CC781AC01C}"/>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75908545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Straw Poll 1: Do you agree to define a mechanism to allow a STA to optionally indicate or update a periodic unavailability in time to its peer STA</a:t>
            </a:r>
          </a:p>
          <a:p>
            <a:pPr lvl="1">
              <a:buFont typeface="Arial" panose="020B0604020202020204" pitchFamily="34" charset="0"/>
              <a:buChar char="•"/>
            </a:pPr>
            <a:r>
              <a:rPr lang="en-US" sz="1200" dirty="0"/>
              <a:t>Expectation is to use and update existing protocols</a:t>
            </a:r>
          </a:p>
          <a:p>
            <a:pPr lvl="1">
              <a:buFont typeface="Arial" panose="020B0604020202020204" pitchFamily="34" charset="0"/>
              <a:buChar char="•"/>
            </a:pPr>
            <a:r>
              <a:rPr lang="en-US" sz="1200" dirty="0"/>
              <a:t>Applies when the peer STA(s) supports the mechanism</a:t>
            </a:r>
          </a:p>
          <a:p>
            <a:pPr marL="0" indent="0"/>
            <a:r>
              <a:rPr lang="en-US" sz="1600" b="0" dirty="0"/>
              <a:t>Note: Some harmonization based on [</a:t>
            </a:r>
            <a:r>
              <a:rPr lang="en-US" sz="1600" b="0" dirty="0">
                <a:hlinkClick r:id="rId2"/>
              </a:rPr>
              <a:t>23/1934</a:t>
            </a:r>
            <a:r>
              <a:rPr lang="en-US" sz="1600" b="0" dirty="0"/>
              <a:t>, </a:t>
            </a:r>
            <a:r>
              <a:rPr lang="en-US" sz="1600" b="0" dirty="0">
                <a:hlinkClick r:id="rId3"/>
              </a:rPr>
              <a:t>23/1964</a:t>
            </a:r>
            <a:r>
              <a:rPr lang="en-US" sz="1600" b="0" dirty="0"/>
              <a:t>, </a:t>
            </a:r>
            <a:r>
              <a:rPr lang="en-US" sz="1600" b="0" dirty="0">
                <a:hlinkClick r:id="rId4"/>
              </a:rPr>
              <a:t>23/2002</a:t>
            </a:r>
            <a:r>
              <a:rPr lang="en-US" sz="1600" b="0" dirty="0"/>
              <a:t>, </a:t>
            </a:r>
            <a:r>
              <a:rPr lang="en-US" sz="1600" b="0" dirty="0">
                <a:hlinkClick r:id="rId5"/>
              </a:rPr>
              <a:t>23/2026</a:t>
            </a:r>
            <a:r>
              <a:rPr lang="en-US" sz="1600" b="0" dirty="0"/>
              <a:t>, </a:t>
            </a:r>
            <a:r>
              <a:rPr lang="en-US" sz="1600" b="0" dirty="0">
                <a:hlinkClick r:id="rId6"/>
              </a:rPr>
              <a:t>24/0094</a:t>
            </a:r>
            <a:r>
              <a:rPr lang="en-US" sz="1600" b="0" dirty="0"/>
              <a:t>] </a:t>
            </a:r>
          </a:p>
          <a:p>
            <a:pPr marL="0" indent="0"/>
            <a:endParaRPr lang="en-US" sz="1600" b="0" dirty="0"/>
          </a:p>
          <a:p>
            <a:pPr marL="285750" indent="-285750">
              <a:buFont typeface="Arial" panose="020B0604020202020204" pitchFamily="34" charset="0"/>
              <a:buChar char="•"/>
            </a:pPr>
            <a:r>
              <a:rPr lang="en-US" sz="1400" dirty="0"/>
              <a:t>Straw Poll 2: Do you agree to define a way in 11bn to include in an initial control frame an intermediate FCS for UHR STA(s) that precedes padding and the FCS field</a:t>
            </a:r>
          </a:p>
          <a:p>
            <a:pPr marL="0" indent="0"/>
            <a:r>
              <a:rPr lang="en-US" sz="1600" b="0" dirty="0"/>
              <a:t>Note: Some harmonization based on [</a:t>
            </a:r>
            <a:r>
              <a:rPr lang="en-US" sz="1600" b="0" dirty="0">
                <a:hlinkClick r:id="rId7"/>
              </a:rPr>
              <a:t>23/1873</a:t>
            </a:r>
            <a:r>
              <a:rPr lang="en-US" sz="1600" b="0" dirty="0"/>
              <a:t>, </a:t>
            </a:r>
            <a:r>
              <a:rPr lang="en-US" sz="1600" b="0" dirty="0">
                <a:hlinkClick r:id="rId8"/>
              </a:rPr>
              <a:t>23/2003</a:t>
            </a:r>
            <a:r>
              <a:rPr lang="en-US" sz="1600" b="0" dirty="0"/>
              <a:t>]</a:t>
            </a:r>
          </a:p>
          <a:p>
            <a:pPr marL="0" indent="0"/>
            <a:endParaRPr lang="en-US" sz="1600" b="0" dirty="0"/>
          </a:p>
          <a:p>
            <a:pPr marL="285750" indent="-285750">
              <a:buFont typeface="Arial" panose="020B0604020202020204" pitchFamily="34" charset="0"/>
              <a:buChar char="•"/>
            </a:pPr>
            <a:r>
              <a:rPr lang="en-US" sz="1400" dirty="0"/>
              <a:t>Straw Poll 3: </a:t>
            </a:r>
            <a:r>
              <a:rPr lang="en-US" sz="1400" b="0" dirty="0"/>
              <a:t>Do you agree that, in 11bn, a STA can request its peer STA to initiate TXOPs/frame exchanges with the STA with an initial control frame</a:t>
            </a:r>
          </a:p>
          <a:p>
            <a:pPr marL="685800" lvl="1">
              <a:buFont typeface="Arial" panose="020B0604020202020204" pitchFamily="34" charset="0"/>
              <a:buChar char="•"/>
            </a:pPr>
            <a:r>
              <a:rPr lang="en-US" sz="1200" b="0" dirty="0"/>
              <a:t>Initial control frame is TBD</a:t>
            </a:r>
          </a:p>
          <a:p>
            <a:pPr marL="0" indent="0"/>
            <a:r>
              <a:rPr lang="en-US" sz="1600" b="0" dirty="0"/>
              <a:t>Note: Some harmonization based on  [</a:t>
            </a:r>
            <a:r>
              <a:rPr lang="en-US" sz="1600" b="0" dirty="0">
                <a:hlinkClick r:id="rId9"/>
              </a:rPr>
              <a:t>23/1965</a:t>
            </a:r>
            <a:r>
              <a:rPr lang="en-US" sz="1600" b="0" dirty="0"/>
              <a:t>, </a:t>
            </a:r>
            <a:r>
              <a:rPr lang="en-US" sz="1600" b="0" dirty="0">
                <a:hlinkClick r:id="rId10"/>
              </a:rPr>
              <a:t>23/1875</a:t>
            </a:r>
            <a:r>
              <a:rPr lang="en-US" sz="1600" b="0" dirty="0"/>
              <a:t>, </a:t>
            </a:r>
            <a:r>
              <a:rPr lang="en-US" sz="1600" b="0" dirty="0">
                <a:hlinkClick r:id="rId8"/>
              </a:rPr>
              <a:t>23/2003</a:t>
            </a:r>
            <a:r>
              <a:rPr lang="en-US" sz="1600" b="0" dirty="0"/>
              <a:t>, </a:t>
            </a:r>
            <a:r>
              <a:rPr lang="en-US" sz="1600" b="0" dirty="0">
                <a:hlinkClick r:id="rId9"/>
              </a:rPr>
              <a:t>23/1965</a:t>
            </a:r>
            <a:r>
              <a:rPr lang="en-US" sz="1600" b="0" dirty="0"/>
              <a:t>]</a:t>
            </a:r>
          </a:p>
          <a:p>
            <a:pPr marL="0" indent="0"/>
            <a:endParaRPr lang="en-US" sz="1600" b="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10885878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May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E4A015-D955-EAE9-DED5-F159A007A1C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82D067E-BB5B-CEE8-5D45-60411B8BB37F}"/>
              </a:ext>
            </a:extLst>
          </p:cNvPr>
          <p:cNvSpPr>
            <a:spLocks noGrp="1"/>
          </p:cNvSpPr>
          <p:nvPr>
            <p:ph type="title"/>
          </p:nvPr>
        </p:nvSpPr>
        <p:spPr/>
        <p:txBody>
          <a:bodyPr/>
          <a:lstStyle/>
          <a:p>
            <a:r>
              <a:rPr lang="en-US" altLang="en-US" dirty="0">
                <a:highlight>
                  <a:srgbClr val="FFFF00"/>
                </a:highlight>
              </a:rPr>
              <a:t>Wednesday PHY Agenda–AM1</a:t>
            </a:r>
            <a:endParaRPr lang="en-US" dirty="0">
              <a:highlight>
                <a:srgbClr val="FFFF00"/>
              </a:highlight>
            </a:endParaRPr>
          </a:p>
        </p:txBody>
      </p:sp>
      <p:sp>
        <p:nvSpPr>
          <p:cNvPr id="3" name="Content Placeholder 2">
            <a:extLst>
              <a:ext uri="{FF2B5EF4-FFF2-40B4-BE49-F238E27FC236}">
                <a16:creationId xmlns:a16="http://schemas.microsoft.com/office/drawing/2014/main" id="{2CA7935B-1939-3C0A-54B2-63B5F3690ADE}"/>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Miscellaneous Part 1 (sounding, A-PPDU, </a:t>
            </a:r>
            <a:r>
              <a:rPr lang="en-GB" sz="1600" dirty="0" err="1"/>
              <a:t>preemption</a:t>
            </a:r>
            <a:r>
              <a:rPr lang="en-GB" sz="1600" dirty="0"/>
              <a:t>)</a:t>
            </a:r>
          </a:p>
          <a:p>
            <a:pPr lvl="1">
              <a:buFont typeface="Arial" panose="020B0604020202020204" pitchFamily="34" charset="0"/>
              <a:buChar char="•"/>
            </a:pPr>
            <a:r>
              <a:rPr lang="en-GB" sz="1200" dirty="0">
                <a:hlinkClick r:id="rId2"/>
              </a:rPr>
              <a:t>23/1906</a:t>
            </a:r>
            <a:r>
              <a:rPr lang="en-GB" sz="1200" dirty="0"/>
              <a:t> Channel Information Feedback for Smooth Beamforming - Follow Up	JEON EUNSUNG</a:t>
            </a:r>
          </a:p>
          <a:p>
            <a:pPr lvl="1">
              <a:buFont typeface="Arial" panose="020B0604020202020204" pitchFamily="34" charset="0"/>
              <a:buChar char="•"/>
            </a:pPr>
            <a:r>
              <a:rPr lang="en-GB" sz="1200" dirty="0">
                <a:hlinkClick r:id="rId3"/>
              </a:rPr>
              <a:t>24/0224</a:t>
            </a:r>
            <a:r>
              <a:rPr lang="en-GB" sz="1200" dirty="0"/>
              <a:t> Discussion on A-PPDU follow-up						Ross Jian Yu</a:t>
            </a:r>
          </a:p>
          <a:p>
            <a:pPr lvl="1">
              <a:buFont typeface="Arial" panose="020B0604020202020204" pitchFamily="34" charset="0"/>
              <a:buChar char="•"/>
            </a:pPr>
            <a:r>
              <a:rPr lang="en-GB" sz="1200" dirty="0">
                <a:hlinkClick r:id="rId4"/>
              </a:rPr>
              <a:t>24/0431</a:t>
            </a:r>
            <a:r>
              <a:rPr lang="en-GB" sz="1200" dirty="0"/>
              <a:t> Signal for </a:t>
            </a:r>
            <a:r>
              <a:rPr lang="en-GB" sz="1200" dirty="0" err="1"/>
              <a:t>preemption</a:t>
            </a:r>
            <a:r>
              <a:rPr lang="en-GB" sz="1200" dirty="0"/>
              <a:t> request							Xiangxin Gu</a:t>
            </a:r>
          </a:p>
          <a:p>
            <a:pPr lvl="1">
              <a:buFont typeface="Arial" panose="020B0604020202020204" pitchFamily="34" charset="0"/>
              <a:buChar char="•"/>
            </a:pPr>
            <a:r>
              <a:rPr lang="en-GB" sz="1200" dirty="0"/>
              <a:t>…</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9A1E60F-6BA9-CEC8-7AD2-BD812B2F5D77}"/>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5E858752-CE01-B4A9-3811-EA151490973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38A347E-AE6A-F6AC-63D5-49E1DC5FB5CA}"/>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404987157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D64EB7-F6AC-C2F2-CC15-A4E0CA1D056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7ABBF09-D1F0-6A73-F1D9-6C24CD5BB479}"/>
              </a:ext>
            </a:extLst>
          </p:cNvPr>
          <p:cNvSpPr>
            <a:spLocks noGrp="1"/>
          </p:cNvSpPr>
          <p:nvPr>
            <p:ph type="title"/>
          </p:nvPr>
        </p:nvSpPr>
        <p:spPr/>
        <p:txBody>
          <a:bodyPr/>
          <a:lstStyle/>
          <a:p>
            <a:r>
              <a:rPr lang="en-US" altLang="en-US" dirty="0">
                <a:highlight>
                  <a:srgbClr val="FFFF00"/>
                </a:highlight>
              </a:rPr>
              <a:t>Wednesday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718B8906-65B1-9B56-D21F-910E765A44F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Miscellaneous</a:t>
            </a:r>
          </a:p>
          <a:p>
            <a:pPr lvl="1">
              <a:buFont typeface="Arial" panose="020B0604020202020204" pitchFamily="34" charset="0"/>
              <a:buChar char="•"/>
            </a:pPr>
            <a:r>
              <a:rPr lang="en-US" sz="1200" b="0" dirty="0"/>
              <a:t>Straw Polls (20’)</a:t>
            </a:r>
          </a:p>
          <a:p>
            <a:pPr lvl="1">
              <a:buFont typeface="Arial" panose="020B0604020202020204" pitchFamily="34" charset="0"/>
              <a:buChar char="•"/>
            </a:pPr>
            <a:r>
              <a:rPr lang="en-US" sz="1200" i="0" u="sng" strike="noStrike" dirty="0">
                <a:solidFill>
                  <a:srgbClr val="0563C1"/>
                </a:solidFill>
                <a:effectLst/>
                <a:hlinkClick r:id="rId2"/>
              </a:rPr>
              <a:t>24/0110</a:t>
            </a:r>
            <a:r>
              <a:rPr lang="en-US" sz="1200" dirty="0"/>
              <a:t> </a:t>
            </a:r>
            <a:r>
              <a:rPr lang="en-US" sz="1200" i="0" u="none" strike="noStrike" dirty="0">
                <a:solidFill>
                  <a:srgbClr val="000000"/>
                </a:solidFill>
                <a:effectLst/>
              </a:rPr>
              <a:t>Regarding MPDU Identification Issue in Cross Link Error Recovery</a:t>
            </a:r>
            <a:r>
              <a:rPr lang="en-US" sz="1200" dirty="0"/>
              <a:t> 		</a:t>
            </a:r>
            <a:r>
              <a:rPr lang="en-US" sz="1200" i="0" u="none" strike="noStrike" dirty="0">
                <a:solidFill>
                  <a:srgbClr val="000000"/>
                </a:solidFill>
                <a:effectLst/>
              </a:rPr>
              <a:t>Juseong Moon</a:t>
            </a:r>
            <a:r>
              <a:rPr lang="en-US" sz="1200" dirty="0"/>
              <a:t> </a:t>
            </a:r>
          </a:p>
          <a:p>
            <a:pPr lvl="1">
              <a:buFont typeface="Arial" panose="020B0604020202020204" pitchFamily="34" charset="0"/>
              <a:buChar char="•"/>
            </a:pPr>
            <a:r>
              <a:rPr lang="en-US" sz="1200" i="0" u="none" strike="noStrike" dirty="0">
                <a:solidFill>
                  <a:srgbClr val="FF0000"/>
                </a:solidFill>
                <a:effectLst/>
              </a:rPr>
              <a:t>23/2153</a:t>
            </a:r>
            <a:r>
              <a:rPr lang="en-US" sz="1200" dirty="0"/>
              <a:t> </a:t>
            </a:r>
            <a:r>
              <a:rPr lang="en-US" sz="1200" i="0" u="none" strike="noStrike" dirty="0">
                <a:solidFill>
                  <a:srgbClr val="000000"/>
                </a:solidFill>
                <a:effectLst/>
              </a:rPr>
              <a:t>UHR transmission reliability improvement</a:t>
            </a:r>
            <a:r>
              <a:rPr lang="en-US" sz="1200" dirty="0"/>
              <a:t> 						</a:t>
            </a:r>
            <a:r>
              <a:rPr lang="en-US" sz="1200" i="0" u="none" strike="noStrike" dirty="0">
                <a:solidFill>
                  <a:srgbClr val="000000"/>
                </a:solidFill>
                <a:effectLst/>
              </a:rPr>
              <a:t>Yonggang Fang</a:t>
            </a:r>
            <a:r>
              <a:rPr lang="en-US" sz="1200" dirty="0"/>
              <a:t> </a:t>
            </a:r>
          </a:p>
          <a:p>
            <a:pPr lvl="1">
              <a:buFont typeface="Arial" panose="020B0604020202020204" pitchFamily="34" charset="0"/>
              <a:buChar char="•"/>
            </a:pPr>
            <a:r>
              <a:rPr lang="en-US" sz="1200" i="0" u="none" strike="noStrike" dirty="0">
                <a:solidFill>
                  <a:srgbClr val="FF0000"/>
                </a:solidFill>
                <a:effectLst/>
              </a:rPr>
              <a:t>24/0299</a:t>
            </a:r>
            <a:r>
              <a:rPr lang="en-US" sz="1200" dirty="0"/>
              <a:t> </a:t>
            </a:r>
            <a:r>
              <a:rPr lang="en-US" sz="1200" i="0" u="none" strike="noStrike" dirty="0">
                <a:solidFill>
                  <a:srgbClr val="000000"/>
                </a:solidFill>
                <a:effectLst/>
              </a:rPr>
              <a:t>Initial ctrl frame for BW switching modes</a:t>
            </a:r>
            <a:r>
              <a:rPr lang="en-US" sz="1200" dirty="0"/>
              <a:t> 						</a:t>
            </a:r>
            <a:r>
              <a:rPr lang="en-US" sz="1200" i="0" u="none" strike="noStrike" dirty="0">
                <a:solidFill>
                  <a:srgbClr val="000000"/>
                </a:solidFill>
                <a:effectLst/>
              </a:rPr>
              <a:t>Vishnu Ratnam</a:t>
            </a:r>
          </a:p>
          <a:p>
            <a:pPr lvl="1">
              <a:buFont typeface="Arial" panose="020B0604020202020204" pitchFamily="34" charset="0"/>
              <a:buChar char="•"/>
            </a:pPr>
            <a:r>
              <a:rPr lang="en-US" sz="1200" i="0" u="none" strike="noStrike" dirty="0">
                <a:solidFill>
                  <a:srgbClr val="FF0000"/>
                </a:solidFill>
                <a:effectLst/>
              </a:rPr>
              <a:t>24/0408</a:t>
            </a:r>
            <a:r>
              <a:rPr lang="en-US" sz="1200" dirty="0"/>
              <a:t> </a:t>
            </a:r>
            <a:r>
              <a:rPr lang="en-US" sz="1200" i="0" u="none" strike="noStrike" dirty="0">
                <a:solidFill>
                  <a:srgbClr val="000000"/>
                </a:solidFill>
                <a:effectLst/>
              </a:rPr>
              <a:t>Enhancements on TWT SP Management</a:t>
            </a:r>
            <a:r>
              <a:rPr lang="en-US" sz="1200" dirty="0"/>
              <a:t> 						</a:t>
            </a:r>
            <a:r>
              <a:rPr lang="en-US" sz="1200" i="0" u="none" strike="noStrike" dirty="0">
                <a:solidFill>
                  <a:srgbClr val="000000"/>
                </a:solidFill>
                <a:effectLst/>
              </a:rPr>
              <a:t>Kumail Haider</a:t>
            </a:r>
            <a:r>
              <a:rPr lang="en-US" sz="1200" dirty="0"/>
              <a:t> </a:t>
            </a:r>
            <a:endParaRPr lang="en-GB" sz="12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86948B11-9782-AE14-208E-FD752EAF4DE9}"/>
              </a:ext>
            </a:extLst>
          </p:cNvPr>
          <p:cNvSpPr>
            <a:spLocks noGrp="1"/>
          </p:cNvSpPr>
          <p:nvPr>
            <p:ph type="sldNum" idx="12"/>
          </p:nvPr>
        </p:nvSpPr>
        <p:spPr/>
        <p:txBody>
          <a:bodyPr/>
          <a:lstStyle/>
          <a:p>
            <a:r>
              <a:rPr lang="en-GB" dirty="0"/>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787ADC05-6ACE-8F2B-8420-DC6FAA90B7C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070C154-A206-229C-5DA6-0367362B5F7C}"/>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94892510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Straw Poll 1: Do you agree to define mechanisms that enable APs operating on the same channel to coordinate their respective </a:t>
            </a:r>
            <a:r>
              <a:rPr lang="en-US" sz="1600" dirty="0" err="1"/>
              <a:t>rTWT</a:t>
            </a:r>
            <a:r>
              <a:rPr lang="en-US" sz="1600" dirty="0"/>
              <a:t> schedules and/or to ensure that one AP extends the protection of the </a:t>
            </a:r>
            <a:r>
              <a:rPr lang="en-US" sz="1600" dirty="0" err="1"/>
              <a:t>rTWT</a:t>
            </a:r>
            <a:r>
              <a:rPr lang="en-US" sz="1600" dirty="0"/>
              <a:t> schedule of the other AP.</a:t>
            </a:r>
          </a:p>
          <a:p>
            <a:pPr lvl="1">
              <a:buFont typeface="Arial" panose="020B0604020202020204" pitchFamily="34" charset="0"/>
              <a:buChar char="•"/>
            </a:pPr>
            <a:r>
              <a:rPr lang="en-US" sz="1400" dirty="0"/>
              <a:t>NOTE – TBD mechanisms including negotiation between 2 APs and advertisement.</a:t>
            </a:r>
          </a:p>
          <a:p>
            <a:pPr marL="0" indent="0"/>
            <a:r>
              <a:rPr lang="en-US" sz="1600" b="0" dirty="0"/>
              <a:t>Note: Supporting list: [</a:t>
            </a:r>
            <a:r>
              <a:rPr lang="en-US" sz="1600" b="0" dirty="0">
                <a:hlinkClick r:id="rId2"/>
              </a:rPr>
              <a:t>23/0250</a:t>
            </a:r>
            <a:r>
              <a:rPr lang="en-US" sz="1600" b="0" dirty="0"/>
              <a:t>, </a:t>
            </a:r>
            <a:r>
              <a:rPr lang="en-US" sz="1600" b="0" dirty="0">
                <a:hlinkClick r:id="rId3"/>
              </a:rPr>
              <a:t>23/1887</a:t>
            </a:r>
            <a:r>
              <a:rPr lang="en-US" sz="1600" b="0" dirty="0"/>
              <a:t>, </a:t>
            </a:r>
            <a:r>
              <a:rPr lang="en-US" sz="1600" b="0" dirty="0">
                <a:hlinkClick r:id="rId4"/>
              </a:rPr>
              <a:t>23/1916</a:t>
            </a:r>
            <a:r>
              <a:rPr lang="en-US" sz="1600" b="0" dirty="0"/>
              <a:t>, </a:t>
            </a:r>
            <a:r>
              <a:rPr lang="en-US" sz="1600" b="0" dirty="0">
                <a:hlinkClick r:id="rId5"/>
              </a:rPr>
              <a:t>23/1952</a:t>
            </a:r>
            <a:r>
              <a:rPr lang="en-US" sz="1600" b="0" dirty="0"/>
              <a:t>, </a:t>
            </a:r>
            <a:r>
              <a:rPr lang="en-US" sz="1600" b="0" dirty="0">
                <a:hlinkClick r:id="rId6"/>
              </a:rPr>
              <a:t>23/1962</a:t>
            </a:r>
            <a:r>
              <a:rPr lang="en-US" sz="1600" b="0" dirty="0"/>
              <a:t>, </a:t>
            </a:r>
            <a:r>
              <a:rPr lang="en-US" sz="1600" b="0" dirty="0">
                <a:hlinkClick r:id="rId7"/>
              </a:rPr>
              <a:t>23/2022</a:t>
            </a:r>
            <a:r>
              <a:rPr lang="en-US" sz="1600" b="0" dirty="0"/>
              <a:t>, </a:t>
            </a:r>
            <a:r>
              <a:rPr lang="en-US" sz="1600" b="0" dirty="0">
                <a:solidFill>
                  <a:srgbClr val="FF0000"/>
                </a:solidFill>
                <a:hlinkClick r:id="rId8"/>
              </a:rPr>
              <a:t>23/2084</a:t>
            </a:r>
            <a:r>
              <a:rPr lang="en-US" sz="1600" b="0" dirty="0">
                <a:solidFill>
                  <a:schemeClr val="tx1"/>
                </a:solidFill>
              </a:rPr>
              <a:t>,</a:t>
            </a:r>
            <a:r>
              <a:rPr lang="en-US" sz="1600" b="0" dirty="0">
                <a:solidFill>
                  <a:srgbClr val="FF0000"/>
                </a:solidFill>
              </a:rPr>
              <a:t> </a:t>
            </a:r>
            <a:r>
              <a:rPr lang="en-US" sz="1600" b="0" dirty="0">
                <a:hlinkClick r:id="rId9"/>
              </a:rPr>
              <a:t>24/0160</a:t>
            </a:r>
            <a:r>
              <a:rPr lang="en-US" sz="1600" b="0" dirty="0"/>
              <a:t>, </a:t>
            </a:r>
            <a:r>
              <a:rPr lang="en-US" sz="1600" b="0" dirty="0">
                <a:hlinkClick r:id="rId10"/>
              </a:rPr>
              <a:t>24/0161</a:t>
            </a:r>
            <a:r>
              <a:rPr lang="en-US" sz="1600" b="0" dirty="0"/>
              <a:t>, </a:t>
            </a:r>
            <a:r>
              <a:rPr lang="en-US" sz="1600" b="0" dirty="0">
                <a:hlinkClick r:id="rId11"/>
              </a:rPr>
              <a:t>24/0388</a:t>
            </a:r>
            <a:r>
              <a:rPr lang="en-US" sz="1600" b="0" dirty="0"/>
              <a:t>, </a:t>
            </a:r>
            <a:r>
              <a:rPr lang="en-US" sz="1600" b="0" dirty="0">
                <a:hlinkClick r:id="rId12"/>
              </a:rPr>
              <a:t>24/0407</a:t>
            </a:r>
            <a:r>
              <a:rPr lang="en-US" sz="1600" b="0" dirty="0"/>
              <a:t>]</a:t>
            </a:r>
          </a:p>
          <a:p>
            <a:pPr>
              <a:buFont typeface="Arial" panose="020B0604020202020204" pitchFamily="34" charset="0"/>
              <a:buChar char="•"/>
            </a:pPr>
            <a:endParaRPr lang="en-US" sz="1600" dirty="0"/>
          </a:p>
          <a:p>
            <a:pPr>
              <a:buFont typeface="Arial" panose="020B0604020202020204" pitchFamily="34" charset="0"/>
              <a:buChar char="•"/>
            </a:pPr>
            <a:r>
              <a:rPr lang="en-US" sz="1600" dirty="0"/>
              <a:t>Straw Poll 2: Do you agree that, if an AP extends the protection of the </a:t>
            </a:r>
            <a:r>
              <a:rPr lang="en-US" sz="1600" dirty="0" err="1"/>
              <a:t>rTWT</a:t>
            </a:r>
            <a:r>
              <a:rPr lang="en-US" sz="1600" dirty="0"/>
              <a:t> schedule of another AP, following negotiation or through other means, then:</a:t>
            </a:r>
          </a:p>
          <a:p>
            <a:pPr lvl="1">
              <a:buFont typeface="Arial" panose="020B0604020202020204" pitchFamily="34" charset="0"/>
              <a:buChar char="•"/>
            </a:pPr>
            <a:r>
              <a:rPr lang="en-US" sz="1400" dirty="0"/>
              <a:t>The AP shall ensure its TXOP ends before the start time of the corresponding OBSS </a:t>
            </a:r>
            <a:r>
              <a:rPr lang="en-US" sz="1400" dirty="0" err="1"/>
              <a:t>rTWT</a:t>
            </a:r>
            <a:r>
              <a:rPr lang="en-US" sz="1400" dirty="0"/>
              <a:t> SP(s)</a:t>
            </a:r>
          </a:p>
          <a:p>
            <a:pPr lvl="1">
              <a:buFont typeface="Arial" panose="020B0604020202020204" pitchFamily="34" charset="0"/>
              <a:buChar char="•"/>
            </a:pPr>
            <a:r>
              <a:rPr lang="en-US" sz="1400" dirty="0"/>
              <a:t>The AP shall advertise in the beacon frames it transmits the OBSS </a:t>
            </a:r>
            <a:r>
              <a:rPr lang="en-US" sz="1400" dirty="0" err="1"/>
              <a:t>rTWT</a:t>
            </a:r>
            <a:r>
              <a:rPr lang="en-US" sz="1400" dirty="0"/>
              <a:t> schedule so that its associated STAs supporting </a:t>
            </a:r>
            <a:r>
              <a:rPr lang="en-US" sz="1400" dirty="0" err="1"/>
              <a:t>rTWT</a:t>
            </a:r>
            <a:r>
              <a:rPr lang="en-US" sz="1400" dirty="0"/>
              <a:t> follow the baseline </a:t>
            </a:r>
            <a:r>
              <a:rPr lang="en-US" sz="1400" dirty="0" err="1"/>
              <a:t>rTWT</a:t>
            </a:r>
            <a:r>
              <a:rPr lang="en-US" sz="1400" dirty="0"/>
              <a:t> rules for the OBSS </a:t>
            </a:r>
            <a:r>
              <a:rPr lang="en-US" sz="1400" dirty="0" err="1"/>
              <a:t>rTWT</a:t>
            </a:r>
            <a:r>
              <a:rPr lang="en-US" sz="1400" dirty="0"/>
              <a:t> schedule.</a:t>
            </a:r>
          </a:p>
          <a:p>
            <a:pPr marL="0" indent="0"/>
            <a:r>
              <a:rPr lang="en-US" sz="1600" b="0" dirty="0"/>
              <a:t>Note: Supporting list: [</a:t>
            </a:r>
            <a:r>
              <a:rPr lang="en-US" sz="1600" b="0" dirty="0">
                <a:hlinkClick r:id="rId2"/>
              </a:rPr>
              <a:t>23/0250</a:t>
            </a:r>
            <a:r>
              <a:rPr lang="en-US" sz="1600" b="0" dirty="0"/>
              <a:t>, </a:t>
            </a:r>
            <a:r>
              <a:rPr lang="en-US" sz="1600" b="0" dirty="0">
                <a:hlinkClick r:id="rId3"/>
              </a:rPr>
              <a:t>23/1887</a:t>
            </a:r>
            <a:r>
              <a:rPr lang="en-US" sz="1600" b="0" dirty="0"/>
              <a:t>, </a:t>
            </a:r>
            <a:r>
              <a:rPr lang="en-US" sz="1600" b="0" dirty="0">
                <a:hlinkClick r:id="rId4"/>
              </a:rPr>
              <a:t>23/1916</a:t>
            </a:r>
            <a:r>
              <a:rPr lang="en-US" sz="1600" b="0" dirty="0"/>
              <a:t>, </a:t>
            </a:r>
            <a:r>
              <a:rPr lang="en-US" sz="1600" b="0" dirty="0">
                <a:hlinkClick r:id="rId5"/>
              </a:rPr>
              <a:t>23/1952</a:t>
            </a:r>
            <a:r>
              <a:rPr lang="en-US" sz="1600" b="0" dirty="0"/>
              <a:t>, </a:t>
            </a:r>
            <a:r>
              <a:rPr lang="en-US" sz="1600" b="0" dirty="0">
                <a:hlinkClick r:id="rId6"/>
              </a:rPr>
              <a:t>23/1962</a:t>
            </a:r>
            <a:r>
              <a:rPr lang="en-US" sz="1600" b="0" dirty="0"/>
              <a:t>, </a:t>
            </a:r>
            <a:r>
              <a:rPr lang="en-US" sz="1600" b="0" dirty="0">
                <a:hlinkClick r:id="rId7"/>
              </a:rPr>
              <a:t>23/2022</a:t>
            </a:r>
            <a:r>
              <a:rPr lang="en-US" sz="1600" b="0" dirty="0"/>
              <a:t>, </a:t>
            </a:r>
            <a:r>
              <a:rPr lang="en-US" sz="1600" b="0" dirty="0">
                <a:solidFill>
                  <a:srgbClr val="FF0000"/>
                </a:solidFill>
                <a:hlinkClick r:id="rId8"/>
              </a:rPr>
              <a:t>23/2084</a:t>
            </a:r>
            <a:r>
              <a:rPr lang="en-US" sz="1600" b="0" dirty="0">
                <a:solidFill>
                  <a:schemeClr val="tx1"/>
                </a:solidFill>
              </a:rPr>
              <a:t>,</a:t>
            </a:r>
            <a:r>
              <a:rPr lang="en-US" sz="1600" b="0" dirty="0">
                <a:solidFill>
                  <a:srgbClr val="FF0000"/>
                </a:solidFill>
              </a:rPr>
              <a:t> </a:t>
            </a:r>
            <a:r>
              <a:rPr lang="en-US" sz="1600" b="0" dirty="0">
                <a:hlinkClick r:id="rId9"/>
              </a:rPr>
              <a:t>24/0160</a:t>
            </a:r>
            <a:r>
              <a:rPr lang="en-US" sz="1600" b="0" dirty="0"/>
              <a:t>, </a:t>
            </a:r>
            <a:r>
              <a:rPr lang="en-US" sz="1600" b="0" dirty="0">
                <a:hlinkClick r:id="rId10"/>
              </a:rPr>
              <a:t>24/0161</a:t>
            </a:r>
            <a:r>
              <a:rPr lang="en-US" sz="1600" b="0" dirty="0"/>
              <a:t>, </a:t>
            </a:r>
            <a:r>
              <a:rPr lang="en-US" sz="1600" b="0" dirty="0">
                <a:hlinkClick r:id="rId11"/>
              </a:rPr>
              <a:t>24/0388</a:t>
            </a:r>
            <a:r>
              <a:rPr lang="en-US" sz="1600" b="0" dirty="0"/>
              <a:t>, </a:t>
            </a:r>
            <a:r>
              <a:rPr lang="en-US" sz="1600" b="0" dirty="0">
                <a:hlinkClick r:id="rId12"/>
              </a:rPr>
              <a:t>24/0407</a:t>
            </a:r>
            <a:r>
              <a:rPr lang="en-US" sz="1600" b="0" dirty="0"/>
              <a:t>]</a:t>
            </a:r>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234495583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8DACF4-8566-444F-4DE8-F0086167D07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DDBECEC-52EE-0478-C1E8-BA594251242E}"/>
              </a:ext>
            </a:extLst>
          </p:cNvPr>
          <p:cNvSpPr>
            <a:spLocks noGrp="1"/>
          </p:cNvSpPr>
          <p:nvPr>
            <p:ph type="title"/>
          </p:nvPr>
        </p:nvSpPr>
        <p:spPr>
          <a:xfrm>
            <a:off x="685800" y="685800"/>
            <a:ext cx="7770813" cy="1065213"/>
          </a:xfrm>
        </p:spPr>
        <p:txBody>
          <a:bodyPr/>
          <a:lstStyle/>
          <a:p>
            <a:r>
              <a:rPr lang="en-US" altLang="en-US" dirty="0">
                <a:highlight>
                  <a:srgbClr val="FFFF00"/>
                </a:highlight>
              </a:rPr>
              <a:t>Wednesday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A05AF86A-AA35-A229-65E8-3A73A1D1B6C5}"/>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Miscellaneous Part 2 (mics. plus channel access)</a:t>
            </a:r>
          </a:p>
          <a:p>
            <a:pPr marL="800100" lvl="1" indent="-342900">
              <a:buFont typeface="Arial" panose="020B0604020202020204" pitchFamily="34" charset="0"/>
              <a:buChar char="•"/>
            </a:pPr>
            <a:r>
              <a:rPr lang="en-GB" sz="1200" dirty="0">
                <a:hlinkClick r:id="rId2"/>
              </a:rPr>
              <a:t>24/0435</a:t>
            </a:r>
            <a:r>
              <a:rPr lang="en-GB" sz="1200" dirty="0"/>
              <a:t> Ideas related to achieving (Ultra) High Reliability</a:t>
            </a:r>
            <a:r>
              <a:rPr lang="en-US" sz="1200" dirty="0"/>
              <a:t> 				</a:t>
            </a:r>
            <a:r>
              <a:rPr lang="en-GB" sz="1200" dirty="0"/>
              <a:t>Leif Wilhelmsson</a:t>
            </a:r>
            <a:endParaRPr lang="en-US" sz="1200" dirty="0"/>
          </a:p>
          <a:p>
            <a:pPr marL="800100" lvl="1" indent="-342900">
              <a:buFont typeface="Arial" panose="020B0604020202020204" pitchFamily="34" charset="0"/>
              <a:buChar char="•"/>
            </a:pPr>
            <a:r>
              <a:rPr lang="en-US" sz="1200" dirty="0">
                <a:solidFill>
                  <a:srgbClr val="FF0000"/>
                </a:solidFill>
              </a:rPr>
              <a:t>24/0812</a:t>
            </a:r>
            <a:r>
              <a:rPr lang="en-US" sz="1200" dirty="0"/>
              <a:t>* Using Multi-Layer Transmission with Legacy Devices			Leif Wilhelmsson</a:t>
            </a:r>
          </a:p>
          <a:p>
            <a:pPr marL="800100" lvl="1" indent="-342900">
              <a:buFont typeface="Arial" panose="020B0604020202020204" pitchFamily="34" charset="0"/>
              <a:buChar char="•"/>
            </a:pPr>
            <a:r>
              <a:rPr lang="en-US" sz="1200" dirty="0">
                <a:solidFill>
                  <a:srgbClr val="FF0000"/>
                </a:solidFill>
              </a:rPr>
              <a:t>24/0772</a:t>
            </a:r>
            <a:r>
              <a:rPr lang="en-US" sz="1200" dirty="0"/>
              <a:t> CSMA Collision analysis							Sigurd Schelstraete</a:t>
            </a:r>
          </a:p>
          <a:p>
            <a:pPr marL="800100" lvl="1" indent="-342900">
              <a:buFont typeface="Arial" panose="020B0604020202020204" pitchFamily="34" charset="0"/>
              <a:buChar char="•"/>
            </a:pPr>
            <a:r>
              <a:rPr lang="en-US" sz="1200" dirty="0">
                <a:solidFill>
                  <a:srgbClr val="FF0000"/>
                </a:solidFill>
              </a:rPr>
              <a:t>24/0773</a:t>
            </a:r>
            <a:r>
              <a:rPr lang="en-US" sz="1200" dirty="0"/>
              <a:t> CSMA with enhanced Collision Avoidance					Sigurd Schelstraete</a:t>
            </a:r>
          </a:p>
          <a:p>
            <a:pPr marL="800100" lvl="1" indent="-342900">
              <a:buFont typeface="Arial" panose="020B0604020202020204" pitchFamily="34" charset="0"/>
              <a:buChar char="•"/>
            </a:pPr>
            <a:r>
              <a:rPr lang="en-US" sz="1200" dirty="0">
                <a:solidFill>
                  <a:srgbClr val="FF0000"/>
                </a:solidFill>
              </a:rPr>
              <a:t>24/0774</a:t>
            </a:r>
            <a:r>
              <a:rPr lang="en-US" sz="1200" dirty="0">
                <a:solidFill>
                  <a:schemeClr val="tx1"/>
                </a:solidFill>
              </a:rPr>
              <a:t>	UHR preamble design follow-up						Sigurd Schelstraete</a:t>
            </a:r>
            <a:endParaRPr lang="en-GB" sz="12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p>
          <a:p>
            <a:pPr marL="0" lvl="0" indent="0"/>
            <a:endParaRPr lang="en-US" sz="1600" dirty="0"/>
          </a:p>
        </p:txBody>
      </p:sp>
      <p:sp>
        <p:nvSpPr>
          <p:cNvPr id="4" name="Slide Number Placeholder 3">
            <a:extLst>
              <a:ext uri="{FF2B5EF4-FFF2-40B4-BE49-F238E27FC236}">
                <a16:creationId xmlns:a16="http://schemas.microsoft.com/office/drawing/2014/main" id="{D39F8B81-E53D-CCB4-CE49-5594D6EA65A7}"/>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931DC674-F25A-E0D9-8863-0260D200639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EF123B4-EFFA-B4D7-11D1-6F1D9AF265FF}"/>
              </a:ext>
            </a:extLst>
          </p:cNvPr>
          <p:cNvSpPr>
            <a:spLocks noGrp="1"/>
          </p:cNvSpPr>
          <p:nvPr>
            <p:ph type="dt" idx="15"/>
          </p:nvPr>
        </p:nvSpPr>
        <p:spPr>
          <a:xfrm>
            <a:off x="696912" y="333375"/>
            <a:ext cx="1874823" cy="273050"/>
          </a:xfrm>
        </p:spPr>
        <p:txBody>
          <a:bodyPr/>
          <a:lstStyle/>
          <a:p>
            <a:r>
              <a:rPr lang="en-US" dirty="0"/>
              <a:t>May 2024</a:t>
            </a:r>
            <a:endParaRPr lang="en-GB" dirty="0"/>
          </a:p>
        </p:txBody>
      </p:sp>
      <p:sp>
        <p:nvSpPr>
          <p:cNvPr id="18" name="TextBox 17">
            <a:extLst>
              <a:ext uri="{FF2B5EF4-FFF2-40B4-BE49-F238E27FC236}">
                <a16:creationId xmlns:a16="http://schemas.microsoft.com/office/drawing/2014/main" id="{D65DFB57-7E2A-CC4C-5E8E-AE059C536454}"/>
              </a:ext>
            </a:extLst>
          </p:cNvPr>
          <p:cNvSpPr txBox="1"/>
          <p:nvPr/>
        </p:nvSpPr>
        <p:spPr>
          <a:xfrm>
            <a:off x="696913" y="6205864"/>
            <a:ext cx="5008102" cy="307777"/>
          </a:xfrm>
          <a:prstGeom prst="rect">
            <a:avLst/>
          </a:prstGeom>
          <a:noFill/>
        </p:spPr>
        <p:txBody>
          <a:bodyPr wrap="none" rtlCol="0">
            <a:spAutoFit/>
          </a:bodyPr>
          <a:lstStyle/>
          <a:p>
            <a:r>
              <a:rPr lang="en-US" sz="1400" dirty="0">
                <a:solidFill>
                  <a:schemeClr val="tx1"/>
                </a:solidFill>
              </a:rPr>
              <a:t>*Out of order per author’s request to present together with 24/0435</a:t>
            </a:r>
          </a:p>
        </p:txBody>
      </p:sp>
    </p:spTree>
    <p:extLst>
      <p:ext uri="{BB962C8B-B14F-4D97-AF65-F5344CB8AC3E}">
        <p14:creationId xmlns:p14="http://schemas.microsoft.com/office/powerpoint/2010/main" val="399954858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2DFF34-B460-E18A-8033-4398F026FF2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3F6C9F4-60FB-FDEB-FF05-05E01741C55C}"/>
              </a:ext>
            </a:extLst>
          </p:cNvPr>
          <p:cNvSpPr>
            <a:spLocks noGrp="1"/>
          </p:cNvSpPr>
          <p:nvPr>
            <p:ph type="title"/>
          </p:nvPr>
        </p:nvSpPr>
        <p:spPr/>
        <p:txBody>
          <a:bodyPr/>
          <a:lstStyle/>
          <a:p>
            <a:r>
              <a:rPr lang="en-US" altLang="en-US" dirty="0">
                <a:highlight>
                  <a:srgbClr val="FFFF00"/>
                </a:highlight>
              </a:rPr>
              <a:t>Wednesday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054CBC60-DCE1-D077-03AF-2D804C1A943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NPCA Part 1</a:t>
            </a:r>
          </a:p>
          <a:p>
            <a:pPr lvl="1">
              <a:buFont typeface="Arial" panose="020B0604020202020204" pitchFamily="34" charset="0"/>
              <a:buChar char="•"/>
            </a:pPr>
            <a:r>
              <a:rPr lang="en-US" sz="1200" b="0" dirty="0"/>
              <a:t>Straw Polls (20’)</a:t>
            </a:r>
          </a:p>
          <a:p>
            <a:pPr lvl="1">
              <a:buFont typeface="Arial" panose="020B0604020202020204" pitchFamily="34" charset="0"/>
              <a:buChar char="•"/>
            </a:pPr>
            <a:r>
              <a:rPr lang="en-US" sz="1200" dirty="0">
                <a:solidFill>
                  <a:schemeClr val="tx1"/>
                </a:solidFill>
                <a:hlinkClick r:id="rId2"/>
              </a:rPr>
              <a:t>24/0070</a:t>
            </a:r>
            <a:r>
              <a:rPr lang="en-US" sz="1200" dirty="0">
                <a:solidFill>
                  <a:schemeClr val="tx1"/>
                </a:solidFill>
              </a:rPr>
              <a:t> Some details about non-primary channel access			Yunbo Li</a:t>
            </a:r>
          </a:p>
          <a:p>
            <a:pPr lvl="1">
              <a:buFont typeface="Arial" panose="020B0604020202020204" pitchFamily="34" charset="0"/>
              <a:buChar char="•"/>
            </a:pPr>
            <a:r>
              <a:rPr lang="en-US" sz="1200" dirty="0">
                <a:solidFill>
                  <a:srgbClr val="FF0000"/>
                </a:solidFill>
              </a:rPr>
              <a:t>24/0426</a:t>
            </a:r>
            <a:r>
              <a:rPr lang="en-US" sz="1200" dirty="0">
                <a:solidFill>
                  <a:schemeClr val="tx1"/>
                </a:solidFill>
              </a:rPr>
              <a:t> EDCA for Non-Primary Channel Access				</a:t>
            </a:r>
            <a:r>
              <a:rPr lang="en-US" sz="1200" dirty="0" err="1">
                <a:solidFill>
                  <a:schemeClr val="tx1"/>
                </a:solidFill>
              </a:rPr>
              <a:t>Dongju</a:t>
            </a:r>
            <a:r>
              <a:rPr lang="en-US" sz="1200" dirty="0">
                <a:solidFill>
                  <a:schemeClr val="tx1"/>
                </a:solidFill>
              </a:rPr>
              <a:t> Cha</a:t>
            </a:r>
          </a:p>
          <a:p>
            <a:pPr lvl="1">
              <a:buFont typeface="Arial" panose="020B0604020202020204" pitchFamily="34" charset="0"/>
              <a:buChar char="•"/>
            </a:pPr>
            <a:r>
              <a:rPr lang="en-US" sz="1200" dirty="0">
                <a:solidFill>
                  <a:srgbClr val="FF0000"/>
                </a:solidFill>
              </a:rPr>
              <a:t>24/0427</a:t>
            </a:r>
            <a:r>
              <a:rPr lang="en-US" sz="1200" dirty="0">
                <a:solidFill>
                  <a:schemeClr val="tx1"/>
                </a:solidFill>
              </a:rPr>
              <a:t> Enabling Non-Primary Channel Access				</a:t>
            </a:r>
            <a:r>
              <a:rPr lang="en-US" sz="1200" dirty="0" err="1">
                <a:solidFill>
                  <a:schemeClr val="tx1"/>
                </a:solidFill>
              </a:rPr>
              <a:t>Dongju</a:t>
            </a:r>
            <a:r>
              <a:rPr lang="en-US" sz="1200" dirty="0">
                <a:solidFill>
                  <a:schemeClr val="tx1"/>
                </a:solidFill>
              </a:rPr>
              <a:t> Cha</a:t>
            </a:r>
          </a:p>
          <a:p>
            <a:pPr lvl="1">
              <a:buFont typeface="Arial" panose="020B0604020202020204" pitchFamily="34" charset="0"/>
              <a:buChar char="•"/>
            </a:pPr>
            <a:r>
              <a:rPr lang="en-US" sz="1200" dirty="0">
                <a:solidFill>
                  <a:schemeClr val="tx1"/>
                </a:solidFill>
                <a:hlinkClick r:id="rId3"/>
              </a:rPr>
              <a:t>24/0458</a:t>
            </a:r>
            <a:r>
              <a:rPr lang="en-US" sz="1200" dirty="0">
                <a:solidFill>
                  <a:schemeClr val="tx1"/>
                </a:solidFill>
              </a:rPr>
              <a:t> Considerations on Non-Primary Channel Access			Salvatore </a:t>
            </a:r>
            <a:r>
              <a:rPr lang="en-US" sz="1200" dirty="0" err="1">
                <a:solidFill>
                  <a:schemeClr val="tx1"/>
                </a:solidFill>
              </a:rPr>
              <a:t>Talarico</a:t>
            </a:r>
            <a:endParaRPr lang="en-US" sz="1200" b="0" i="0" strike="noStrike" dirty="0">
              <a:solidFill>
                <a:schemeClr val="tx1"/>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7827B33A-1311-23B1-42EF-6A8B1E91139D}"/>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25A7D3CD-18CA-117D-5E09-D728031699E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1B75DF1-B961-FE14-4457-184A21903428}"/>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26348542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200" dirty="0"/>
              <a:t>Straw Poll 1: Do you agree that during roaming, after the request/response exchange that initiates notification of the DS mapping change from the current AP MLD to the target AP MLD,</a:t>
            </a:r>
          </a:p>
          <a:p>
            <a:pPr lvl="1">
              <a:buFont typeface="Arial" panose="020B0604020202020204" pitchFamily="34" charset="0"/>
              <a:buChar char="•"/>
            </a:pPr>
            <a:r>
              <a:rPr lang="en-US" sz="1100" dirty="0"/>
              <a:t>The current AP MLD is able to deliver buffered DL data frames for a TBD period of time.</a:t>
            </a:r>
          </a:p>
          <a:p>
            <a:pPr lvl="1">
              <a:buFont typeface="Arial" panose="020B0604020202020204" pitchFamily="34" charset="0"/>
              <a:buChar char="•"/>
            </a:pPr>
            <a:r>
              <a:rPr lang="en-US" sz="1100" dirty="0"/>
              <a:t>The non-AP MLD may retrieve buffered DL data frames from the current AP MLD</a:t>
            </a:r>
          </a:p>
          <a:p>
            <a:pPr lvl="1">
              <a:buFont typeface="Arial" panose="020B0604020202020204" pitchFamily="34" charset="0"/>
              <a:buChar char="•"/>
            </a:pPr>
            <a:r>
              <a:rPr lang="en-US" sz="1100" dirty="0"/>
              <a:t>TBD – The non-AP MLD shall not send UL data to current AP MLD</a:t>
            </a:r>
          </a:p>
          <a:p>
            <a:pPr lvl="1">
              <a:buFont typeface="Arial" panose="020B0604020202020204" pitchFamily="34" charset="0"/>
              <a:buChar char="•"/>
            </a:pPr>
            <a:r>
              <a:rPr lang="en-US" sz="1100" dirty="0"/>
              <a:t>The non-AP MLD may send UL data to target AP MLD.</a:t>
            </a:r>
          </a:p>
          <a:p>
            <a:pPr lvl="1">
              <a:buFont typeface="Arial" panose="020B0604020202020204" pitchFamily="34" charset="0"/>
              <a:buChar char="•"/>
            </a:pPr>
            <a:r>
              <a:rPr lang="en-US" sz="1100" dirty="0"/>
              <a:t>It is assumed that the target AP MLD is able to deliver data frames after the DS mapping change</a:t>
            </a:r>
          </a:p>
          <a:p>
            <a:pPr marL="0" indent="0"/>
            <a:r>
              <a:rPr lang="en-US" sz="1200" b="0" dirty="0"/>
              <a:t>Note: Supporting list: [</a:t>
            </a:r>
            <a:r>
              <a:rPr lang="en-US" sz="1200" b="0" dirty="0">
                <a:hlinkClick r:id="rId2"/>
              </a:rPr>
              <a:t>23/1971</a:t>
            </a:r>
            <a:r>
              <a:rPr lang="en-US" sz="1200" b="0" dirty="0"/>
              <a:t>, </a:t>
            </a:r>
            <a:r>
              <a:rPr lang="en-US" sz="1200" b="0" dirty="0">
                <a:hlinkClick r:id="rId3"/>
              </a:rPr>
              <a:t>23/1996</a:t>
            </a:r>
            <a:r>
              <a:rPr lang="en-US" sz="1200" b="0" dirty="0"/>
              <a:t>, </a:t>
            </a:r>
            <a:r>
              <a:rPr lang="en-US" sz="1200" b="0" dirty="0">
                <a:hlinkClick r:id="rId4"/>
              </a:rPr>
              <a:t>24/0052</a:t>
            </a:r>
            <a:r>
              <a:rPr lang="en-US" sz="1200" b="0" dirty="0"/>
              <a:t>, </a:t>
            </a:r>
            <a:r>
              <a:rPr lang="en-US" sz="1200" b="0" dirty="0">
                <a:hlinkClick r:id="rId5"/>
              </a:rPr>
              <a:t>24/0083</a:t>
            </a:r>
            <a:r>
              <a:rPr lang="en-US" sz="1200" b="0" dirty="0"/>
              <a:t>, </a:t>
            </a:r>
            <a:r>
              <a:rPr lang="en-US" sz="1200" b="0" dirty="0">
                <a:hlinkClick r:id="rId6"/>
              </a:rPr>
              <a:t>24/0101</a:t>
            </a:r>
            <a:r>
              <a:rPr lang="en-US" sz="1200" b="0" dirty="0"/>
              <a:t>, </a:t>
            </a:r>
            <a:r>
              <a:rPr lang="en-US" sz="1200" b="0" dirty="0">
                <a:hlinkClick r:id="rId7"/>
              </a:rPr>
              <a:t>24/0396</a:t>
            </a:r>
            <a:r>
              <a:rPr lang="en-US" sz="1200" b="0" dirty="0"/>
              <a:t>, </a:t>
            </a:r>
            <a:r>
              <a:rPr lang="en-US" sz="1200" b="0" dirty="0">
                <a:solidFill>
                  <a:srgbClr val="FF0000"/>
                </a:solidFill>
              </a:rPr>
              <a:t>24/0413</a:t>
            </a:r>
            <a:r>
              <a:rPr lang="en-US" sz="1200" b="0" dirty="0"/>
              <a:t>, </a:t>
            </a:r>
            <a:r>
              <a:rPr lang="en-US" sz="1200" b="0" dirty="0">
                <a:hlinkClick r:id="rId8"/>
              </a:rPr>
              <a:t>24/0679</a:t>
            </a:r>
            <a:r>
              <a:rPr lang="en-US" sz="1200" b="0" dirty="0"/>
              <a:t>]</a:t>
            </a:r>
          </a:p>
          <a:p>
            <a:pPr>
              <a:buFont typeface="Arial" panose="020B0604020202020204" pitchFamily="34" charset="0"/>
              <a:buChar char="•"/>
            </a:pPr>
            <a:r>
              <a:rPr lang="en-US" sz="1200" dirty="0"/>
              <a:t>Straw Poll 2: Do you support to define in 11bn a mode of operation that enables a STA to access the secondary channel while the primary channel is known to be busy due to OBSS traffic or other TBD conditions?</a:t>
            </a:r>
          </a:p>
          <a:p>
            <a:pPr lvl="1">
              <a:buFont typeface="Arial" panose="020B0604020202020204" pitchFamily="34" charset="0"/>
              <a:buChar char="•"/>
            </a:pPr>
            <a:r>
              <a:rPr lang="en-US" sz="1100" dirty="0"/>
              <a:t>The mode of operation shall not assume that the STA is capable to detect or decode a frame and obtain NAV information of the secondary channel concurrently with the primary channel.</a:t>
            </a:r>
          </a:p>
          <a:p>
            <a:pPr lvl="1">
              <a:buFont typeface="Arial" panose="020B0604020202020204" pitchFamily="34" charset="0"/>
              <a:buChar char="•"/>
            </a:pPr>
            <a:r>
              <a:rPr lang="en-US" sz="1100" dirty="0"/>
              <a:t>A BSS shall only have a single NPCA primary channel (name TBD) on which the STA contends while the primary channel of the BSS is known to be busy due to OBSS traffic or other TBD conditions.</a:t>
            </a:r>
          </a:p>
          <a:p>
            <a:pPr marL="0" indent="0"/>
            <a:r>
              <a:rPr lang="en-US" sz="1200" b="0" dirty="0"/>
              <a:t>Note: Discussed in several sessions and several submissions discuss similar concept, ref: [</a:t>
            </a:r>
            <a:r>
              <a:rPr lang="en-US" sz="1200" b="0" dirty="0">
                <a:hlinkClick r:id="rId9"/>
              </a:rPr>
              <a:t>23/1911r0</a:t>
            </a:r>
            <a:r>
              <a:rPr lang="en-US" sz="1200" b="0" dirty="0"/>
              <a:t>, </a:t>
            </a:r>
            <a:r>
              <a:rPr lang="en-US" sz="1200" b="0" dirty="0">
                <a:hlinkClick r:id="rId10"/>
              </a:rPr>
              <a:t>23/1913r2</a:t>
            </a:r>
            <a:r>
              <a:rPr lang="en-US" sz="1200" b="0" dirty="0"/>
              <a:t>, </a:t>
            </a:r>
            <a:r>
              <a:rPr lang="en-US" sz="1200" b="0" dirty="0">
                <a:hlinkClick r:id="rId11"/>
              </a:rPr>
              <a:t>23/1935r1</a:t>
            </a:r>
            <a:r>
              <a:rPr lang="en-US" sz="1200" b="0" dirty="0"/>
              <a:t>, </a:t>
            </a:r>
            <a:r>
              <a:rPr lang="en-US" sz="1200" b="0" dirty="0">
                <a:hlinkClick r:id="rId12"/>
              </a:rPr>
              <a:t>23/2005r1</a:t>
            </a:r>
            <a:r>
              <a:rPr lang="en-US" sz="1200" b="0" dirty="0"/>
              <a:t>, </a:t>
            </a:r>
            <a:r>
              <a:rPr lang="en-US" sz="1200" b="0" dirty="0">
                <a:hlinkClick r:id="rId13"/>
              </a:rPr>
              <a:t>23/2023r1</a:t>
            </a:r>
            <a:r>
              <a:rPr lang="en-US" sz="1200" b="0" dirty="0"/>
              <a:t>, </a:t>
            </a:r>
            <a:r>
              <a:rPr lang="en-US" sz="1200" b="0" dirty="0">
                <a:hlinkClick r:id="rId14"/>
              </a:rPr>
              <a:t>24/0070r1</a:t>
            </a:r>
            <a:r>
              <a:rPr lang="en-US" sz="1200" b="0" dirty="0"/>
              <a:t>, </a:t>
            </a:r>
            <a:r>
              <a:rPr lang="en-US" sz="1200" b="0" dirty="0">
                <a:hlinkClick r:id="rId15"/>
              </a:rPr>
              <a:t>24/458r0</a:t>
            </a:r>
            <a:r>
              <a:rPr lang="en-US" sz="1200" b="0" dirty="0"/>
              <a:t>, </a:t>
            </a:r>
            <a:r>
              <a:rPr lang="en-US" sz="1200" b="0" dirty="0">
                <a:hlinkClick r:id="rId16"/>
              </a:rPr>
              <a:t>24/486r0</a:t>
            </a:r>
            <a:r>
              <a:rPr lang="en-US" sz="1200" b="0" dirty="0"/>
              <a:t>, </a:t>
            </a:r>
            <a:r>
              <a:rPr lang="en-US" sz="1200" b="0" dirty="0">
                <a:hlinkClick r:id="rId17"/>
              </a:rPr>
              <a:t>24/538r0</a:t>
            </a:r>
            <a:r>
              <a:rPr lang="en-US" sz="1200" b="0" dirty="0"/>
              <a:t>]</a:t>
            </a:r>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222295182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FAC540-6774-AAD3-B7EB-CCABE2602C3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913BFA-F967-E6B4-538C-7E3F175AA99E}"/>
              </a:ext>
            </a:extLst>
          </p:cNvPr>
          <p:cNvSpPr>
            <a:spLocks noGrp="1"/>
          </p:cNvSpPr>
          <p:nvPr>
            <p:ph type="title"/>
          </p:nvPr>
        </p:nvSpPr>
        <p:spPr/>
        <p:txBody>
          <a:bodyPr/>
          <a:lstStyle/>
          <a:p>
            <a:r>
              <a:rPr lang="en-US" altLang="en-US" dirty="0">
                <a:highlight>
                  <a:srgbClr val="FFFF00"/>
                </a:highlight>
              </a:rPr>
              <a:t>Thursday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2F86CF3C-94C2-CF42-A8D8-2339A9A69E3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Channelization + MIMO</a:t>
            </a:r>
          </a:p>
          <a:p>
            <a:pPr lvl="1">
              <a:buFont typeface="Arial" panose="020B0604020202020204" pitchFamily="34" charset="0"/>
              <a:buChar char="•"/>
            </a:pPr>
            <a:r>
              <a:rPr lang="en-GB" sz="1200" i="0" u="sng" strike="noStrike" kern="1200" dirty="0">
                <a:solidFill>
                  <a:srgbClr val="0000FF"/>
                </a:solidFill>
                <a:effectLst/>
                <a:latin typeface="Times New Roman" panose="02020603050405020304" pitchFamily="18" charset="0"/>
                <a:ea typeface="Times New Roman" panose="02020603050405020304" pitchFamily="18" charset="0"/>
                <a:hlinkClick r:id="rId2"/>
              </a:rPr>
              <a:t>24/0508</a:t>
            </a:r>
            <a:r>
              <a:rPr lang="en-GB" sz="1200" i="0" u="sng" strike="noStrike" kern="1200" dirty="0">
                <a:solidFill>
                  <a:srgbClr val="0000FF"/>
                </a:solidFill>
                <a:effectLst/>
                <a:latin typeface="Times New Roman" panose="02020603050405020304" pitchFamily="18" charset="0"/>
                <a:ea typeface="Times New Roman" panose="02020603050405020304" pitchFamily="18" charset="0"/>
              </a:rPr>
              <a:t> </a:t>
            </a:r>
            <a:r>
              <a:rPr lang="en-GB" sz="1200" i="0" u="none" strike="noStrike" kern="1200" dirty="0">
                <a:solidFill>
                  <a:srgbClr val="000000"/>
                </a:solidFill>
                <a:effectLst/>
                <a:latin typeface="Times New Roman" panose="02020603050405020304" pitchFamily="18" charset="0"/>
                <a:ea typeface="Times New Roman" panose="02020603050405020304" pitchFamily="18" charset="0"/>
              </a:rPr>
              <a:t>Extended 6 GHz channelization 						Thomas Derham</a:t>
            </a:r>
            <a:endParaRPr lang="en-US" sz="1200" dirty="0">
              <a:solidFill>
                <a:srgbClr val="FF0000"/>
              </a:solidFill>
            </a:endParaRPr>
          </a:p>
          <a:p>
            <a:pPr lvl="1">
              <a:buFont typeface="Arial" panose="020B0604020202020204" pitchFamily="34" charset="0"/>
              <a:buChar char="•"/>
            </a:pPr>
            <a:r>
              <a:rPr lang="en-US" sz="1200" dirty="0">
                <a:solidFill>
                  <a:srgbClr val="FF0000"/>
                </a:solidFill>
              </a:rPr>
              <a:t>24/0750</a:t>
            </a:r>
            <a:r>
              <a:rPr lang="en-US" sz="1200" dirty="0">
                <a:solidFill>
                  <a:schemeClr val="tx1"/>
                </a:solidFill>
              </a:rPr>
              <a:t> Tx EVM Setting for MIMO Detection					Genadiy Tsodik</a:t>
            </a:r>
          </a:p>
          <a:p>
            <a:pPr lvl="1">
              <a:buFont typeface="Arial" panose="020B0604020202020204" pitchFamily="34" charset="0"/>
              <a:buChar char="•"/>
            </a:pPr>
            <a:r>
              <a:rPr lang="en-US" sz="1200" dirty="0">
                <a:solidFill>
                  <a:srgbClr val="FF0000"/>
                </a:solidFill>
              </a:rPr>
              <a:t>24/0810 </a:t>
            </a:r>
            <a:r>
              <a:rPr lang="en-US" sz="1200" dirty="0" err="1">
                <a:solidFill>
                  <a:schemeClr val="tx1"/>
                </a:solidFill>
              </a:rPr>
              <a:t>DPWiFi</a:t>
            </a:r>
            <a:r>
              <a:rPr lang="en-US" sz="1200" dirty="0">
                <a:solidFill>
                  <a:schemeClr val="tx1"/>
                </a:solidFill>
              </a:rPr>
              <a:t> MIMO Multiplexing and Beamforming				Carlos Rios</a:t>
            </a:r>
          </a:p>
          <a:p>
            <a:pPr lvl="1">
              <a:buFont typeface="Arial" panose="020B0604020202020204" pitchFamily="34" charset="0"/>
              <a:buChar char="•"/>
            </a:pPr>
            <a:r>
              <a:rPr lang="en-US" sz="1200" dirty="0">
                <a:solidFill>
                  <a:schemeClr val="tx1"/>
                </a:solidFill>
              </a:rPr>
              <a:t>…</a:t>
            </a:r>
            <a:endParaRPr lang="en-GB" sz="1200" dirty="0">
              <a:solidFill>
                <a:schemeClr val="tx1"/>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B8613C7D-ADF5-2617-069C-F1BCA8AA083E}"/>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0C0DD4AB-2930-5AB8-1EF5-59CAC84CBF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0F272CC-68C9-AA60-ACC5-9ADAA10EE143}"/>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46743636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7746BC-9388-6F7C-4AB7-F6805054FB7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7838C38-773F-8FDE-3FDF-391C0A5DBF9B}"/>
              </a:ext>
            </a:extLst>
          </p:cNvPr>
          <p:cNvSpPr>
            <a:spLocks noGrp="1"/>
          </p:cNvSpPr>
          <p:nvPr>
            <p:ph type="title"/>
          </p:nvPr>
        </p:nvSpPr>
        <p:spPr/>
        <p:txBody>
          <a:bodyPr/>
          <a:lstStyle/>
          <a:p>
            <a:r>
              <a:rPr lang="en-US" altLang="en-US" dirty="0">
                <a:highlight>
                  <a:srgbClr val="FFFF00"/>
                </a:highlight>
              </a:rPr>
              <a:t>Thursday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042F5F7D-D1A4-4F15-B474-D7E4FCB02B8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NPCA Part 2</a:t>
            </a:r>
          </a:p>
          <a:p>
            <a:pPr lvl="1">
              <a:buFont typeface="Arial" panose="020B0604020202020204" pitchFamily="34" charset="0"/>
              <a:buChar char="•"/>
            </a:pPr>
            <a:r>
              <a:rPr lang="en-US" sz="1200" b="0" dirty="0"/>
              <a:t>Straw Polls (20’)</a:t>
            </a:r>
          </a:p>
          <a:p>
            <a:pPr lvl="1">
              <a:buFont typeface="Arial" panose="020B0604020202020204" pitchFamily="34" charset="0"/>
              <a:buChar char="•"/>
            </a:pPr>
            <a:r>
              <a:rPr lang="en-US" sz="1200" dirty="0">
                <a:solidFill>
                  <a:srgbClr val="FF0000"/>
                </a:solidFill>
              </a:rPr>
              <a:t>24/0487</a:t>
            </a:r>
            <a:r>
              <a:rPr lang="en-US" sz="1200" dirty="0">
                <a:solidFill>
                  <a:schemeClr val="tx1"/>
                </a:solidFill>
              </a:rPr>
              <a:t> Some considerations on non-primary channel access			Ming Gan</a:t>
            </a:r>
          </a:p>
          <a:p>
            <a:pPr lvl="1">
              <a:buFont typeface="Arial" panose="020B0604020202020204" pitchFamily="34" charset="0"/>
              <a:buChar char="•"/>
            </a:pPr>
            <a:r>
              <a:rPr lang="en-US" sz="1200" dirty="0">
                <a:solidFill>
                  <a:srgbClr val="FF0000"/>
                </a:solidFill>
              </a:rPr>
              <a:t>24/0495</a:t>
            </a:r>
            <a:r>
              <a:rPr lang="en-US" sz="1200" dirty="0">
                <a:solidFill>
                  <a:schemeClr val="tx1"/>
                </a:solidFill>
              </a:rPr>
              <a:t> Non-primary channel access (NPCA) - follow up			Minyoung Park</a:t>
            </a:r>
          </a:p>
          <a:p>
            <a:pPr lvl="1">
              <a:buFont typeface="Arial" panose="020B0604020202020204" pitchFamily="34" charset="0"/>
              <a:buChar char="•"/>
            </a:pPr>
            <a:r>
              <a:rPr lang="en-US" sz="1200" dirty="0">
                <a:solidFill>
                  <a:srgbClr val="FF0000"/>
                </a:solidFill>
              </a:rPr>
              <a:t>24/0496</a:t>
            </a:r>
            <a:r>
              <a:rPr lang="en-US" sz="1200" dirty="0">
                <a:solidFill>
                  <a:schemeClr val="tx1"/>
                </a:solidFill>
              </a:rPr>
              <a:t> Secondary channel usage follow up					Liwen Chu</a:t>
            </a:r>
          </a:p>
          <a:p>
            <a:pPr lvl="1">
              <a:buFont typeface="Arial" panose="020B0604020202020204" pitchFamily="34" charset="0"/>
              <a:buChar char="•"/>
            </a:pPr>
            <a:r>
              <a:rPr lang="en-US" sz="1200" dirty="0">
                <a:solidFill>
                  <a:schemeClr val="tx1"/>
                </a:solidFill>
                <a:hlinkClick r:id="rId2"/>
              </a:rPr>
              <a:t>24/0538</a:t>
            </a:r>
            <a:r>
              <a:rPr lang="en-US" sz="1200" dirty="0">
                <a:solidFill>
                  <a:schemeClr val="tx1"/>
                </a:solidFill>
              </a:rPr>
              <a:t> SP-based non-primary-channel-access 				Yue Zhao</a:t>
            </a:r>
            <a:endParaRPr lang="en-US" sz="1200" b="0" i="0" strike="noStrike" dirty="0">
              <a:solidFill>
                <a:schemeClr val="tx1"/>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E31DE8C2-C466-D83B-D0D7-F940E61A8C7C}"/>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0519A838-5D11-206A-5F9C-C4879D54E3D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4B88CA0-D0A5-F386-550C-CFE9DB37F45F}"/>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62908402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600" dirty="0"/>
              <a:t>Straw Poll1: Do you agree to enable per TID buffer size reporting of a larger queue in UHR?</a:t>
            </a:r>
          </a:p>
          <a:p>
            <a:pPr lvl="1">
              <a:buFont typeface="Arial" panose="020B0604020202020204" pitchFamily="34" charset="0"/>
              <a:buChar char="•"/>
            </a:pPr>
            <a:r>
              <a:rPr lang="en-US" sz="1400" dirty="0"/>
              <a:t>Note: It is an optional feature.</a:t>
            </a:r>
          </a:p>
          <a:p>
            <a:pPr lvl="1">
              <a:buFont typeface="Arial" panose="020B0604020202020204" pitchFamily="34" charset="0"/>
              <a:buChar char="•"/>
            </a:pPr>
            <a:r>
              <a:rPr lang="en-US" sz="1400" dirty="0"/>
              <a:t>Note: In the baseline, the maximum approximate per TID queue size to report is 2,147,328 octets</a:t>
            </a:r>
            <a:endParaRPr lang="en-US" sz="1600" dirty="0"/>
          </a:p>
          <a:p>
            <a:pPr marL="0" indent="0"/>
            <a:r>
              <a:rPr lang="en-US" sz="1600" b="0" dirty="0"/>
              <a:t>Note: The reference document is </a:t>
            </a:r>
            <a:r>
              <a:rPr lang="en-US" sz="1600" b="0" dirty="0">
                <a:hlinkClick r:id="rId2"/>
              </a:rPr>
              <a:t>23-2007r2</a:t>
            </a:r>
            <a:r>
              <a:rPr lang="en-US" sz="1600" b="0" dirty="0"/>
              <a:t>.</a:t>
            </a:r>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210805494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Joint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a:t>Motions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July 2024</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400" b="0" dirty="0"/>
              <a:t>Straw Polls (20’)</a:t>
            </a:r>
          </a:p>
          <a:p>
            <a:pPr>
              <a:buFont typeface="Arial" panose="020B0604020202020204" pitchFamily="34" charset="0"/>
              <a:buChar char="•"/>
            </a:pPr>
            <a:r>
              <a:rPr lang="en-US" sz="1400" b="0" dirty="0">
                <a:hlinkClick r:id="rId2"/>
              </a:rPr>
              <a:t>24/0573</a:t>
            </a:r>
            <a:r>
              <a:rPr lang="en-US" sz="1400" b="0" dirty="0"/>
              <a:t>* Channel bonding rules in EN 301 893 &amp; EN 303 687		Guido R. </a:t>
            </a:r>
            <a:r>
              <a:rPr lang="en-US" sz="1400" b="0" dirty="0" err="1"/>
              <a:t>Hiertz</a:t>
            </a:r>
            <a:endParaRPr lang="en-US" sz="1400" b="0" dirty="0"/>
          </a:p>
          <a:p>
            <a:pPr>
              <a:buFont typeface="Arial" panose="020B0604020202020204" pitchFamily="34" charset="0"/>
              <a:buChar char="•"/>
            </a:pPr>
            <a:r>
              <a:rPr lang="en-US" sz="1400" b="0" dirty="0">
                <a:hlinkClick r:id="rId3"/>
              </a:rPr>
              <a:t>24/0444</a:t>
            </a:r>
            <a:r>
              <a:rPr lang="en-US" sz="1400" b="0" dirty="0"/>
              <a:t> Considerations on Joint Transmission				</a:t>
            </a:r>
            <a:r>
              <a:rPr lang="en-US" sz="1400" b="0" dirty="0" err="1"/>
              <a:t>Kazunobu</a:t>
            </a:r>
            <a:r>
              <a:rPr lang="en-US" sz="1400" b="0" dirty="0"/>
              <a:t> Serizawa</a:t>
            </a: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May 2024</a:t>
            </a:r>
            <a:endParaRPr lang="en-GB" dirty="0"/>
          </a:p>
        </p:txBody>
      </p:sp>
      <p:sp>
        <p:nvSpPr>
          <p:cNvPr id="17" name="TextBox 16">
            <a:extLst>
              <a:ext uri="{FF2B5EF4-FFF2-40B4-BE49-F238E27FC236}">
                <a16:creationId xmlns:a16="http://schemas.microsoft.com/office/drawing/2014/main" id="{C24293F1-993A-D54E-A9A5-DC7F15030298}"/>
              </a:ext>
            </a:extLst>
          </p:cNvPr>
          <p:cNvSpPr txBox="1"/>
          <p:nvPr/>
        </p:nvSpPr>
        <p:spPr>
          <a:xfrm>
            <a:off x="696913" y="6205864"/>
            <a:ext cx="3421129" cy="307777"/>
          </a:xfrm>
          <a:prstGeom prst="rect">
            <a:avLst/>
          </a:prstGeom>
          <a:noFill/>
        </p:spPr>
        <p:txBody>
          <a:bodyPr wrap="none" rtlCol="0">
            <a:spAutoFit/>
          </a:bodyPr>
          <a:lstStyle/>
          <a:p>
            <a:r>
              <a:rPr lang="en-US" sz="1400" dirty="0">
                <a:solidFill>
                  <a:schemeClr val="tx1"/>
                </a:solidFill>
              </a:rPr>
              <a:t>*Out of order to get some regulatory insights</a:t>
            </a:r>
          </a:p>
        </p:txBody>
      </p:sp>
    </p:spTree>
    <p:extLst>
      <p:ext uri="{BB962C8B-B14F-4D97-AF65-F5344CB8AC3E}">
        <p14:creationId xmlns:p14="http://schemas.microsoft.com/office/powerpoint/2010/main" val="381402887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a:xfrm>
            <a:off x="685800" y="685800"/>
            <a:ext cx="7770813" cy="1065213"/>
          </a:xfrm>
        </p:spPr>
        <p:txBody>
          <a:bodyPr/>
          <a:lstStyle/>
          <a:p>
            <a:r>
              <a:rPr lang="en-US" dirty="0"/>
              <a:t>Motions</a:t>
            </a:r>
          </a:p>
        </p:txBody>
      </p:sp>
      <p:sp>
        <p:nvSpPr>
          <p:cNvPr id="3" name="Content Placeholder 2">
            <a:extLst>
              <a:ext uri="{FF2B5EF4-FFF2-40B4-BE49-F238E27FC236}">
                <a16:creationId xmlns:a16="http://schemas.microsoft.com/office/drawing/2014/main" id="{D1358E1A-E185-4489-03F1-1A1A550D7AE4}"/>
              </a:ext>
            </a:extLst>
          </p:cNvPr>
          <p:cNvSpPr>
            <a:spLocks noGrp="1"/>
          </p:cNvSpPr>
          <p:nvPr>
            <p:ph idx="1"/>
          </p:nvPr>
        </p:nvSpPr>
        <p:spPr>
          <a:xfrm>
            <a:off x="685800" y="1981200"/>
            <a:ext cx="7770813" cy="4113213"/>
          </a:xfrm>
        </p:spPr>
        <p:txBody>
          <a:bodyPr/>
          <a:lstStyle/>
          <a:p>
            <a:r>
              <a:rPr lang="en-US" sz="1800" dirty="0"/>
              <a:t>…</a:t>
            </a:r>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126879672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7" name="Content Placeholder 6">
            <a:extLst>
              <a:ext uri="{FF2B5EF4-FFF2-40B4-BE49-F238E27FC236}">
                <a16:creationId xmlns:a16="http://schemas.microsoft.com/office/drawing/2014/main" id="{0310814A-1E2F-57F2-C9EF-3805BE6E5DAB}"/>
              </a:ext>
            </a:extLst>
          </p:cNvPr>
          <p:cNvSpPr>
            <a:spLocks noGrp="1"/>
          </p:cNvSpPr>
          <p:nvPr>
            <p:ph idx="1"/>
          </p:nvPr>
        </p:nvSpPr>
        <p:spPr>
          <a:xfrm>
            <a:off x="685800" y="1600200"/>
            <a:ext cx="7770813" cy="4875213"/>
          </a:xfrm>
        </p:spPr>
        <p:txBody>
          <a:bodyPr/>
          <a:lstStyle/>
          <a:p>
            <a:pPr marL="342900" marR="0" lvl="0" indent="-342900">
              <a:spcBef>
                <a:spcPts val="0"/>
              </a:spcBef>
              <a:spcAft>
                <a:spcPts val="1200"/>
              </a:spcAft>
              <a:buFont typeface="Times New Roman" panose="02020603050405020304" pitchFamily="18" charset="0"/>
              <a:buChar char="-"/>
            </a:pPr>
            <a:r>
              <a:rPr lang="en-US" sz="1400" b="1" dirty="0">
                <a:solidFill>
                  <a:srgbClr val="FF0000"/>
                </a:solidFill>
                <a:effectLst/>
                <a:latin typeface="Times New Roman" panose="02020603050405020304" pitchFamily="18" charset="0"/>
                <a:ea typeface="Times New Roman" panose="02020603050405020304" pitchFamily="18" charset="0"/>
              </a:rPr>
              <a: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endParaRPr lang="en-US" sz="1400" b="1"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endParaRPr lang="en-US" sz="1400" b="1"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endParaRPr lang="en-US" sz="1400" b="1" dirty="0">
              <a:solidFill>
                <a:schemeClr val="tx1"/>
              </a:solidFill>
              <a:effectLst/>
              <a:latin typeface="Times New Roman" panose="02020603050405020304" pitchFamily="18" charset="0"/>
              <a:ea typeface="Times New Roman" panose="02020603050405020304" pitchFamily="18" charset="0"/>
            </a:endParaRP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dirty="0"/>
              <a:t>Alfred Asterjadhi, Qualcomm Inc.</a:t>
            </a:r>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Goals for July 2024</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a:t>
            </a: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3" name="Content Placeholder 2">
            <a:extLst>
              <a:ext uri="{FF2B5EF4-FFF2-40B4-BE49-F238E27FC236}">
                <a16:creationId xmlns:a16="http://schemas.microsoft.com/office/drawing/2014/main" id="{32A82C14-015D-8818-0A3B-A5128A880F97}"/>
              </a:ext>
            </a:extLst>
          </p:cNvPr>
          <p:cNvSpPr>
            <a:spLocks noGrp="1"/>
          </p:cNvSpPr>
          <p:nvPr>
            <p:ph idx="1"/>
          </p:nvPr>
        </p:nvSpPr>
        <p:spPr>
          <a:xfrm>
            <a:off x="685800" y="1981200"/>
            <a:ext cx="7770813" cy="4113213"/>
          </a:xfrm>
        </p:spPr>
        <p:txBody>
          <a:bodyPr/>
          <a:lstStyle/>
          <a:p>
            <a:endParaRPr lang="en-US" sz="2000" dirty="0"/>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Sigurd Schelstraete (</a:t>
            </a:r>
            <a:r>
              <a:rPr lang="en-GB" sz="1400" dirty="0">
                <a:hlinkClick r:id="rId6"/>
              </a:rPr>
              <a:t>sschelstraete@maxlinear.com</a:t>
            </a:r>
            <a:r>
              <a:rPr lang="en-GB" sz="1400" dirty="0"/>
              <a:t>), Tianyu Wu (</a:t>
            </a:r>
            <a:r>
              <a:rPr lang="en-GB" sz="1400" dirty="0">
                <a:hlinkClick r:id="rId7"/>
              </a:rPr>
              <a:t>tianyu@apple.com</a:t>
            </a:r>
            <a:r>
              <a:rPr lang="en-GB" sz="1400" dirty="0"/>
              <a:t>), and Dongguk Lim (</a:t>
            </a:r>
            <a:r>
              <a:rPr lang="en-GB" sz="1400" dirty="0">
                <a:hlinkClick r:id="rId8"/>
              </a:rPr>
              <a:t>dongguk.lim@lge.com</a:t>
            </a:r>
            <a:r>
              <a:rPr lang="en-GB" sz="1400" dirty="0"/>
              <a:t>)</a:t>
            </a:r>
          </a:p>
          <a:p>
            <a:pPr marL="800100" lvl="1">
              <a:buFont typeface="Arial" panose="020B0604020202020204" pitchFamily="34" charset="0"/>
              <a:buChar char="•"/>
            </a:pPr>
            <a:r>
              <a:rPr lang="en-GB" sz="1400" b="1" dirty="0"/>
              <a:t>MAC:</a:t>
            </a:r>
            <a:r>
              <a:rPr lang="en-GB" sz="1400" dirty="0"/>
              <a:t> Xiaofei Wang (</a:t>
            </a:r>
            <a:r>
              <a:rPr lang="en-GB" sz="1400" dirty="0">
                <a:hlinkClick r:id="rId9"/>
              </a:rPr>
              <a:t>xiaofei.wang@interdigital.com</a:t>
            </a:r>
            <a:r>
              <a:rPr lang="en-GB" sz="1400" dirty="0"/>
              <a:t>), and Srinivas Kandala (</a:t>
            </a:r>
            <a:r>
              <a:rPr lang="en-GB" sz="1400" dirty="0">
                <a:hlinkClick r:id="rId10"/>
              </a:rPr>
              <a:t>srini.k1@samsung.com</a:t>
            </a:r>
            <a:r>
              <a:rPr lang="en-GB" sz="1400" dirty="0"/>
              <a:t>), Jeongki Kim (</a:t>
            </a:r>
            <a:r>
              <a:rPr lang="en-GB" sz="1400" dirty="0">
                <a:hlinkClick r:id="rId11"/>
              </a:rPr>
              <a:t>jeongki.kim.ieee@gmail.com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203355</TotalTime>
  <Words>7550</Words>
  <Application>Microsoft Office PowerPoint</Application>
  <PresentationFormat>On-screen Show (4:3)</PresentationFormat>
  <Paragraphs>1820</Paragraphs>
  <Slides>65</Slides>
  <Notes>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65</vt:i4>
      </vt:variant>
    </vt:vector>
  </HeadingPairs>
  <TitlesOfParts>
    <vt:vector size="75" baseType="lpstr">
      <vt:lpstr>MS Gothic</vt:lpstr>
      <vt:lpstr>Arial</vt:lpstr>
      <vt:lpstr>Arial Black</vt:lpstr>
      <vt:lpstr>Arial Unicode MS</vt:lpstr>
      <vt:lpstr>Calibri</vt:lpstr>
      <vt:lpstr>Monotype Sorts</vt:lpstr>
      <vt:lpstr>Times New Roman</vt:lpstr>
      <vt:lpstr>Wingdings</vt:lpstr>
      <vt:lpstr>Office Theme</vt:lpstr>
      <vt:lpstr>Document</vt:lpstr>
      <vt:lpstr>TGbn May 2024 Meeting Agenda</vt:lpstr>
      <vt:lpstr>IEEE 802.11 TGbn: Enhancements for Ultra High Reliability (UHR)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9</vt:lpstr>
      <vt:lpstr>Submissions List 10</vt:lpstr>
      <vt:lpstr>Submissions List 11</vt:lpstr>
      <vt:lpstr>Submissions List 12</vt:lpstr>
      <vt:lpstr>Submissions List 11</vt:lpstr>
      <vt:lpstr>Submissions List 11</vt:lpstr>
      <vt:lpstr>Submissions List – Pending SPs</vt:lpstr>
      <vt:lpstr>Monday Joint Agenda-PM1</vt:lpstr>
      <vt:lpstr>Summary from March 2024 meeting</vt:lpstr>
      <vt:lpstr>Approve TG Minutes</vt:lpstr>
      <vt:lpstr>Vice Chair Election &amp; Secretary/Editor Confirmation</vt:lpstr>
      <vt:lpstr>Submissions (MAP Part 1)</vt:lpstr>
      <vt:lpstr>Straw Polls</vt:lpstr>
      <vt:lpstr>Monday Joint Agenda-PM2</vt:lpstr>
      <vt:lpstr>Submissions (MAP Part 2+Misc.)</vt:lpstr>
      <vt:lpstr>Straw Polls</vt:lpstr>
      <vt:lpstr>Tuesday PHY Agenda–AM2</vt:lpstr>
      <vt:lpstr>Tuesday MAC Agenda–AM2</vt:lpstr>
      <vt:lpstr>Straw Polls</vt:lpstr>
      <vt:lpstr>Tuesday PHY Agenda–PM1</vt:lpstr>
      <vt:lpstr>Tuesday MAC Agenda–PM1</vt:lpstr>
      <vt:lpstr>Straw Polls</vt:lpstr>
      <vt:lpstr>Wednesday PHY Agenda–AM1</vt:lpstr>
      <vt:lpstr>Wednesday MAC Agenda–AM1</vt:lpstr>
      <vt:lpstr>Straw Polls</vt:lpstr>
      <vt:lpstr>Wednesday PHY Agenda–AM2</vt:lpstr>
      <vt:lpstr>Wednesday MAC Agenda–AM2</vt:lpstr>
      <vt:lpstr>Straw Polls</vt:lpstr>
      <vt:lpstr>Thursday PHY Agenda–AM2</vt:lpstr>
      <vt:lpstr>Thursday MAC Agenda–AM2</vt:lpstr>
      <vt:lpstr>Straw Polls</vt:lpstr>
      <vt:lpstr>Thursday Joint Agenda-PM2</vt:lpstr>
      <vt:lpstr>Submissions</vt:lpstr>
      <vt:lpstr>Motions</vt:lpstr>
      <vt:lpstr>Teleconference Plan</vt:lpstr>
      <vt:lpstr>Goals for July 2024</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cp:lastModifiedBy>
  <cp:revision>1436</cp:revision>
  <cp:lastPrinted>1601-01-01T00:00:00Z</cp:lastPrinted>
  <dcterms:created xsi:type="dcterms:W3CDTF">2017-01-26T15:28:16Z</dcterms:created>
  <dcterms:modified xsi:type="dcterms:W3CDTF">2024-05-13T06:51:29Z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