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06" r:id="rId22"/>
    <p:sldId id="1023" r:id="rId23"/>
    <p:sldId id="1024" r:id="rId24"/>
    <p:sldId id="1028" r:id="rId25"/>
    <p:sldId id="1127" r:id="rId26"/>
    <p:sldId id="1128" r:id="rId27"/>
    <p:sldId id="1081" r:id="rId28"/>
    <p:sldId id="1082" r:id="rId29"/>
    <p:sldId id="1119" r:id="rId30"/>
    <p:sldId id="1120" r:id="rId31"/>
    <p:sldId id="1121" r:id="rId32"/>
    <p:sldId id="1122" r:id="rId33"/>
    <p:sldId id="1123" r:id="rId34"/>
    <p:sldId id="1124" r:id="rId35"/>
    <p:sldId id="1125" r:id="rId36"/>
    <p:sldId id="1126" r:id="rId37"/>
    <p:sldId id="356" r:id="rId38"/>
    <p:sldId id="1039" r:id="rId39"/>
    <p:sldId id="1069" r:id="rId40"/>
    <p:sldId id="997" r:id="rId41"/>
    <p:sldId id="362" r:id="rId42"/>
    <p:sldId id="1034" r:id="rId43"/>
    <p:sldId id="323"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C51894-AECB-4355-931C-92463EC6D6E0}" v="20" dt="2024-04-08T14:37:05.1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2124"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48"/>
        </pc:sldMasterMkLst>
        <pc:spChg chg="mod">
          <ac:chgData name="Alfred Asterjadhi" userId="39de57b9-85c0-4fd1-aaac-8ca2b6560ad0" providerId="ADAL" clId="{6DB0D687-C88D-4306-A291-1C75F3A322C2}" dt="2024-03-15T01:09:59.836" v="5727" actId="20577"/>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48"/>
        </pc:sldMasterMkLst>
        <pc:spChg chg="mod">
          <ac:chgData name="Alfred Asterjadhi" userId="39de57b9-85c0-4fd1-aaac-8ca2b6560ad0" providerId="ADAL" clId="{71C51894-AECB-4355-931C-92463EC6D6E0}" dt="2024-04-05T00:11:29.271" v="84"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08592682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 [MAC]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 [MAC]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5071945"/>
              </p:ext>
            </p:extLst>
          </p:nvPr>
        </p:nvGraphicFramePr>
        <p:xfrm>
          <a:off x="851217" y="1587465"/>
          <a:ext cx="7736268" cy="30583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39833250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9874349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27847206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59110055"/>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400" dirty="0"/>
              <a:t>…</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a:t>
            </a:r>
          </a:p>
          <a:p>
            <a:pPr lvl="1">
              <a:buFont typeface="Arial" panose="020B0604020202020204" pitchFamily="34" charset="0"/>
              <a:buChar char="•"/>
            </a:pPr>
            <a:r>
              <a:rPr lang="en-US" sz="1800" dirty="0">
                <a:solidFill>
                  <a:schemeClr val="tx1"/>
                </a:solidFill>
              </a:rPr>
              <a:t>Teleconferences Mar-May:</a:t>
            </a:r>
            <a:endParaRPr lang="en-US" sz="1800" dirty="0">
              <a:solidFill>
                <a:srgbClr val="FF0000"/>
              </a:solidFill>
            </a:endParaRPr>
          </a:p>
          <a:p>
            <a:pPr marL="457200" lvl="1" indent="0"/>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t>Monday Joint Agenda-PM2</a:t>
            </a:r>
            <a:endParaRPr lang="en-US" dirty="0"/>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dirty="0">
                <a:solidFill>
                  <a:schemeClr val="tx1"/>
                </a:solidFill>
              </a:rPr>
              <a:t>… </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r>
              <a:rPr lang="en-US" sz="2000"/>
              <a:t>: </a:t>
            </a:r>
          </a:p>
          <a:p>
            <a:pPr lvl="1">
              <a:buFont typeface="Arial" panose="020B0604020202020204" pitchFamily="34" charset="0"/>
              <a:buChar char="•"/>
            </a:pPr>
            <a:r>
              <a:rPr lang="en-US" sz="1600">
                <a:solidFill>
                  <a:srgbClr val="FF0000"/>
                </a:solidFill>
              </a:rPr>
              <a:t>TBD</a:t>
            </a:r>
            <a:endParaRPr lang="en-US" sz="1600" dirty="0">
              <a:solidFill>
                <a:srgbClr val="FF0000"/>
              </a:solidFill>
            </a:endParaRPr>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dirty="0">
                <a:solidFill>
                  <a:schemeClr val="tx1"/>
                </a:solidFill>
              </a:rPr>
              <a:t>… </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dirty="0">
                <a:solidFill>
                  <a:schemeClr val="tx1"/>
                </a:solidFill>
              </a:rPr>
              <a:t>… </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995485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dirty="0">
                <a:solidFill>
                  <a:schemeClr val="tx1"/>
                </a:solidFill>
              </a:rPr>
              <a:t>… </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dirty="0">
                <a:solidFill>
                  <a:schemeClr val="tx1"/>
                </a:solidFill>
              </a:rPr>
              <a:t>… </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r>
              <a:rPr lang="en-US" sz="1800"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latin typeface="Times New Roman" panose="02020603050405020304" pitchFamily="18" charset="0"/>
                <a:ea typeface="Times New Roman" panose="02020603050405020304" pitchFamily="18" charset="0"/>
              </a:rPr>
              <a: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202307</TotalTime>
  <Words>3044</Words>
  <Application>Microsoft Office PowerPoint</Application>
  <PresentationFormat>On-screen Show (4:3)</PresentationFormat>
  <Paragraphs>488</Paragraphs>
  <Slides>43</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3"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Monday Joint Agenda-PM1</vt:lpstr>
      <vt:lpstr>Summary from March 2024 meeting</vt:lpstr>
      <vt:lpstr>Approve TG Minutes</vt:lpstr>
      <vt:lpstr>Submissions</vt:lpstr>
      <vt:lpstr>Monday Joint Agenda-PM2</vt:lpstr>
      <vt:lpstr>Submissions</vt:lpstr>
      <vt:lpstr>Tuesday PHY Agenda–AM2</vt:lpstr>
      <vt:lpstr>Tuesday MAC Agenda–AM2</vt:lpstr>
      <vt:lpstr>Tuesday PHY Agenda–PM1</vt:lpstr>
      <vt:lpstr>Tuesday MAC Agenda–PM1</vt:lpstr>
      <vt:lpstr>Wednesday PHY Agenda–AM1</vt:lpstr>
      <vt:lpstr>Wednesday MAC Agenda–AM1</vt:lpstr>
      <vt:lpstr>Wednesday PHY Agenda–AM2</vt:lpstr>
      <vt:lpstr>Wednesday MAC Agenda–AM2</vt:lpstr>
      <vt:lpstr>Thursday PHY Agenda–AM2</vt:lpstr>
      <vt:lpstr>Thursday MAC Agenda–AM2</vt:lpstr>
      <vt:lpstr>Thursday Joint Agenda-PM2</vt:lpstr>
      <vt:lpstr>Submissions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2024-04-09T15:58:01Z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