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99" r:id="rId22"/>
    <p:sldId id="1018" r:id="rId23"/>
    <p:sldId id="365" r:id="rId24"/>
    <p:sldId id="1016" r:id="rId25"/>
    <p:sldId id="1100" r:id="rId26"/>
    <p:sldId id="1085" r:id="rId27"/>
    <p:sldId id="1089" r:id="rId28"/>
    <p:sldId id="356" r:id="rId29"/>
    <p:sldId id="997" r:id="rId30"/>
    <p:sldId id="362" r:id="rId31"/>
    <p:sldId id="1014" r:id="rId32"/>
    <p:sldId id="981" r:id="rId33"/>
    <p:sldId id="1015" r:id="rId34"/>
    <p:sldId id="323"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A653B2-0DC2-49BC-8A1B-D3EA3B6D2C41}" v="160" dt="2024-05-15T06:06:03.3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3" d="100"/>
          <a:sy n="83" d="100"/>
        </p:scale>
        <p:origin x="391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4A653B2-0DC2-49BC-8A1B-D3EA3B6D2C41}"/>
    <pc:docChg chg="undo redo custSel addSld delSld modSld modMainMaster">
      <pc:chgData name="Alfred Asterjadhi" userId="39de57b9-85c0-4fd1-aaac-8ca2b6560ad0" providerId="ADAL" clId="{E4A653B2-0DC2-49BC-8A1B-D3EA3B6D2C41}" dt="2024-05-16T10:05:40.609" v="2974" actId="207"/>
      <pc:docMkLst>
        <pc:docMk/>
      </pc:docMkLst>
      <pc:sldChg chg="modSp mod">
        <pc:chgData name="Alfred Asterjadhi" userId="39de57b9-85c0-4fd1-aaac-8ca2b6560ad0" providerId="ADAL" clId="{E4A653B2-0DC2-49BC-8A1B-D3EA3B6D2C41}" dt="2024-04-05T00:32:19.060" v="57" actId="20577"/>
        <pc:sldMkLst>
          <pc:docMk/>
          <pc:sldMk cId="0" sldId="256"/>
        </pc:sldMkLst>
        <pc:spChg chg="mod">
          <ac:chgData name="Alfred Asterjadhi" userId="39de57b9-85c0-4fd1-aaac-8ca2b6560ad0" providerId="ADAL" clId="{E4A653B2-0DC2-49BC-8A1B-D3EA3B6D2C41}" dt="2024-04-05T00:30:43.907" v="2" actId="20577"/>
          <ac:spMkLst>
            <pc:docMk/>
            <pc:sldMk cId="0" sldId="256"/>
            <ac:spMk id="6" creationId="{00000000-0000-0000-0000-000000000000}"/>
          </ac:spMkLst>
        </pc:spChg>
        <pc:spChg chg="mod">
          <ac:chgData name="Alfred Asterjadhi" userId="39de57b9-85c0-4fd1-aaac-8ca2b6560ad0" providerId="ADAL" clId="{E4A653B2-0DC2-49BC-8A1B-D3EA3B6D2C41}" dt="2024-04-05T00:32:04.534" v="53" actId="313"/>
          <ac:spMkLst>
            <pc:docMk/>
            <pc:sldMk cId="0" sldId="256"/>
            <ac:spMk id="3073" creationId="{00000000-0000-0000-0000-000000000000}"/>
          </ac:spMkLst>
        </pc:spChg>
        <pc:spChg chg="mod">
          <ac:chgData name="Alfred Asterjadhi" userId="39de57b9-85c0-4fd1-aaac-8ca2b6560ad0" providerId="ADAL" clId="{E4A653B2-0DC2-49BC-8A1B-D3EA3B6D2C41}" dt="2024-04-05T00:32:19.060" v="57" actId="20577"/>
          <ac:spMkLst>
            <pc:docMk/>
            <pc:sldMk cId="0" sldId="256"/>
            <ac:spMk id="3074" creationId="{00000000-0000-0000-0000-000000000000}"/>
          </ac:spMkLst>
        </pc:spChg>
      </pc:sldChg>
      <pc:sldChg chg="modSp mod">
        <pc:chgData name="Alfred Asterjadhi" userId="39de57b9-85c0-4fd1-aaac-8ca2b6560ad0" providerId="ADAL" clId="{E4A653B2-0DC2-49BC-8A1B-D3EA3B6D2C41}" dt="2024-04-05T00:32:29.124" v="58"/>
        <pc:sldMkLst>
          <pc:docMk/>
          <pc:sldMk cId="0" sldId="257"/>
        </pc:sldMkLst>
        <pc:spChg chg="mod">
          <ac:chgData name="Alfred Asterjadhi" userId="39de57b9-85c0-4fd1-aaac-8ca2b6560ad0" providerId="ADAL" clId="{E4A653B2-0DC2-49BC-8A1B-D3EA3B6D2C41}" dt="2024-04-05T00:31:00.318" v="10"/>
          <ac:spMkLst>
            <pc:docMk/>
            <pc:sldMk cId="0" sldId="257"/>
            <ac:spMk id="7" creationId="{4565958B-DD30-4EE7-AF20-DC550898176B}"/>
          </ac:spMkLst>
        </pc:spChg>
        <pc:spChg chg="mod">
          <ac:chgData name="Alfred Asterjadhi" userId="39de57b9-85c0-4fd1-aaac-8ca2b6560ad0" providerId="ADAL" clId="{E4A653B2-0DC2-49BC-8A1B-D3EA3B6D2C41}" dt="2024-04-05T00:32:29.124" v="58"/>
          <ac:spMkLst>
            <pc:docMk/>
            <pc:sldMk cId="0" sldId="257"/>
            <ac:spMk id="4098" creationId="{00000000-0000-0000-0000-000000000000}"/>
          </ac:spMkLst>
        </pc:spChg>
      </pc:sldChg>
      <pc:sldChg chg="modSp mod">
        <pc:chgData name="Alfred Asterjadhi" userId="39de57b9-85c0-4fd1-aaac-8ca2b6560ad0" providerId="ADAL" clId="{E4A653B2-0DC2-49BC-8A1B-D3EA3B6D2C41}" dt="2024-04-05T00:31:08.078" v="12" actId="313"/>
        <pc:sldMkLst>
          <pc:docMk/>
          <pc:sldMk cId="3254182675" sldId="258"/>
        </pc:sldMkLst>
        <pc:spChg chg="mod">
          <ac:chgData name="Alfred Asterjadhi" userId="39de57b9-85c0-4fd1-aaac-8ca2b6560ad0" providerId="ADAL" clId="{E4A653B2-0DC2-49BC-8A1B-D3EA3B6D2C41}" dt="2024-04-05T00:31:08.078" v="12" actId="313"/>
          <ac:spMkLst>
            <pc:docMk/>
            <pc:sldMk cId="3254182675" sldId="258"/>
            <ac:spMk id="7" creationId="{4F62ADF5-BC8B-4EF4-B4E8-C355611EECFF}"/>
          </ac:spMkLst>
        </pc:spChg>
      </pc:sldChg>
      <pc:sldChg chg="modSp mod">
        <pc:chgData name="Alfred Asterjadhi" userId="39de57b9-85c0-4fd1-aaac-8ca2b6560ad0" providerId="ADAL" clId="{E4A653B2-0DC2-49BC-8A1B-D3EA3B6D2C41}" dt="2024-04-05T00:31:09.316" v="14" actId="313"/>
        <pc:sldMkLst>
          <pc:docMk/>
          <pc:sldMk cId="3136880362" sldId="260"/>
        </pc:sldMkLst>
        <pc:spChg chg="mod">
          <ac:chgData name="Alfred Asterjadhi" userId="39de57b9-85c0-4fd1-aaac-8ca2b6560ad0" providerId="ADAL" clId="{E4A653B2-0DC2-49BC-8A1B-D3EA3B6D2C41}" dt="2024-04-05T00:31:09.316" v="14" actId="313"/>
          <ac:spMkLst>
            <pc:docMk/>
            <pc:sldMk cId="3136880362" sldId="260"/>
            <ac:spMk id="7" creationId="{733EE7F5-4D25-4915-8021-FD9EE23E2C32}"/>
          </ac:spMkLst>
        </pc:spChg>
      </pc:sldChg>
      <pc:sldChg chg="modSp mod">
        <pc:chgData name="Alfred Asterjadhi" userId="39de57b9-85c0-4fd1-aaac-8ca2b6560ad0" providerId="ADAL" clId="{E4A653B2-0DC2-49BC-8A1B-D3EA3B6D2C41}" dt="2024-04-05T00:31:10.284" v="16" actId="313"/>
        <pc:sldMkLst>
          <pc:docMk/>
          <pc:sldMk cId="1676196551" sldId="261"/>
        </pc:sldMkLst>
        <pc:spChg chg="mod">
          <ac:chgData name="Alfred Asterjadhi" userId="39de57b9-85c0-4fd1-aaac-8ca2b6560ad0" providerId="ADAL" clId="{E4A653B2-0DC2-49BC-8A1B-D3EA3B6D2C41}" dt="2024-04-05T00:31:10.284" v="16" actId="313"/>
          <ac:spMkLst>
            <pc:docMk/>
            <pc:sldMk cId="1676196551" sldId="261"/>
            <ac:spMk id="7" creationId="{0A0F1EBF-63A8-4C75-8DB7-0D8CD44D0896}"/>
          </ac:spMkLst>
        </pc:spChg>
      </pc:sldChg>
      <pc:sldChg chg="modSp mod">
        <pc:chgData name="Alfred Asterjadhi" userId="39de57b9-85c0-4fd1-aaac-8ca2b6560ad0" providerId="ADAL" clId="{E4A653B2-0DC2-49BC-8A1B-D3EA3B6D2C41}" dt="2024-04-05T00:31:10.771" v="17" actId="313"/>
        <pc:sldMkLst>
          <pc:docMk/>
          <pc:sldMk cId="2927177891" sldId="263"/>
        </pc:sldMkLst>
        <pc:spChg chg="mod">
          <ac:chgData name="Alfred Asterjadhi" userId="39de57b9-85c0-4fd1-aaac-8ca2b6560ad0" providerId="ADAL" clId="{E4A653B2-0DC2-49BC-8A1B-D3EA3B6D2C41}" dt="2024-04-05T00:31:10.771" v="17" actId="313"/>
          <ac:spMkLst>
            <pc:docMk/>
            <pc:sldMk cId="2927177891" sldId="263"/>
            <ac:spMk id="9" creationId="{4BB4CFD1-21C6-467E-AB6E-3577A473F86D}"/>
          </ac:spMkLst>
        </pc:spChg>
      </pc:sldChg>
      <pc:sldChg chg="modSp mod">
        <pc:chgData name="Alfred Asterjadhi" userId="39de57b9-85c0-4fd1-aaac-8ca2b6560ad0" providerId="ADAL" clId="{E4A653B2-0DC2-49BC-8A1B-D3EA3B6D2C41}" dt="2024-04-05T00:31:11.334" v="18" actId="313"/>
        <pc:sldMkLst>
          <pc:docMk/>
          <pc:sldMk cId="4277600907" sldId="264"/>
        </pc:sldMkLst>
        <pc:spChg chg="mod">
          <ac:chgData name="Alfred Asterjadhi" userId="39de57b9-85c0-4fd1-aaac-8ca2b6560ad0" providerId="ADAL" clId="{E4A653B2-0DC2-49BC-8A1B-D3EA3B6D2C41}" dt="2024-04-05T00:31:11.334" v="18" actId="313"/>
          <ac:spMkLst>
            <pc:docMk/>
            <pc:sldMk cId="4277600907" sldId="264"/>
            <ac:spMk id="8" creationId="{B2C4C695-AFB3-4956-B721-DB0805BA0685}"/>
          </ac:spMkLst>
        </pc:spChg>
      </pc:sldChg>
      <pc:sldChg chg="modSp mod">
        <pc:chgData name="Alfred Asterjadhi" userId="39de57b9-85c0-4fd1-aaac-8ca2b6560ad0" providerId="ADAL" clId="{E4A653B2-0DC2-49BC-8A1B-D3EA3B6D2C41}" dt="2024-04-05T00:31:11.901" v="19" actId="313"/>
        <pc:sldMkLst>
          <pc:docMk/>
          <pc:sldMk cId="2436815634" sldId="265"/>
        </pc:sldMkLst>
        <pc:spChg chg="mod">
          <ac:chgData name="Alfred Asterjadhi" userId="39de57b9-85c0-4fd1-aaac-8ca2b6560ad0" providerId="ADAL" clId="{E4A653B2-0DC2-49BC-8A1B-D3EA3B6D2C41}" dt="2024-04-05T00:31:11.901" v="19" actId="313"/>
          <ac:spMkLst>
            <pc:docMk/>
            <pc:sldMk cId="2436815634" sldId="265"/>
            <ac:spMk id="9" creationId="{535943CE-0A57-43F4-9844-46B4091CBC16}"/>
          </ac:spMkLst>
        </pc:spChg>
      </pc:sldChg>
      <pc:sldChg chg="modSp mod">
        <pc:chgData name="Alfred Asterjadhi" userId="39de57b9-85c0-4fd1-aaac-8ca2b6560ad0" providerId="ADAL" clId="{E4A653B2-0DC2-49BC-8A1B-D3EA3B6D2C41}" dt="2024-04-05T00:31:12.371" v="20" actId="313"/>
        <pc:sldMkLst>
          <pc:docMk/>
          <pc:sldMk cId="2400177835" sldId="266"/>
        </pc:sldMkLst>
        <pc:spChg chg="mod">
          <ac:chgData name="Alfred Asterjadhi" userId="39de57b9-85c0-4fd1-aaac-8ca2b6560ad0" providerId="ADAL" clId="{E4A653B2-0DC2-49BC-8A1B-D3EA3B6D2C41}" dt="2024-04-05T00:31:12.371" v="20" actId="313"/>
          <ac:spMkLst>
            <pc:docMk/>
            <pc:sldMk cId="2400177835" sldId="266"/>
            <ac:spMk id="8" creationId="{C5505616-1CE2-43B4-878B-31634EEB6CA7}"/>
          </ac:spMkLst>
        </pc:spChg>
      </pc:sldChg>
      <pc:sldChg chg="modSp mod">
        <pc:chgData name="Alfred Asterjadhi" userId="39de57b9-85c0-4fd1-aaac-8ca2b6560ad0" providerId="ADAL" clId="{E4A653B2-0DC2-49BC-8A1B-D3EA3B6D2C41}" dt="2024-04-05T00:33:35.126" v="84" actId="20577"/>
        <pc:sldMkLst>
          <pc:docMk/>
          <pc:sldMk cId="132832093" sldId="267"/>
        </pc:sldMkLst>
        <pc:spChg chg="mod">
          <ac:chgData name="Alfred Asterjadhi" userId="39de57b9-85c0-4fd1-aaac-8ca2b6560ad0" providerId="ADAL" clId="{E4A653B2-0DC2-49BC-8A1B-D3EA3B6D2C41}" dt="2024-04-05T00:33:35.126" v="84" actId="20577"/>
          <ac:spMkLst>
            <pc:docMk/>
            <pc:sldMk cId="132832093" sldId="267"/>
            <ac:spMk id="3" creationId="{00000000-0000-0000-0000-000000000000}"/>
          </ac:spMkLst>
        </pc:spChg>
        <pc:spChg chg="mod">
          <ac:chgData name="Alfred Asterjadhi" userId="39de57b9-85c0-4fd1-aaac-8ca2b6560ad0" providerId="ADAL" clId="{E4A653B2-0DC2-49BC-8A1B-D3EA3B6D2C41}" dt="2024-04-05T00:31:14.900" v="25" actId="313"/>
          <ac:spMkLst>
            <pc:docMk/>
            <pc:sldMk cId="132832093" sldId="267"/>
            <ac:spMk id="7" creationId="{C00CAC69-BF6D-4936-9CE0-D96F88ACD748}"/>
          </ac:spMkLst>
        </pc:spChg>
      </pc:sldChg>
      <pc:sldChg chg="addSp delSp modSp mod">
        <pc:chgData name="Alfred Asterjadhi" userId="39de57b9-85c0-4fd1-aaac-8ca2b6560ad0" providerId="ADAL" clId="{E4A653B2-0DC2-49BC-8A1B-D3EA3B6D2C41}" dt="2024-05-15T06:01:05.661" v="2893" actId="400"/>
        <pc:sldMkLst>
          <pc:docMk/>
          <pc:sldMk cId="3976818858" sldId="269"/>
        </pc:sldMkLst>
        <pc:spChg chg="mod">
          <ac:chgData name="Alfred Asterjadhi" userId="39de57b9-85c0-4fd1-aaac-8ca2b6560ad0" providerId="ADAL" clId="{E4A653B2-0DC2-49BC-8A1B-D3EA3B6D2C41}" dt="2024-04-05T00:31:16.083" v="27" actId="313"/>
          <ac:spMkLst>
            <pc:docMk/>
            <pc:sldMk cId="3976818858" sldId="269"/>
            <ac:spMk id="6" creationId="{00000000-0000-0000-0000-000000000000}"/>
          </ac:spMkLst>
        </pc:spChg>
        <pc:graphicFrameChg chg="del">
          <ac:chgData name="Alfred Asterjadhi" userId="39de57b9-85c0-4fd1-aaac-8ca2b6560ad0" providerId="ADAL" clId="{E4A653B2-0DC2-49BC-8A1B-D3EA3B6D2C41}" dt="2024-04-05T00:33:55.112" v="85" actId="478"/>
          <ac:graphicFrameMkLst>
            <pc:docMk/>
            <pc:sldMk cId="3976818858" sldId="269"/>
            <ac:graphicFrameMk id="3" creationId="{90120863-C6A6-CC22-28FD-7D36509C8F60}"/>
          </ac:graphicFrameMkLst>
        </pc:graphicFrameChg>
        <pc:graphicFrameChg chg="add mod modGraphic">
          <ac:chgData name="Alfred Asterjadhi" userId="39de57b9-85c0-4fd1-aaac-8ca2b6560ad0" providerId="ADAL" clId="{E4A653B2-0DC2-49BC-8A1B-D3EA3B6D2C41}" dt="2024-05-15T06:01:05.661" v="2893" actId="400"/>
          <ac:graphicFrameMkLst>
            <pc:docMk/>
            <pc:sldMk cId="3976818858" sldId="269"/>
            <ac:graphicFrameMk id="7" creationId="{CA8FE208-F8BD-60F2-371E-A58E2377E1AA}"/>
          </ac:graphicFrameMkLst>
        </pc:graphicFrameChg>
      </pc:sldChg>
      <pc:sldChg chg="modSp mod">
        <pc:chgData name="Alfred Asterjadhi" userId="39de57b9-85c0-4fd1-aaac-8ca2b6560ad0" providerId="ADAL" clId="{E4A653B2-0DC2-49BC-8A1B-D3EA3B6D2C41}" dt="2024-04-05T00:31:12.947" v="21" actId="313"/>
        <pc:sldMkLst>
          <pc:docMk/>
          <pc:sldMk cId="3387863760" sldId="270"/>
        </pc:sldMkLst>
        <pc:spChg chg="mod">
          <ac:chgData name="Alfred Asterjadhi" userId="39de57b9-85c0-4fd1-aaac-8ca2b6560ad0" providerId="ADAL" clId="{E4A653B2-0DC2-49BC-8A1B-D3EA3B6D2C41}" dt="2024-04-05T00:31:12.947" v="21" actId="313"/>
          <ac:spMkLst>
            <pc:docMk/>
            <pc:sldMk cId="3387863760" sldId="270"/>
            <ac:spMk id="8" creationId="{B1C9D975-9B89-429E-A2AD-175C2CE0D83A}"/>
          </ac:spMkLst>
        </pc:spChg>
      </pc:sldChg>
      <pc:sldChg chg="modSp mod">
        <pc:chgData name="Alfred Asterjadhi" userId="39de57b9-85c0-4fd1-aaac-8ca2b6560ad0" providerId="ADAL" clId="{E4A653B2-0DC2-49BC-8A1B-D3EA3B6D2C41}" dt="2024-05-16T10:05:40.609" v="2974" actId="207"/>
        <pc:sldMkLst>
          <pc:docMk/>
          <pc:sldMk cId="2243228416" sldId="299"/>
        </pc:sldMkLst>
        <pc:spChg chg="mod">
          <ac:chgData name="Alfred Asterjadhi" userId="39de57b9-85c0-4fd1-aaac-8ca2b6560ad0" providerId="ADAL" clId="{E4A653B2-0DC2-49BC-8A1B-D3EA3B6D2C41}" dt="2024-05-15T06:00:43.235" v="2871"/>
          <ac:spMkLst>
            <pc:docMk/>
            <pc:sldMk cId="2243228416" sldId="299"/>
            <ac:spMk id="3" creationId="{3857177C-4F12-41D1-AB93-6925069E5DB9}"/>
          </ac:spMkLst>
        </pc:spChg>
        <pc:spChg chg="mod">
          <ac:chgData name="Alfred Asterjadhi" userId="39de57b9-85c0-4fd1-aaac-8ca2b6560ad0" providerId="ADAL" clId="{E4A653B2-0DC2-49BC-8A1B-D3EA3B6D2C41}" dt="2024-05-16T10:05:40.609" v="2974" actId="207"/>
          <ac:spMkLst>
            <pc:docMk/>
            <pc:sldMk cId="2243228416" sldId="299"/>
            <ac:spMk id="6" creationId="{CA57C26B-2146-F1F1-CCAD-5EFC80B83624}"/>
          </ac:spMkLst>
        </pc:spChg>
        <pc:spChg chg="mod">
          <ac:chgData name="Alfred Asterjadhi" userId="39de57b9-85c0-4fd1-aaac-8ca2b6560ad0" providerId="ADAL" clId="{E4A653B2-0DC2-49BC-8A1B-D3EA3B6D2C41}" dt="2024-04-05T00:31:15.458" v="26" actId="313"/>
          <ac:spMkLst>
            <pc:docMk/>
            <pc:sldMk cId="2243228416" sldId="299"/>
            <ac:spMk id="8" creationId="{ADA0A8BA-AA59-4AB6-9BD0-89E3B2E275F5}"/>
          </ac:spMkLst>
        </pc:spChg>
      </pc:sldChg>
      <pc:sldChg chg="modSp mod">
        <pc:chgData name="Alfred Asterjadhi" userId="39de57b9-85c0-4fd1-aaac-8ca2b6560ad0" providerId="ADAL" clId="{E4A653B2-0DC2-49BC-8A1B-D3EA3B6D2C41}" dt="2024-04-05T00:32:03.039" v="52" actId="313"/>
        <pc:sldMkLst>
          <pc:docMk/>
          <pc:sldMk cId="1677969607" sldId="323"/>
        </pc:sldMkLst>
        <pc:spChg chg="mod">
          <ac:chgData name="Alfred Asterjadhi" userId="39de57b9-85c0-4fd1-aaac-8ca2b6560ad0" providerId="ADAL" clId="{E4A653B2-0DC2-49BC-8A1B-D3EA3B6D2C41}" dt="2024-04-05T00:32:03.039" v="52" actId="313"/>
          <ac:spMkLst>
            <pc:docMk/>
            <pc:sldMk cId="1677969607" sldId="323"/>
            <ac:spMk id="7" creationId="{247ADCDE-7164-400D-8B27-4BAED4FE7810}"/>
          </ac:spMkLst>
        </pc:spChg>
      </pc:sldChg>
      <pc:sldChg chg="modSp mod">
        <pc:chgData name="Alfred Asterjadhi" userId="39de57b9-85c0-4fd1-aaac-8ca2b6560ad0" providerId="ADAL" clId="{E4A653B2-0DC2-49BC-8A1B-D3EA3B6D2C41}" dt="2024-04-05T00:33:10.814" v="63" actId="20578"/>
        <pc:sldMkLst>
          <pc:docMk/>
          <pc:sldMk cId="1908471061" sldId="328"/>
        </pc:sldMkLst>
        <pc:spChg chg="mod">
          <ac:chgData name="Alfred Asterjadhi" userId="39de57b9-85c0-4fd1-aaac-8ca2b6560ad0" providerId="ADAL" clId="{E4A653B2-0DC2-49BC-8A1B-D3EA3B6D2C41}" dt="2024-04-05T00:33:10.814" v="63" actId="20578"/>
          <ac:spMkLst>
            <pc:docMk/>
            <pc:sldMk cId="1908471061" sldId="328"/>
            <ac:spMk id="3" creationId="{3EF9BE80-D462-4B64-8448-3B553445EDCF}"/>
          </ac:spMkLst>
        </pc:spChg>
        <pc:spChg chg="mod">
          <ac:chgData name="Alfred Asterjadhi" userId="39de57b9-85c0-4fd1-aaac-8ca2b6560ad0" providerId="ADAL" clId="{E4A653B2-0DC2-49BC-8A1B-D3EA3B6D2C41}" dt="2024-04-05T00:31:09.819" v="15" actId="313"/>
          <ac:spMkLst>
            <pc:docMk/>
            <pc:sldMk cId="1908471061" sldId="328"/>
            <ac:spMk id="6" creationId="{FCA6EDD1-4720-45B9-8B18-08C7AF47C492}"/>
          </ac:spMkLst>
        </pc:spChg>
      </pc:sldChg>
      <pc:sldChg chg="modSp mod">
        <pc:chgData name="Alfred Asterjadhi" userId="39de57b9-85c0-4fd1-aaac-8ca2b6560ad0" providerId="ADAL" clId="{E4A653B2-0DC2-49BC-8A1B-D3EA3B6D2C41}" dt="2024-04-05T00:31:13.427" v="22" actId="313"/>
        <pc:sldMkLst>
          <pc:docMk/>
          <pc:sldMk cId="15571502" sldId="330"/>
        </pc:sldMkLst>
        <pc:spChg chg="mod">
          <ac:chgData name="Alfred Asterjadhi" userId="39de57b9-85c0-4fd1-aaac-8ca2b6560ad0" providerId="ADAL" clId="{E4A653B2-0DC2-49BC-8A1B-D3EA3B6D2C41}" dt="2024-04-05T00:31:13.427" v="22" actId="313"/>
          <ac:spMkLst>
            <pc:docMk/>
            <pc:sldMk cId="15571502" sldId="330"/>
            <ac:spMk id="6" creationId="{5C48BDE3-7807-417F-A4F1-5356D38590CA}"/>
          </ac:spMkLst>
        </pc:spChg>
      </pc:sldChg>
      <pc:sldChg chg="modSp mod">
        <pc:chgData name="Alfred Asterjadhi" userId="39de57b9-85c0-4fd1-aaac-8ca2b6560ad0" providerId="ADAL" clId="{E4A653B2-0DC2-49BC-8A1B-D3EA3B6D2C41}" dt="2024-04-05T00:31:13.910" v="23" actId="313"/>
        <pc:sldMkLst>
          <pc:docMk/>
          <pc:sldMk cId="3200711991" sldId="331"/>
        </pc:sldMkLst>
        <pc:spChg chg="mod">
          <ac:chgData name="Alfred Asterjadhi" userId="39de57b9-85c0-4fd1-aaac-8ca2b6560ad0" providerId="ADAL" clId="{E4A653B2-0DC2-49BC-8A1B-D3EA3B6D2C41}" dt="2024-04-05T00:31:13.910" v="23" actId="313"/>
          <ac:spMkLst>
            <pc:docMk/>
            <pc:sldMk cId="3200711991" sldId="331"/>
            <ac:spMk id="6" creationId="{C3BF5992-FFFD-4B64-900D-0590BA3C03CE}"/>
          </ac:spMkLst>
        </pc:spChg>
      </pc:sldChg>
      <pc:sldChg chg="modSp mod">
        <pc:chgData name="Alfred Asterjadhi" userId="39de57b9-85c0-4fd1-aaac-8ca2b6560ad0" providerId="ADAL" clId="{E4A653B2-0DC2-49BC-8A1B-D3EA3B6D2C41}" dt="2024-04-05T00:31:14.427" v="24" actId="313"/>
        <pc:sldMkLst>
          <pc:docMk/>
          <pc:sldMk cId="2409609221" sldId="332"/>
        </pc:sldMkLst>
        <pc:spChg chg="mod">
          <ac:chgData name="Alfred Asterjadhi" userId="39de57b9-85c0-4fd1-aaac-8ca2b6560ad0" providerId="ADAL" clId="{E4A653B2-0DC2-49BC-8A1B-D3EA3B6D2C41}" dt="2024-04-05T00:31:14.427" v="24" actId="313"/>
          <ac:spMkLst>
            <pc:docMk/>
            <pc:sldMk cId="2409609221" sldId="332"/>
            <ac:spMk id="6" creationId="{2B4D6F20-084B-4EE9-AD6D-290838010348}"/>
          </ac:spMkLst>
        </pc:spChg>
      </pc:sldChg>
      <pc:sldChg chg="modSp mod">
        <pc:chgData name="Alfred Asterjadhi" userId="39de57b9-85c0-4fd1-aaac-8ca2b6560ad0" providerId="ADAL" clId="{E4A653B2-0DC2-49BC-8A1B-D3EA3B6D2C41}" dt="2024-05-02T17:01:56.637" v="778"/>
        <pc:sldMkLst>
          <pc:docMk/>
          <pc:sldMk cId="3843208451" sldId="333"/>
        </pc:sldMkLst>
        <pc:spChg chg="mod">
          <ac:chgData name="Alfred Asterjadhi" userId="39de57b9-85c0-4fd1-aaac-8ca2b6560ad0" providerId="ADAL" clId="{E4A653B2-0DC2-49BC-8A1B-D3EA3B6D2C41}" dt="2024-04-08T14:40:44.629" v="296" actId="207"/>
          <ac:spMkLst>
            <pc:docMk/>
            <pc:sldMk cId="3843208451" sldId="333"/>
            <ac:spMk id="2" creationId="{1790C6A9-20C4-440F-BC51-97DC4C9B7E71}"/>
          </ac:spMkLst>
        </pc:spChg>
        <pc:spChg chg="mod">
          <ac:chgData name="Alfred Asterjadhi" userId="39de57b9-85c0-4fd1-aaac-8ca2b6560ad0" providerId="ADAL" clId="{E4A653B2-0DC2-49BC-8A1B-D3EA3B6D2C41}" dt="2024-05-02T17:01:56.637" v="778"/>
          <ac:spMkLst>
            <pc:docMk/>
            <pc:sldMk cId="3843208451" sldId="333"/>
            <ac:spMk id="3" creationId="{918D7AE7-F661-4AD4-9210-88B6E5699ED9}"/>
          </ac:spMkLst>
        </pc:spChg>
        <pc:spChg chg="mod">
          <ac:chgData name="Alfred Asterjadhi" userId="39de57b9-85c0-4fd1-aaac-8ca2b6560ad0" providerId="ADAL" clId="{E4A653B2-0DC2-49BC-8A1B-D3EA3B6D2C41}" dt="2024-04-05T00:31:01.673" v="11"/>
          <ac:spMkLst>
            <pc:docMk/>
            <pc:sldMk cId="3843208451" sldId="333"/>
            <ac:spMk id="6" creationId="{A8221584-6364-48AC-B1C3-833137C81726}"/>
          </ac:spMkLst>
        </pc:spChg>
      </pc:sldChg>
      <pc:sldChg chg="modSp mod">
        <pc:chgData name="Alfred Asterjadhi" userId="39de57b9-85c0-4fd1-aaac-8ca2b6560ad0" providerId="ADAL" clId="{E4A653B2-0DC2-49BC-8A1B-D3EA3B6D2C41}" dt="2024-04-05T00:31:08.803" v="13" actId="313"/>
        <pc:sldMkLst>
          <pc:docMk/>
          <pc:sldMk cId="3977221359" sldId="340"/>
        </pc:sldMkLst>
        <pc:spChg chg="mod">
          <ac:chgData name="Alfred Asterjadhi" userId="39de57b9-85c0-4fd1-aaac-8ca2b6560ad0" providerId="ADAL" clId="{E4A653B2-0DC2-49BC-8A1B-D3EA3B6D2C41}" dt="2024-04-05T00:31:08.803" v="13" actId="313"/>
          <ac:spMkLst>
            <pc:docMk/>
            <pc:sldMk cId="3977221359" sldId="340"/>
            <ac:spMk id="6" creationId="{BC264D22-EE96-4B0F-90AA-B4358FF19246}"/>
          </ac:spMkLst>
        </pc:spChg>
      </pc:sldChg>
      <pc:sldChg chg="modSp mod">
        <pc:chgData name="Alfred Asterjadhi" userId="39de57b9-85c0-4fd1-aaac-8ca2b6560ad0" providerId="ADAL" clId="{E4A653B2-0DC2-49BC-8A1B-D3EA3B6D2C41}" dt="2024-05-15T06:03:29.287" v="2946" actId="13926"/>
        <pc:sldMkLst>
          <pc:docMk/>
          <pc:sldMk cId="3930036297" sldId="356"/>
        </pc:sldMkLst>
        <pc:spChg chg="mod">
          <ac:chgData name="Alfred Asterjadhi" userId="39de57b9-85c0-4fd1-aaac-8ca2b6560ad0" providerId="ADAL" clId="{E4A653B2-0DC2-49BC-8A1B-D3EA3B6D2C41}" dt="2024-05-15T06:03:29.287" v="2946" actId="13926"/>
          <ac:spMkLst>
            <pc:docMk/>
            <pc:sldMk cId="3930036297" sldId="356"/>
            <ac:spMk id="2" creationId="{4B5F0D0E-8BB7-48AB-9160-728B8B3399A2}"/>
          </ac:spMkLst>
        </pc:spChg>
        <pc:spChg chg="mod">
          <ac:chgData name="Alfred Asterjadhi" userId="39de57b9-85c0-4fd1-aaac-8ca2b6560ad0" providerId="ADAL" clId="{E4A653B2-0DC2-49BC-8A1B-D3EA3B6D2C41}" dt="2024-05-15T06:03:27.694" v="2945" actId="207"/>
          <ac:spMkLst>
            <pc:docMk/>
            <pc:sldMk cId="3930036297" sldId="356"/>
            <ac:spMk id="3" creationId="{DFB0BA47-D7B6-4F95-932E-A7AA615BC440}"/>
          </ac:spMkLst>
        </pc:spChg>
        <pc:spChg chg="mod">
          <ac:chgData name="Alfred Asterjadhi" userId="39de57b9-85c0-4fd1-aaac-8ca2b6560ad0" providerId="ADAL" clId="{E4A653B2-0DC2-49BC-8A1B-D3EA3B6D2C41}" dt="2024-04-05T00:31:55.556" v="45" actId="313"/>
          <ac:spMkLst>
            <pc:docMk/>
            <pc:sldMk cId="3930036297" sldId="356"/>
            <ac:spMk id="6" creationId="{974B2026-97FB-40D2-8F22-7E6D319B4EA2}"/>
          </ac:spMkLst>
        </pc:spChg>
      </pc:sldChg>
      <pc:sldChg chg="addSp delSp modSp mod">
        <pc:chgData name="Alfred Asterjadhi" userId="39de57b9-85c0-4fd1-aaac-8ca2b6560ad0" providerId="ADAL" clId="{E4A653B2-0DC2-49BC-8A1B-D3EA3B6D2C41}" dt="2024-05-15T06:06:30.510" v="2971" actId="14100"/>
        <pc:sldMkLst>
          <pc:docMk/>
          <pc:sldMk cId="3576977642" sldId="362"/>
        </pc:sldMkLst>
        <pc:spChg chg="mod">
          <ac:chgData name="Alfred Asterjadhi" userId="39de57b9-85c0-4fd1-aaac-8ca2b6560ad0" providerId="ADAL" clId="{E4A653B2-0DC2-49BC-8A1B-D3EA3B6D2C41}" dt="2024-04-05T00:39:32.498" v="276" actId="20577"/>
          <ac:spMkLst>
            <pc:docMk/>
            <pc:sldMk cId="3576977642" sldId="362"/>
            <ac:spMk id="2" creationId="{0EAF4D72-7EB5-22A3-403A-E095C87E6E26}"/>
          </ac:spMkLst>
        </pc:spChg>
        <pc:spChg chg="mod">
          <ac:chgData name="Alfred Asterjadhi" userId="39de57b9-85c0-4fd1-aaac-8ca2b6560ad0" providerId="ADAL" clId="{E4A653B2-0DC2-49BC-8A1B-D3EA3B6D2C41}" dt="2024-04-05T00:32:01.286" v="49" actId="313"/>
          <ac:spMkLst>
            <pc:docMk/>
            <pc:sldMk cId="3576977642" sldId="362"/>
            <ac:spMk id="6" creationId="{3DD21102-AAEB-13F6-15EC-3CBBC04B5637}"/>
          </ac:spMkLst>
        </pc:spChg>
        <pc:spChg chg="add del">
          <ac:chgData name="Alfred Asterjadhi" userId="39de57b9-85c0-4fd1-aaac-8ca2b6560ad0" providerId="ADAL" clId="{E4A653B2-0DC2-49BC-8A1B-D3EA3B6D2C41}" dt="2024-04-09T16:22:21.470" v="304" actId="22"/>
          <ac:spMkLst>
            <pc:docMk/>
            <pc:sldMk cId="3576977642" sldId="362"/>
            <ac:spMk id="7" creationId="{313D9C69-5F30-3F48-DAF9-FDCD741F0F1D}"/>
          </ac:spMkLst>
        </pc:spChg>
        <pc:spChg chg="add del">
          <ac:chgData name="Alfred Asterjadhi" userId="39de57b9-85c0-4fd1-aaac-8ca2b6560ad0" providerId="ADAL" clId="{E4A653B2-0DC2-49BC-8A1B-D3EA3B6D2C41}" dt="2024-05-15T06:04:22.353" v="2954" actId="478"/>
          <ac:spMkLst>
            <pc:docMk/>
            <pc:sldMk cId="3576977642" sldId="362"/>
            <ac:spMk id="7" creationId="{F2536738-F2D7-90D5-3919-4EE721BAF50F}"/>
          </ac:spMkLst>
        </pc:spChg>
        <pc:spChg chg="add del">
          <ac:chgData name="Alfred Asterjadhi" userId="39de57b9-85c0-4fd1-aaac-8ca2b6560ad0" providerId="ADAL" clId="{E4A653B2-0DC2-49BC-8A1B-D3EA3B6D2C41}" dt="2024-04-09T16:22:24.103" v="306" actId="22"/>
          <ac:spMkLst>
            <pc:docMk/>
            <pc:sldMk cId="3576977642" sldId="362"/>
            <ac:spMk id="9" creationId="{D339BE9F-2551-17C1-3CC6-478461AD8E18}"/>
          </ac:spMkLst>
        </pc:spChg>
        <pc:spChg chg="mod">
          <ac:chgData name="Alfred Asterjadhi" userId="39de57b9-85c0-4fd1-aaac-8ca2b6560ad0" providerId="ADAL" clId="{E4A653B2-0DC2-49BC-8A1B-D3EA3B6D2C41}" dt="2024-05-15T06:06:03.339" v="2960"/>
          <ac:spMkLst>
            <pc:docMk/>
            <pc:sldMk cId="3576977642" sldId="362"/>
            <ac:spMk id="13" creationId="{52B52CA9-635D-CC13-F2C2-9C3799381C7A}"/>
          </ac:spMkLst>
        </pc:spChg>
        <pc:spChg chg="mod">
          <ac:chgData name="Alfred Asterjadhi" userId="39de57b9-85c0-4fd1-aaac-8ca2b6560ad0" providerId="ADAL" clId="{E4A653B2-0DC2-49BC-8A1B-D3EA3B6D2C41}" dt="2024-05-15T06:06:27.567" v="2970" actId="14100"/>
          <ac:spMkLst>
            <pc:docMk/>
            <pc:sldMk cId="3576977642" sldId="362"/>
            <ac:spMk id="14" creationId="{EA241379-D74E-02D7-A250-4BC607C3BFED}"/>
          </ac:spMkLst>
        </pc:spChg>
        <pc:spChg chg="mod">
          <ac:chgData name="Alfred Asterjadhi" userId="39de57b9-85c0-4fd1-aaac-8ca2b6560ad0" providerId="ADAL" clId="{E4A653B2-0DC2-49BC-8A1B-D3EA3B6D2C41}" dt="2024-05-15T06:06:03.339" v="2960"/>
          <ac:spMkLst>
            <pc:docMk/>
            <pc:sldMk cId="3576977642" sldId="362"/>
            <ac:spMk id="15" creationId="{9EEB6803-41CC-3A77-1B83-6EBD5F1B5091}"/>
          </ac:spMkLst>
        </pc:spChg>
        <pc:spChg chg="mod">
          <ac:chgData name="Alfred Asterjadhi" userId="39de57b9-85c0-4fd1-aaac-8ca2b6560ad0" providerId="ADAL" clId="{E4A653B2-0DC2-49BC-8A1B-D3EA3B6D2C41}" dt="2024-05-15T06:06:24.254" v="2969" actId="6549"/>
          <ac:spMkLst>
            <pc:docMk/>
            <pc:sldMk cId="3576977642" sldId="362"/>
            <ac:spMk id="16" creationId="{CA1A1623-65F8-E7F3-860B-98677C489FFA}"/>
          </ac:spMkLst>
        </pc:spChg>
        <pc:spChg chg="mod">
          <ac:chgData name="Alfred Asterjadhi" userId="39de57b9-85c0-4fd1-aaac-8ca2b6560ad0" providerId="ADAL" clId="{E4A653B2-0DC2-49BC-8A1B-D3EA3B6D2C41}" dt="2024-05-15T06:06:30.510" v="2971" actId="14100"/>
          <ac:spMkLst>
            <pc:docMk/>
            <pc:sldMk cId="3576977642" sldId="362"/>
            <ac:spMk id="17" creationId="{9FA8A9E4-8210-DC7B-CB87-201A6F271186}"/>
          </ac:spMkLst>
        </pc:spChg>
        <pc:spChg chg="mod">
          <ac:chgData name="Alfred Asterjadhi" userId="39de57b9-85c0-4fd1-aaac-8ca2b6560ad0" providerId="ADAL" clId="{E4A653B2-0DC2-49BC-8A1B-D3EA3B6D2C41}" dt="2024-05-15T06:06:03.339" v="2960"/>
          <ac:spMkLst>
            <pc:docMk/>
            <pc:sldMk cId="3576977642" sldId="362"/>
            <ac:spMk id="19" creationId="{CD0B1254-095D-FF3B-1A98-A30E6C54E272}"/>
          </ac:spMkLst>
        </pc:spChg>
        <pc:spChg chg="mod">
          <ac:chgData name="Alfred Asterjadhi" userId="39de57b9-85c0-4fd1-aaac-8ca2b6560ad0" providerId="ADAL" clId="{E4A653B2-0DC2-49BC-8A1B-D3EA3B6D2C41}" dt="2024-05-15T06:06:03.339" v="2960"/>
          <ac:spMkLst>
            <pc:docMk/>
            <pc:sldMk cId="3576977642" sldId="362"/>
            <ac:spMk id="21" creationId="{3FCC15AC-4125-A5A9-87AE-074781969763}"/>
          </ac:spMkLst>
        </pc:spChg>
        <pc:spChg chg="mod">
          <ac:chgData name="Alfred Asterjadhi" userId="39de57b9-85c0-4fd1-aaac-8ca2b6560ad0" providerId="ADAL" clId="{E4A653B2-0DC2-49BC-8A1B-D3EA3B6D2C41}" dt="2024-05-15T06:06:03.339" v="2960"/>
          <ac:spMkLst>
            <pc:docMk/>
            <pc:sldMk cId="3576977642" sldId="362"/>
            <ac:spMk id="22" creationId="{8293EF9A-AB3D-A58D-42BA-E1C6A740DF14}"/>
          </ac:spMkLst>
        </pc:spChg>
        <pc:spChg chg="mod">
          <ac:chgData name="Alfred Asterjadhi" userId="39de57b9-85c0-4fd1-aaac-8ca2b6560ad0" providerId="ADAL" clId="{E4A653B2-0DC2-49BC-8A1B-D3EA3B6D2C41}" dt="2024-05-15T06:06:03.339" v="2960"/>
          <ac:spMkLst>
            <pc:docMk/>
            <pc:sldMk cId="3576977642" sldId="362"/>
            <ac:spMk id="23" creationId="{D57FAFFA-D191-B2F2-32BF-DCF13880AE00}"/>
          </ac:spMkLst>
        </pc:spChg>
        <pc:spChg chg="mod">
          <ac:chgData name="Alfred Asterjadhi" userId="39de57b9-85c0-4fd1-aaac-8ca2b6560ad0" providerId="ADAL" clId="{E4A653B2-0DC2-49BC-8A1B-D3EA3B6D2C41}" dt="2024-05-15T06:06:03.339" v="2960"/>
          <ac:spMkLst>
            <pc:docMk/>
            <pc:sldMk cId="3576977642" sldId="362"/>
            <ac:spMk id="24" creationId="{1387A76C-8C0A-F2EE-3028-D8C9D7C19295}"/>
          </ac:spMkLst>
        </pc:spChg>
        <pc:spChg chg="mod">
          <ac:chgData name="Alfred Asterjadhi" userId="39de57b9-85c0-4fd1-aaac-8ca2b6560ad0" providerId="ADAL" clId="{E4A653B2-0DC2-49BC-8A1B-D3EA3B6D2C41}" dt="2024-05-15T06:06:03.339" v="2960"/>
          <ac:spMkLst>
            <pc:docMk/>
            <pc:sldMk cId="3576977642" sldId="362"/>
            <ac:spMk id="25" creationId="{1C41E2BE-C63E-2DDB-BD81-5A90579D88A7}"/>
          </ac:spMkLst>
        </pc:spChg>
        <pc:spChg chg="mod">
          <ac:chgData name="Alfred Asterjadhi" userId="39de57b9-85c0-4fd1-aaac-8ca2b6560ad0" providerId="ADAL" clId="{E4A653B2-0DC2-49BC-8A1B-D3EA3B6D2C41}" dt="2024-05-15T06:06:03.339" v="2960"/>
          <ac:spMkLst>
            <pc:docMk/>
            <pc:sldMk cId="3576977642" sldId="362"/>
            <ac:spMk id="26" creationId="{4E77811B-8FF8-1E99-D608-06721528DEDE}"/>
          </ac:spMkLst>
        </pc:spChg>
        <pc:spChg chg="mod">
          <ac:chgData name="Alfred Asterjadhi" userId="39de57b9-85c0-4fd1-aaac-8ca2b6560ad0" providerId="ADAL" clId="{E4A653B2-0DC2-49BC-8A1B-D3EA3B6D2C41}" dt="2024-05-15T06:06:03.339" v="2960"/>
          <ac:spMkLst>
            <pc:docMk/>
            <pc:sldMk cId="3576977642" sldId="362"/>
            <ac:spMk id="27" creationId="{7F1BFA91-4F2D-6373-F451-6626E9619209}"/>
          </ac:spMkLst>
        </pc:spChg>
        <pc:spChg chg="mod">
          <ac:chgData name="Alfred Asterjadhi" userId="39de57b9-85c0-4fd1-aaac-8ca2b6560ad0" providerId="ADAL" clId="{E4A653B2-0DC2-49BC-8A1B-D3EA3B6D2C41}" dt="2024-05-15T06:06:03.339" v="2960"/>
          <ac:spMkLst>
            <pc:docMk/>
            <pc:sldMk cId="3576977642" sldId="362"/>
            <ac:spMk id="28" creationId="{DD4D30E1-6A7B-643A-A738-886462607E93}"/>
          </ac:spMkLst>
        </pc:spChg>
        <pc:spChg chg="mod">
          <ac:chgData name="Alfred Asterjadhi" userId="39de57b9-85c0-4fd1-aaac-8ca2b6560ad0" providerId="ADAL" clId="{E4A653B2-0DC2-49BC-8A1B-D3EA3B6D2C41}" dt="2024-05-15T06:06:03.339" v="2960"/>
          <ac:spMkLst>
            <pc:docMk/>
            <pc:sldMk cId="3576977642" sldId="362"/>
            <ac:spMk id="29" creationId="{53DF5AB4-C56F-8AFE-1FFC-6DD6481037F0}"/>
          </ac:spMkLst>
        </pc:spChg>
        <pc:spChg chg="mod">
          <ac:chgData name="Alfred Asterjadhi" userId="39de57b9-85c0-4fd1-aaac-8ca2b6560ad0" providerId="ADAL" clId="{E4A653B2-0DC2-49BC-8A1B-D3EA3B6D2C41}" dt="2024-05-15T06:06:03.339" v="2960"/>
          <ac:spMkLst>
            <pc:docMk/>
            <pc:sldMk cId="3576977642" sldId="362"/>
            <ac:spMk id="30" creationId="{0CF9BAA6-984B-BF52-E2DB-60CC1F424EAA}"/>
          </ac:spMkLst>
        </pc:spChg>
        <pc:grpChg chg="add mod">
          <ac:chgData name="Alfred Asterjadhi" userId="39de57b9-85c0-4fd1-aaac-8ca2b6560ad0" providerId="ADAL" clId="{E4A653B2-0DC2-49BC-8A1B-D3EA3B6D2C41}" dt="2024-05-15T06:06:03.339" v="2960"/>
          <ac:grpSpMkLst>
            <pc:docMk/>
            <pc:sldMk cId="3576977642" sldId="362"/>
            <ac:grpSpMk id="10" creationId="{23BDDF2D-941B-AD61-224D-7FBF8FE22762}"/>
          </ac:grpSpMkLst>
        </pc:grpChg>
        <pc:grpChg chg="mod">
          <ac:chgData name="Alfred Asterjadhi" userId="39de57b9-85c0-4fd1-aaac-8ca2b6560ad0" providerId="ADAL" clId="{E4A653B2-0DC2-49BC-8A1B-D3EA3B6D2C41}" dt="2024-05-15T06:06:03.339" v="2960"/>
          <ac:grpSpMkLst>
            <pc:docMk/>
            <pc:sldMk cId="3576977642" sldId="362"/>
            <ac:grpSpMk id="12" creationId="{01AFCBEA-F169-5929-CA05-4A97E4CD1EBF}"/>
          </ac:grpSpMkLst>
        </pc:grpChg>
        <pc:grpChg chg="del">
          <ac:chgData name="Alfred Asterjadhi" userId="39de57b9-85c0-4fd1-aaac-8ca2b6560ad0" providerId="ADAL" clId="{E4A653B2-0DC2-49BC-8A1B-D3EA3B6D2C41}" dt="2024-04-05T00:39:25.583" v="271" actId="478"/>
          <ac:grpSpMkLst>
            <pc:docMk/>
            <pc:sldMk cId="3576977642" sldId="362"/>
            <ac:grpSpMk id="14" creationId="{91D04AF3-25E2-225B-7220-D9C9B8267E7A}"/>
          </ac:grpSpMkLst>
        </pc:grpChg>
        <pc:grpChg chg="mod">
          <ac:chgData name="Alfred Asterjadhi" userId="39de57b9-85c0-4fd1-aaac-8ca2b6560ad0" providerId="ADAL" clId="{E4A653B2-0DC2-49BC-8A1B-D3EA3B6D2C41}" dt="2024-05-15T06:06:03.339" v="2960"/>
          <ac:grpSpMkLst>
            <pc:docMk/>
            <pc:sldMk cId="3576977642" sldId="362"/>
            <ac:grpSpMk id="18" creationId="{7B504EAE-18AC-0817-A5B4-E94644770A24}"/>
          </ac:grpSpMkLst>
        </pc:grpChg>
        <pc:grpChg chg="mod">
          <ac:chgData name="Alfred Asterjadhi" userId="39de57b9-85c0-4fd1-aaac-8ca2b6560ad0" providerId="ADAL" clId="{E4A653B2-0DC2-49BC-8A1B-D3EA3B6D2C41}" dt="2024-05-15T06:06:03.339" v="2960"/>
          <ac:grpSpMkLst>
            <pc:docMk/>
            <pc:sldMk cId="3576977642" sldId="362"/>
            <ac:grpSpMk id="20" creationId="{A2BB9465-019E-2EBE-AB22-9350EE2DE31B}"/>
          </ac:grpSpMkLst>
        </pc:grpChg>
        <pc:picChg chg="add del mod">
          <ac:chgData name="Alfred Asterjadhi" userId="39de57b9-85c0-4fd1-aaac-8ca2b6560ad0" providerId="ADAL" clId="{E4A653B2-0DC2-49BC-8A1B-D3EA3B6D2C41}" dt="2024-05-15T06:06:02.890" v="2959" actId="478"/>
          <ac:picMkLst>
            <pc:docMk/>
            <pc:sldMk cId="3576977642" sldId="362"/>
            <ac:picMk id="9" creationId="{D3C16CAF-4514-F97C-6E52-D60348D4E6D2}"/>
          </ac:picMkLst>
        </pc:picChg>
        <pc:picChg chg="mod">
          <ac:chgData name="Alfred Asterjadhi" userId="39de57b9-85c0-4fd1-aaac-8ca2b6560ad0" providerId="ADAL" clId="{E4A653B2-0DC2-49BC-8A1B-D3EA3B6D2C41}" dt="2024-05-15T06:06:03.339" v="2960"/>
          <ac:picMkLst>
            <pc:docMk/>
            <pc:sldMk cId="3576977642" sldId="362"/>
            <ac:picMk id="11" creationId="{ED511CCF-C78D-6DA0-E26B-139FB69FC183}"/>
          </ac:picMkLst>
        </pc:picChg>
      </pc:sldChg>
      <pc:sldChg chg="addSp delSp modSp mod chgLayout">
        <pc:chgData name="Alfred Asterjadhi" userId="39de57b9-85c0-4fd1-aaac-8ca2b6560ad0" providerId="ADAL" clId="{E4A653B2-0DC2-49BC-8A1B-D3EA3B6D2C41}" dt="2024-05-13T08:42:34.290" v="2011" actId="20577"/>
        <pc:sldMkLst>
          <pc:docMk/>
          <pc:sldMk cId="1843331871" sldId="365"/>
        </pc:sldMkLst>
        <pc:spChg chg="mod ord">
          <ac:chgData name="Alfred Asterjadhi" userId="39de57b9-85c0-4fd1-aaac-8ca2b6560ad0" providerId="ADAL" clId="{E4A653B2-0DC2-49BC-8A1B-D3EA3B6D2C41}" dt="2024-05-10T01:40:12.905" v="1030" actId="6264"/>
          <ac:spMkLst>
            <pc:docMk/>
            <pc:sldMk cId="1843331871" sldId="365"/>
            <ac:spMk id="2" creationId="{0753DF19-5604-D757-CF21-A9FC2116E8DC}"/>
          </ac:spMkLst>
        </pc:spChg>
        <pc:spChg chg="add del mod">
          <ac:chgData name="Alfred Asterjadhi" userId="39de57b9-85c0-4fd1-aaac-8ca2b6560ad0" providerId="ADAL" clId="{E4A653B2-0DC2-49BC-8A1B-D3EA3B6D2C41}" dt="2024-05-10T01:40:12.905" v="1030" actId="6264"/>
          <ac:spMkLst>
            <pc:docMk/>
            <pc:sldMk cId="1843331871" sldId="365"/>
            <ac:spMk id="3" creationId="{AF6E8F38-D6D0-DD59-B8EE-68A7C1A62739}"/>
          </ac:spMkLst>
        </pc:spChg>
        <pc:spChg chg="mod ord">
          <ac:chgData name="Alfred Asterjadhi" userId="39de57b9-85c0-4fd1-aaac-8ca2b6560ad0" providerId="ADAL" clId="{E4A653B2-0DC2-49BC-8A1B-D3EA3B6D2C41}" dt="2024-05-10T01:40:12.905" v="1030" actId="6264"/>
          <ac:spMkLst>
            <pc:docMk/>
            <pc:sldMk cId="1843331871" sldId="365"/>
            <ac:spMk id="4" creationId="{0F594D8D-205A-130F-F44A-33234B5124E9}"/>
          </ac:spMkLst>
        </pc:spChg>
        <pc:spChg chg="mod ord">
          <ac:chgData name="Alfred Asterjadhi" userId="39de57b9-85c0-4fd1-aaac-8ca2b6560ad0" providerId="ADAL" clId="{E4A653B2-0DC2-49BC-8A1B-D3EA3B6D2C41}" dt="2024-05-10T01:40:12.905" v="1030" actId="6264"/>
          <ac:spMkLst>
            <pc:docMk/>
            <pc:sldMk cId="1843331871" sldId="365"/>
            <ac:spMk id="5" creationId="{73293754-77B9-AF3C-66B0-AC1E188A985E}"/>
          </ac:spMkLst>
        </pc:spChg>
        <pc:spChg chg="mod ord">
          <ac:chgData name="Alfred Asterjadhi" userId="39de57b9-85c0-4fd1-aaac-8ca2b6560ad0" providerId="ADAL" clId="{E4A653B2-0DC2-49BC-8A1B-D3EA3B6D2C41}" dt="2024-05-10T01:40:12.905" v="1030" actId="6264"/>
          <ac:spMkLst>
            <pc:docMk/>
            <pc:sldMk cId="1843331871" sldId="365"/>
            <ac:spMk id="6" creationId="{6ACA49CE-D01F-5C62-094F-BCB7174FDE18}"/>
          </ac:spMkLst>
        </pc:spChg>
        <pc:spChg chg="add del mod">
          <ac:chgData name="Alfred Asterjadhi" userId="39de57b9-85c0-4fd1-aaac-8ca2b6560ad0" providerId="ADAL" clId="{E4A653B2-0DC2-49BC-8A1B-D3EA3B6D2C41}" dt="2024-05-10T01:40:12.905" v="1030" actId="6264"/>
          <ac:spMkLst>
            <pc:docMk/>
            <pc:sldMk cId="1843331871" sldId="365"/>
            <ac:spMk id="7" creationId="{EF2EB46C-6963-41D4-3EE7-51891208AFE1}"/>
          </ac:spMkLst>
        </pc:spChg>
        <pc:spChg chg="add del mod">
          <ac:chgData name="Alfred Asterjadhi" userId="39de57b9-85c0-4fd1-aaac-8ca2b6560ad0" providerId="ADAL" clId="{E4A653B2-0DC2-49BC-8A1B-D3EA3B6D2C41}" dt="2024-05-10T01:40:12.905" v="1030" actId="6264"/>
          <ac:spMkLst>
            <pc:docMk/>
            <pc:sldMk cId="1843331871" sldId="365"/>
            <ac:spMk id="8" creationId="{88CEDFEA-2B28-2A0A-E2E1-EADEF7B50ABE}"/>
          </ac:spMkLst>
        </pc:spChg>
        <pc:spChg chg="add del mod">
          <ac:chgData name="Alfred Asterjadhi" userId="39de57b9-85c0-4fd1-aaac-8ca2b6560ad0" providerId="ADAL" clId="{E4A653B2-0DC2-49BC-8A1B-D3EA3B6D2C41}" dt="2024-05-10T01:40:12.905" v="1030" actId="6264"/>
          <ac:spMkLst>
            <pc:docMk/>
            <pc:sldMk cId="1843331871" sldId="365"/>
            <ac:spMk id="9" creationId="{8D626C31-F8CA-A09A-F26A-E12D785E4D22}"/>
          </ac:spMkLst>
        </pc:spChg>
        <pc:spChg chg="mod ord">
          <ac:chgData name="Alfred Asterjadhi" userId="39de57b9-85c0-4fd1-aaac-8ca2b6560ad0" providerId="ADAL" clId="{E4A653B2-0DC2-49BC-8A1B-D3EA3B6D2C41}" dt="2024-05-13T08:42:34.290" v="2011" actId="20577"/>
          <ac:spMkLst>
            <pc:docMk/>
            <pc:sldMk cId="1843331871" sldId="365"/>
            <ac:spMk id="10" creationId="{C94BFE34-E164-362E-520A-13529A3EC875}"/>
          </ac:spMkLst>
        </pc:spChg>
        <pc:spChg chg="add del mod">
          <ac:chgData name="Alfred Asterjadhi" userId="39de57b9-85c0-4fd1-aaac-8ca2b6560ad0" providerId="ADAL" clId="{E4A653B2-0DC2-49BC-8A1B-D3EA3B6D2C41}" dt="2024-05-10T01:40:12.905" v="1030" actId="6264"/>
          <ac:spMkLst>
            <pc:docMk/>
            <pc:sldMk cId="1843331871" sldId="365"/>
            <ac:spMk id="11" creationId="{F71A203A-CC63-BAFC-1483-4C057238EC35}"/>
          </ac:spMkLst>
        </pc:spChg>
        <pc:spChg chg="mod">
          <ac:chgData name="Alfred Asterjadhi" userId="39de57b9-85c0-4fd1-aaac-8ca2b6560ad0" providerId="ADAL" clId="{E4A653B2-0DC2-49BC-8A1B-D3EA3B6D2C41}" dt="2024-05-10T01:40:50.039" v="1039"/>
          <ac:spMkLst>
            <pc:docMk/>
            <pc:sldMk cId="1843331871" sldId="365"/>
            <ac:spMk id="16" creationId="{C9A64770-999F-22A7-F8D4-46E4DDCF3BA7}"/>
          </ac:spMkLst>
        </pc:spChg>
        <pc:spChg chg="mod">
          <ac:chgData name="Alfred Asterjadhi" userId="39de57b9-85c0-4fd1-aaac-8ca2b6560ad0" providerId="ADAL" clId="{E4A653B2-0DC2-49BC-8A1B-D3EA3B6D2C41}" dt="2024-05-10T01:40:50.039" v="1039"/>
          <ac:spMkLst>
            <pc:docMk/>
            <pc:sldMk cId="1843331871" sldId="365"/>
            <ac:spMk id="17" creationId="{B9C0BA4C-3000-0702-F36F-EB73C867FA7F}"/>
          </ac:spMkLst>
        </pc:spChg>
        <pc:spChg chg="mod">
          <ac:chgData name="Alfred Asterjadhi" userId="39de57b9-85c0-4fd1-aaac-8ca2b6560ad0" providerId="ADAL" clId="{E4A653B2-0DC2-49BC-8A1B-D3EA3B6D2C41}" dt="2024-05-10T01:40:50.039" v="1039"/>
          <ac:spMkLst>
            <pc:docMk/>
            <pc:sldMk cId="1843331871" sldId="365"/>
            <ac:spMk id="18" creationId="{42EAABA1-DD4A-5FDF-E700-794FD1511D1B}"/>
          </ac:spMkLst>
        </pc:spChg>
        <pc:spChg chg="mod">
          <ac:chgData name="Alfred Asterjadhi" userId="39de57b9-85c0-4fd1-aaac-8ca2b6560ad0" providerId="ADAL" clId="{E4A653B2-0DC2-49BC-8A1B-D3EA3B6D2C41}" dt="2024-05-10T01:40:50.039" v="1039"/>
          <ac:spMkLst>
            <pc:docMk/>
            <pc:sldMk cId="1843331871" sldId="365"/>
            <ac:spMk id="19" creationId="{DB8B1671-A0A6-1FDB-F338-EA30D99C66F7}"/>
          </ac:spMkLst>
        </pc:spChg>
        <pc:spChg chg="mod">
          <ac:chgData name="Alfred Asterjadhi" userId="39de57b9-85c0-4fd1-aaac-8ca2b6560ad0" providerId="ADAL" clId="{E4A653B2-0DC2-49BC-8A1B-D3EA3B6D2C41}" dt="2024-05-10T01:41:49.644" v="1057" actId="404"/>
          <ac:spMkLst>
            <pc:docMk/>
            <pc:sldMk cId="1843331871" sldId="365"/>
            <ac:spMk id="21" creationId="{87D3AB5C-BFD7-B00D-CE6A-320142C0C7DC}"/>
          </ac:spMkLst>
        </pc:spChg>
        <pc:spChg chg="mod">
          <ac:chgData name="Alfred Asterjadhi" userId="39de57b9-85c0-4fd1-aaac-8ca2b6560ad0" providerId="ADAL" clId="{E4A653B2-0DC2-49BC-8A1B-D3EA3B6D2C41}" dt="2024-05-10T01:41:51.874" v="1059" actId="404"/>
          <ac:spMkLst>
            <pc:docMk/>
            <pc:sldMk cId="1843331871" sldId="365"/>
            <ac:spMk id="23" creationId="{CD3AF3A0-4EA3-31BD-699E-18773DC2C3DF}"/>
          </ac:spMkLst>
        </pc:spChg>
        <pc:spChg chg="mod">
          <ac:chgData name="Alfred Asterjadhi" userId="39de57b9-85c0-4fd1-aaac-8ca2b6560ad0" providerId="ADAL" clId="{E4A653B2-0DC2-49BC-8A1B-D3EA3B6D2C41}" dt="2024-05-10T01:41:46.725" v="1054" actId="403"/>
          <ac:spMkLst>
            <pc:docMk/>
            <pc:sldMk cId="1843331871" sldId="365"/>
            <ac:spMk id="24" creationId="{0FA866A6-CCB9-0EAA-5EB4-AFEEC2258912}"/>
          </ac:spMkLst>
        </pc:spChg>
        <pc:spChg chg="mod">
          <ac:chgData name="Alfred Asterjadhi" userId="39de57b9-85c0-4fd1-aaac-8ca2b6560ad0" providerId="ADAL" clId="{E4A653B2-0DC2-49BC-8A1B-D3EA3B6D2C41}" dt="2024-05-10T01:40:50.039" v="1039"/>
          <ac:spMkLst>
            <pc:docMk/>
            <pc:sldMk cId="1843331871" sldId="365"/>
            <ac:spMk id="25" creationId="{31B92114-DD5E-DFF8-9FBA-23AD924246DF}"/>
          </ac:spMkLst>
        </pc:spChg>
        <pc:spChg chg="mod">
          <ac:chgData name="Alfred Asterjadhi" userId="39de57b9-85c0-4fd1-aaac-8ca2b6560ad0" providerId="ADAL" clId="{E4A653B2-0DC2-49BC-8A1B-D3EA3B6D2C41}" dt="2024-05-10T01:40:50.039" v="1039"/>
          <ac:spMkLst>
            <pc:docMk/>
            <pc:sldMk cId="1843331871" sldId="365"/>
            <ac:spMk id="26" creationId="{2F305D73-518E-B70D-E446-7D4A02210E07}"/>
          </ac:spMkLst>
        </pc:spChg>
        <pc:spChg chg="mod">
          <ac:chgData name="Alfred Asterjadhi" userId="39de57b9-85c0-4fd1-aaac-8ca2b6560ad0" providerId="ADAL" clId="{E4A653B2-0DC2-49BC-8A1B-D3EA3B6D2C41}" dt="2024-05-10T01:40:50.039" v="1039"/>
          <ac:spMkLst>
            <pc:docMk/>
            <pc:sldMk cId="1843331871" sldId="365"/>
            <ac:spMk id="27" creationId="{CBDA2A49-B3F7-0F5C-2FEF-6672E9EB36C5}"/>
          </ac:spMkLst>
        </pc:spChg>
        <pc:spChg chg="mod">
          <ac:chgData name="Alfred Asterjadhi" userId="39de57b9-85c0-4fd1-aaac-8ca2b6560ad0" providerId="ADAL" clId="{E4A653B2-0DC2-49BC-8A1B-D3EA3B6D2C41}" dt="2024-05-10T01:40:50.039" v="1039"/>
          <ac:spMkLst>
            <pc:docMk/>
            <pc:sldMk cId="1843331871" sldId="365"/>
            <ac:spMk id="28" creationId="{27A138BA-0B2A-8791-9B0F-0727DB82C8E3}"/>
          </ac:spMkLst>
        </pc:spChg>
        <pc:spChg chg="mod">
          <ac:chgData name="Alfred Asterjadhi" userId="39de57b9-85c0-4fd1-aaac-8ca2b6560ad0" providerId="ADAL" clId="{E4A653B2-0DC2-49BC-8A1B-D3EA3B6D2C41}" dt="2024-05-10T01:40:50.039" v="1039"/>
          <ac:spMkLst>
            <pc:docMk/>
            <pc:sldMk cId="1843331871" sldId="365"/>
            <ac:spMk id="29" creationId="{ADDC832B-7927-151C-026C-A795568296D2}"/>
          </ac:spMkLst>
        </pc:spChg>
        <pc:spChg chg="mod">
          <ac:chgData name="Alfred Asterjadhi" userId="39de57b9-85c0-4fd1-aaac-8ca2b6560ad0" providerId="ADAL" clId="{E4A653B2-0DC2-49BC-8A1B-D3EA3B6D2C41}" dt="2024-05-10T01:56:06.032" v="1263" actId="1035"/>
          <ac:spMkLst>
            <pc:docMk/>
            <pc:sldMk cId="1843331871" sldId="365"/>
            <ac:spMk id="30" creationId="{E1011DB0-49F3-633F-4D43-A03EA50BBBA7}"/>
          </ac:spMkLst>
        </pc:spChg>
        <pc:spChg chg="mod">
          <ac:chgData name="Alfred Asterjadhi" userId="39de57b9-85c0-4fd1-aaac-8ca2b6560ad0" providerId="ADAL" clId="{E4A653B2-0DC2-49BC-8A1B-D3EA3B6D2C41}" dt="2024-05-10T01:56:00.200" v="1261" actId="1035"/>
          <ac:spMkLst>
            <pc:docMk/>
            <pc:sldMk cId="1843331871" sldId="365"/>
            <ac:spMk id="31" creationId="{F7CA9812-0996-1D5C-3823-E27C3E3C78BB}"/>
          </ac:spMkLst>
        </pc:spChg>
        <pc:spChg chg="mod">
          <ac:chgData name="Alfred Asterjadhi" userId="39de57b9-85c0-4fd1-aaac-8ca2b6560ad0" providerId="ADAL" clId="{E4A653B2-0DC2-49BC-8A1B-D3EA3B6D2C41}" dt="2024-05-10T01:56:01.702" v="1262" actId="1035"/>
          <ac:spMkLst>
            <pc:docMk/>
            <pc:sldMk cId="1843331871" sldId="365"/>
            <ac:spMk id="32" creationId="{F68E870F-4DCF-925E-41D9-7FA4C9330A87}"/>
          </ac:spMkLst>
        </pc:spChg>
        <pc:grpChg chg="del">
          <ac:chgData name="Alfred Asterjadhi" userId="39de57b9-85c0-4fd1-aaac-8ca2b6560ad0" providerId="ADAL" clId="{E4A653B2-0DC2-49BC-8A1B-D3EA3B6D2C41}" dt="2024-04-05T00:37:21.665" v="168" actId="478"/>
          <ac:grpSpMkLst>
            <pc:docMk/>
            <pc:sldMk cId="1843331871" sldId="365"/>
            <ac:grpSpMk id="12" creationId="{75C49A28-FFD6-0949-EBA6-DEE6D26464C6}"/>
          </ac:grpSpMkLst>
        </pc:grpChg>
        <pc:grpChg chg="add mod">
          <ac:chgData name="Alfred Asterjadhi" userId="39de57b9-85c0-4fd1-aaac-8ca2b6560ad0" providerId="ADAL" clId="{E4A653B2-0DC2-49BC-8A1B-D3EA3B6D2C41}" dt="2024-05-10T01:41:29.816" v="1046" actId="1076"/>
          <ac:grpSpMkLst>
            <pc:docMk/>
            <pc:sldMk cId="1843331871" sldId="365"/>
            <ac:grpSpMk id="13" creationId="{9A9AD182-A9F8-0BE6-385A-982AFC8CC387}"/>
          </ac:grpSpMkLst>
        </pc:grpChg>
        <pc:grpChg chg="mod">
          <ac:chgData name="Alfred Asterjadhi" userId="39de57b9-85c0-4fd1-aaac-8ca2b6560ad0" providerId="ADAL" clId="{E4A653B2-0DC2-49BC-8A1B-D3EA3B6D2C41}" dt="2024-05-10T01:40:50.039" v="1039"/>
          <ac:grpSpMkLst>
            <pc:docMk/>
            <pc:sldMk cId="1843331871" sldId="365"/>
            <ac:grpSpMk id="15" creationId="{074791C0-4F83-EAD5-0499-BBC98BB49C62}"/>
          </ac:grpSpMkLst>
        </pc:grpChg>
        <pc:grpChg chg="mod">
          <ac:chgData name="Alfred Asterjadhi" userId="39de57b9-85c0-4fd1-aaac-8ca2b6560ad0" providerId="ADAL" clId="{E4A653B2-0DC2-49BC-8A1B-D3EA3B6D2C41}" dt="2024-05-10T01:40:50.039" v="1039"/>
          <ac:grpSpMkLst>
            <pc:docMk/>
            <pc:sldMk cId="1843331871" sldId="365"/>
            <ac:grpSpMk id="20" creationId="{410287DE-28EF-B0DF-FDA4-0E1CAA70EBEF}"/>
          </ac:grpSpMkLst>
        </pc:grpChg>
        <pc:grpChg chg="mod">
          <ac:chgData name="Alfred Asterjadhi" userId="39de57b9-85c0-4fd1-aaac-8ca2b6560ad0" providerId="ADAL" clId="{E4A653B2-0DC2-49BC-8A1B-D3EA3B6D2C41}" dt="2024-05-10T01:40:50.039" v="1039"/>
          <ac:grpSpMkLst>
            <pc:docMk/>
            <pc:sldMk cId="1843331871" sldId="365"/>
            <ac:grpSpMk id="22" creationId="{B1ED2C3C-949F-B122-BB90-E9AFB6B582F5}"/>
          </ac:grpSpMkLst>
        </pc:grpChg>
        <pc:picChg chg="add mod">
          <ac:chgData name="Alfred Asterjadhi" userId="39de57b9-85c0-4fd1-aaac-8ca2b6560ad0" providerId="ADAL" clId="{E4A653B2-0DC2-49BC-8A1B-D3EA3B6D2C41}" dt="2024-05-10T01:40:35.992" v="1038"/>
          <ac:picMkLst>
            <pc:docMk/>
            <pc:sldMk cId="1843331871" sldId="365"/>
            <ac:picMk id="12" creationId="{52262B11-92B6-13CA-283E-5412F43A8B0F}"/>
          </ac:picMkLst>
        </pc:picChg>
        <pc:picChg chg="mod">
          <ac:chgData name="Alfred Asterjadhi" userId="39de57b9-85c0-4fd1-aaac-8ca2b6560ad0" providerId="ADAL" clId="{E4A653B2-0DC2-49BC-8A1B-D3EA3B6D2C41}" dt="2024-05-10T01:40:50.039" v="1039"/>
          <ac:picMkLst>
            <pc:docMk/>
            <pc:sldMk cId="1843331871" sldId="365"/>
            <ac:picMk id="14" creationId="{D1CCF347-09AA-0409-DF14-AB7211D28252}"/>
          </ac:picMkLst>
        </pc:picChg>
      </pc:sldChg>
      <pc:sldChg chg="modSp mod">
        <pc:chgData name="Alfred Asterjadhi" userId="39de57b9-85c0-4fd1-aaac-8ca2b6560ad0" providerId="ADAL" clId="{E4A653B2-0DC2-49BC-8A1B-D3EA3B6D2C41}" dt="2024-04-05T17:49:55.389" v="286" actId="20577"/>
        <pc:sldMkLst>
          <pc:docMk/>
          <pc:sldMk cId="3530745078" sldId="981"/>
        </pc:sldMkLst>
        <pc:spChg chg="mod">
          <ac:chgData name="Alfred Asterjadhi" userId="39de57b9-85c0-4fd1-aaac-8ca2b6560ad0" providerId="ADAL" clId="{E4A653B2-0DC2-49BC-8A1B-D3EA3B6D2C41}" dt="2024-04-05T17:49:55.389" v="286" actId="20577"/>
          <ac:spMkLst>
            <pc:docMk/>
            <pc:sldMk cId="3530745078" sldId="981"/>
            <ac:spMk id="3" creationId="{A8A8918D-AD35-E6A1-C2CF-82B199C2169E}"/>
          </ac:spMkLst>
        </pc:spChg>
        <pc:spChg chg="mod">
          <ac:chgData name="Alfred Asterjadhi" userId="39de57b9-85c0-4fd1-aaac-8ca2b6560ad0" providerId="ADAL" clId="{E4A653B2-0DC2-49BC-8A1B-D3EA3B6D2C41}" dt="2024-04-05T00:32:01.868" v="50" actId="313"/>
          <ac:spMkLst>
            <pc:docMk/>
            <pc:sldMk cId="3530745078" sldId="981"/>
            <ac:spMk id="6" creationId="{5B730E83-9DC1-A5C8-2ED5-67E59F091639}"/>
          </ac:spMkLst>
        </pc:spChg>
      </pc:sldChg>
      <pc:sldChg chg="addSp delSp modSp mod chgLayout">
        <pc:chgData name="Alfred Asterjadhi" userId="39de57b9-85c0-4fd1-aaac-8ca2b6560ad0" providerId="ADAL" clId="{E4A653B2-0DC2-49BC-8A1B-D3EA3B6D2C41}" dt="2024-05-14T08:24:49.454" v="2558" actId="20577"/>
        <pc:sldMkLst>
          <pc:docMk/>
          <pc:sldMk cId="3140364693" sldId="997"/>
        </pc:sldMkLst>
        <pc:spChg chg="mod ord">
          <ac:chgData name="Alfred Asterjadhi" userId="39de57b9-85c0-4fd1-aaac-8ca2b6560ad0" providerId="ADAL" clId="{E4A653B2-0DC2-49BC-8A1B-D3EA3B6D2C41}" dt="2024-04-05T00:39:21.698" v="270" actId="6264"/>
          <ac:spMkLst>
            <pc:docMk/>
            <pc:sldMk cId="3140364693" sldId="997"/>
            <ac:spMk id="2" creationId="{9452E713-66E3-6C0E-64DF-B60116957A3F}"/>
          </ac:spMkLst>
        </pc:spChg>
        <pc:spChg chg="add del mod">
          <ac:chgData name="Alfred Asterjadhi" userId="39de57b9-85c0-4fd1-aaac-8ca2b6560ad0" providerId="ADAL" clId="{E4A653B2-0DC2-49BC-8A1B-D3EA3B6D2C41}" dt="2024-04-05T00:39:21.698" v="270" actId="6264"/>
          <ac:spMkLst>
            <pc:docMk/>
            <pc:sldMk cId="3140364693" sldId="997"/>
            <ac:spMk id="3" creationId="{53335265-1674-7BFF-5863-D6C5A20C6002}"/>
          </ac:spMkLst>
        </pc:spChg>
        <pc:spChg chg="mod ord">
          <ac:chgData name="Alfred Asterjadhi" userId="39de57b9-85c0-4fd1-aaac-8ca2b6560ad0" providerId="ADAL" clId="{E4A653B2-0DC2-49BC-8A1B-D3EA3B6D2C41}" dt="2024-04-05T00:39:21.698" v="270" actId="6264"/>
          <ac:spMkLst>
            <pc:docMk/>
            <pc:sldMk cId="3140364693" sldId="997"/>
            <ac:spMk id="4" creationId="{0154D91C-67BB-A57C-5173-47D13B51F834}"/>
          </ac:spMkLst>
        </pc:spChg>
        <pc:spChg chg="mod ord">
          <ac:chgData name="Alfred Asterjadhi" userId="39de57b9-85c0-4fd1-aaac-8ca2b6560ad0" providerId="ADAL" clId="{E4A653B2-0DC2-49BC-8A1B-D3EA3B6D2C41}" dt="2024-04-05T00:39:21.698" v="270" actId="6264"/>
          <ac:spMkLst>
            <pc:docMk/>
            <pc:sldMk cId="3140364693" sldId="997"/>
            <ac:spMk id="5" creationId="{9875C167-778F-CFEE-1F8A-23FE481B42AE}"/>
          </ac:spMkLst>
        </pc:spChg>
        <pc:spChg chg="mod ord">
          <ac:chgData name="Alfred Asterjadhi" userId="39de57b9-85c0-4fd1-aaac-8ca2b6560ad0" providerId="ADAL" clId="{E4A653B2-0DC2-49BC-8A1B-D3EA3B6D2C41}" dt="2024-04-05T00:39:21.698" v="270" actId="6264"/>
          <ac:spMkLst>
            <pc:docMk/>
            <pc:sldMk cId="3140364693" sldId="997"/>
            <ac:spMk id="6" creationId="{29CFE1A9-332B-2B06-C330-B9EB4742F3D1}"/>
          </ac:spMkLst>
        </pc:spChg>
        <pc:spChg chg="mod ord">
          <ac:chgData name="Alfred Asterjadhi" userId="39de57b9-85c0-4fd1-aaac-8ca2b6560ad0" providerId="ADAL" clId="{E4A653B2-0DC2-49BC-8A1B-D3EA3B6D2C41}" dt="2024-05-14T08:24:49.454" v="2558" actId="20577"/>
          <ac:spMkLst>
            <pc:docMk/>
            <pc:sldMk cId="3140364693" sldId="997"/>
            <ac:spMk id="7" creationId="{0310814A-1E2F-57F2-C9EF-3805BE6E5DAB}"/>
          </ac:spMkLst>
        </pc:spChg>
        <pc:spChg chg="add del mod">
          <ac:chgData name="Alfred Asterjadhi" userId="39de57b9-85c0-4fd1-aaac-8ca2b6560ad0" providerId="ADAL" clId="{E4A653B2-0DC2-49BC-8A1B-D3EA3B6D2C41}" dt="2024-04-05T00:39:21.698" v="270" actId="6264"/>
          <ac:spMkLst>
            <pc:docMk/>
            <pc:sldMk cId="3140364693" sldId="997"/>
            <ac:spMk id="8" creationId="{92E50F39-B4C8-4701-E15B-7D2E357FB888}"/>
          </ac:spMkLst>
        </pc:spChg>
        <pc:spChg chg="add del mod">
          <ac:chgData name="Alfred Asterjadhi" userId="39de57b9-85c0-4fd1-aaac-8ca2b6560ad0" providerId="ADAL" clId="{E4A653B2-0DC2-49BC-8A1B-D3EA3B6D2C41}" dt="2024-04-05T00:39:21.698" v="270" actId="6264"/>
          <ac:spMkLst>
            <pc:docMk/>
            <pc:sldMk cId="3140364693" sldId="997"/>
            <ac:spMk id="9" creationId="{CFD171FA-45C2-3D88-127D-1A025B98E964}"/>
          </ac:spMkLst>
        </pc:spChg>
        <pc:spChg chg="add del mod">
          <ac:chgData name="Alfred Asterjadhi" userId="39de57b9-85c0-4fd1-aaac-8ca2b6560ad0" providerId="ADAL" clId="{E4A653B2-0DC2-49BC-8A1B-D3EA3B6D2C41}" dt="2024-04-05T00:39:21.698" v="270" actId="6264"/>
          <ac:spMkLst>
            <pc:docMk/>
            <pc:sldMk cId="3140364693" sldId="997"/>
            <ac:spMk id="10" creationId="{D575A00D-4F7A-6A79-03A2-35B6F60A3113}"/>
          </ac:spMkLst>
        </pc:spChg>
        <pc:spChg chg="add del mod">
          <ac:chgData name="Alfred Asterjadhi" userId="39de57b9-85c0-4fd1-aaac-8ca2b6560ad0" providerId="ADAL" clId="{E4A653B2-0DC2-49BC-8A1B-D3EA3B6D2C41}" dt="2024-04-05T00:39:21.698" v="270" actId="6264"/>
          <ac:spMkLst>
            <pc:docMk/>
            <pc:sldMk cId="3140364693" sldId="997"/>
            <ac:spMk id="11" creationId="{0951ED22-EA7A-0987-BE5A-D9229CF4BDFF}"/>
          </ac:spMkLst>
        </pc:spChg>
      </pc:sldChg>
      <pc:sldChg chg="modSp mod">
        <pc:chgData name="Alfred Asterjadhi" userId="39de57b9-85c0-4fd1-aaac-8ca2b6560ad0" providerId="ADAL" clId="{E4A653B2-0DC2-49BC-8A1B-D3EA3B6D2C41}" dt="2024-05-08T17:02:11.019" v="857" actId="207"/>
        <pc:sldMkLst>
          <pc:docMk/>
          <pc:sldMk cId="3395387797" sldId="1002"/>
        </pc:sldMkLst>
        <pc:spChg chg="mod">
          <ac:chgData name="Alfred Asterjadhi" userId="39de57b9-85c0-4fd1-aaac-8ca2b6560ad0" providerId="ADAL" clId="{E4A653B2-0DC2-49BC-8A1B-D3EA3B6D2C41}" dt="2024-04-05T00:36:11.458" v="113" actId="20577"/>
          <ac:spMkLst>
            <pc:docMk/>
            <pc:sldMk cId="3395387797" sldId="1002"/>
            <ac:spMk id="2" creationId="{F2762690-C15C-4839-B40F-0AF3A4D89457}"/>
          </ac:spMkLst>
        </pc:spChg>
        <pc:spChg chg="mod">
          <ac:chgData name="Alfred Asterjadhi" userId="39de57b9-85c0-4fd1-aaac-8ca2b6560ad0" providerId="ADAL" clId="{E4A653B2-0DC2-49BC-8A1B-D3EA3B6D2C41}" dt="2024-04-05T00:31:16.645" v="28" actId="313"/>
          <ac:spMkLst>
            <pc:docMk/>
            <pc:sldMk cId="3395387797" sldId="1002"/>
            <ac:spMk id="3" creationId="{D20906E0-F900-4991-83B1-675F5B67FA2D}"/>
          </ac:spMkLst>
        </pc:spChg>
        <pc:graphicFrameChg chg="mod modGraphic">
          <ac:chgData name="Alfred Asterjadhi" userId="39de57b9-85c0-4fd1-aaac-8ca2b6560ad0" providerId="ADAL" clId="{E4A653B2-0DC2-49BC-8A1B-D3EA3B6D2C41}" dt="2024-05-08T17:02:11.019" v="857" actId="207"/>
          <ac:graphicFrameMkLst>
            <pc:docMk/>
            <pc:sldMk cId="3395387797" sldId="1002"/>
            <ac:graphicFrameMk id="6" creationId="{F4A90C7D-18B6-9189-6321-A3F7979F9A3B}"/>
          </ac:graphicFrameMkLst>
        </pc:graphicFrameChg>
      </pc:sldChg>
      <pc:sldChg chg="modSp add mod">
        <pc:chgData name="Alfred Asterjadhi" userId="39de57b9-85c0-4fd1-aaac-8ca2b6560ad0" providerId="ADAL" clId="{E4A653B2-0DC2-49BC-8A1B-D3EA3B6D2C41}" dt="2024-04-09T16:28:47.206" v="353" actId="1076"/>
        <pc:sldMkLst>
          <pc:docMk/>
          <pc:sldMk cId="3502069675" sldId="1014"/>
        </pc:sldMkLst>
        <pc:spChg chg="mod">
          <ac:chgData name="Alfred Asterjadhi" userId="39de57b9-85c0-4fd1-aaac-8ca2b6560ad0" providerId="ADAL" clId="{E4A653B2-0DC2-49BC-8A1B-D3EA3B6D2C41}" dt="2024-04-09T16:28:36.086" v="350" actId="20577"/>
          <ac:spMkLst>
            <pc:docMk/>
            <pc:sldMk cId="3502069675" sldId="1014"/>
            <ac:spMk id="6" creationId="{33E650DE-220E-373E-8A82-1E6F3D3A9179}"/>
          </ac:spMkLst>
        </pc:spChg>
        <pc:spChg chg="mod">
          <ac:chgData name="Alfred Asterjadhi" userId="39de57b9-85c0-4fd1-aaac-8ca2b6560ad0" providerId="ADAL" clId="{E4A653B2-0DC2-49BC-8A1B-D3EA3B6D2C41}" dt="2024-04-09T16:26:22.850" v="344" actId="2085"/>
          <ac:spMkLst>
            <pc:docMk/>
            <pc:sldMk cId="3502069675" sldId="1014"/>
            <ac:spMk id="12" creationId="{F02AAE22-CD20-41E8-4E3B-BBE24BA531E6}"/>
          </ac:spMkLst>
        </pc:spChg>
        <pc:spChg chg="mod">
          <ac:chgData name="Alfred Asterjadhi" userId="39de57b9-85c0-4fd1-aaac-8ca2b6560ad0" providerId="ADAL" clId="{E4A653B2-0DC2-49BC-8A1B-D3EA3B6D2C41}" dt="2024-04-09T16:26:19.598" v="343" actId="2085"/>
          <ac:spMkLst>
            <pc:docMk/>
            <pc:sldMk cId="3502069675" sldId="1014"/>
            <ac:spMk id="13" creationId="{58DC4483-8FCC-FB39-B172-F10D1A7E34DF}"/>
          </ac:spMkLst>
        </pc:spChg>
        <pc:spChg chg="mod">
          <ac:chgData name="Alfred Asterjadhi" userId="39de57b9-85c0-4fd1-aaac-8ca2b6560ad0" providerId="ADAL" clId="{E4A653B2-0DC2-49BC-8A1B-D3EA3B6D2C41}" dt="2024-04-09T16:28:47.206" v="353" actId="1076"/>
          <ac:spMkLst>
            <pc:docMk/>
            <pc:sldMk cId="3502069675" sldId="1014"/>
            <ac:spMk id="14" creationId="{5010A2F4-53EA-7902-A741-87187EFE35D3}"/>
          </ac:spMkLst>
        </pc:spChg>
        <pc:spChg chg="mod">
          <ac:chgData name="Alfred Asterjadhi" userId="39de57b9-85c0-4fd1-aaac-8ca2b6560ad0" providerId="ADAL" clId="{E4A653B2-0DC2-49BC-8A1B-D3EA3B6D2C41}" dt="2024-04-09T16:28:43.759" v="352" actId="14100"/>
          <ac:spMkLst>
            <pc:docMk/>
            <pc:sldMk cId="3502069675" sldId="1014"/>
            <ac:spMk id="15" creationId="{C8B16180-9501-749E-B9EE-823CD4D9D5D1}"/>
          </ac:spMkLst>
        </pc:spChg>
        <pc:graphicFrameChg chg="mod modGraphic">
          <ac:chgData name="Alfred Asterjadhi" userId="39de57b9-85c0-4fd1-aaac-8ca2b6560ad0" providerId="ADAL" clId="{E4A653B2-0DC2-49BC-8A1B-D3EA3B6D2C41}" dt="2024-04-09T16:27:57.680" v="345" actId="20577"/>
          <ac:graphicFrameMkLst>
            <pc:docMk/>
            <pc:sldMk cId="3502069675" sldId="1014"/>
            <ac:graphicFrameMk id="3" creationId="{0F5D129B-4A2B-3421-705C-A16D07235179}"/>
          </ac:graphicFrameMkLst>
        </pc:graphicFrameChg>
      </pc:sldChg>
      <pc:sldChg chg="addSp delSp modSp mod chgLayout">
        <pc:chgData name="Alfred Asterjadhi" userId="39de57b9-85c0-4fd1-aaac-8ca2b6560ad0" providerId="ADAL" clId="{E4A653B2-0DC2-49BC-8A1B-D3EA3B6D2C41}" dt="2024-05-14T18:56:48.434" v="2845" actId="20577"/>
        <pc:sldMkLst>
          <pc:docMk/>
          <pc:sldMk cId="1867128610" sldId="1015"/>
        </pc:sldMkLst>
        <pc:spChg chg="mod ord">
          <ac:chgData name="Alfred Asterjadhi" userId="39de57b9-85c0-4fd1-aaac-8ca2b6560ad0" providerId="ADAL" clId="{E4A653B2-0DC2-49BC-8A1B-D3EA3B6D2C41}" dt="2024-04-05T00:39:42.938" v="278" actId="6264"/>
          <ac:spMkLst>
            <pc:docMk/>
            <pc:sldMk cId="1867128610" sldId="1015"/>
            <ac:spMk id="2" creationId="{2B6BBB89-EE8E-EEBE-4916-05A0571605EF}"/>
          </ac:spMkLst>
        </pc:spChg>
        <pc:spChg chg="del mod">
          <ac:chgData name="Alfred Asterjadhi" userId="39de57b9-85c0-4fd1-aaac-8ca2b6560ad0" providerId="ADAL" clId="{E4A653B2-0DC2-49BC-8A1B-D3EA3B6D2C41}" dt="2024-04-05T00:39:42.938" v="278" actId="6264"/>
          <ac:spMkLst>
            <pc:docMk/>
            <pc:sldMk cId="1867128610" sldId="1015"/>
            <ac:spMk id="3" creationId="{EDD9C5A0-F427-CEFF-3F4B-4AFBD466FFF1}"/>
          </ac:spMkLst>
        </pc:spChg>
        <pc:spChg chg="mod ord">
          <ac:chgData name="Alfred Asterjadhi" userId="39de57b9-85c0-4fd1-aaac-8ca2b6560ad0" providerId="ADAL" clId="{E4A653B2-0DC2-49BC-8A1B-D3EA3B6D2C41}" dt="2024-04-05T00:39:42.938" v="278" actId="6264"/>
          <ac:spMkLst>
            <pc:docMk/>
            <pc:sldMk cId="1867128610" sldId="1015"/>
            <ac:spMk id="4" creationId="{7292B902-18C5-E627-8B6D-E28DDBDB987F}"/>
          </ac:spMkLst>
        </pc:spChg>
        <pc:spChg chg="mod ord">
          <ac:chgData name="Alfred Asterjadhi" userId="39de57b9-85c0-4fd1-aaac-8ca2b6560ad0" providerId="ADAL" clId="{E4A653B2-0DC2-49BC-8A1B-D3EA3B6D2C41}" dt="2024-04-05T00:39:42.938" v="278" actId="6264"/>
          <ac:spMkLst>
            <pc:docMk/>
            <pc:sldMk cId="1867128610" sldId="1015"/>
            <ac:spMk id="5" creationId="{4E9333B0-5AE7-9129-382B-5E850621B858}"/>
          </ac:spMkLst>
        </pc:spChg>
        <pc:spChg chg="mod ord">
          <ac:chgData name="Alfred Asterjadhi" userId="39de57b9-85c0-4fd1-aaac-8ca2b6560ad0" providerId="ADAL" clId="{E4A653B2-0DC2-49BC-8A1B-D3EA3B6D2C41}" dt="2024-04-05T00:39:42.938" v="278" actId="6264"/>
          <ac:spMkLst>
            <pc:docMk/>
            <pc:sldMk cId="1867128610" sldId="1015"/>
            <ac:spMk id="6" creationId="{2B10B089-1A6C-159C-2447-BEBB96DF6921}"/>
          </ac:spMkLst>
        </pc:spChg>
        <pc:spChg chg="add del mod">
          <ac:chgData name="Alfred Asterjadhi" userId="39de57b9-85c0-4fd1-aaac-8ca2b6560ad0" providerId="ADAL" clId="{E4A653B2-0DC2-49BC-8A1B-D3EA3B6D2C41}" dt="2024-04-05T00:39:42.938" v="278" actId="6264"/>
          <ac:spMkLst>
            <pc:docMk/>
            <pc:sldMk cId="1867128610" sldId="1015"/>
            <ac:spMk id="7" creationId="{C65B3C45-AAC8-998D-98F4-F622D93052C8}"/>
          </ac:spMkLst>
        </pc:spChg>
        <pc:spChg chg="add del mod">
          <ac:chgData name="Alfred Asterjadhi" userId="39de57b9-85c0-4fd1-aaac-8ca2b6560ad0" providerId="ADAL" clId="{E4A653B2-0DC2-49BC-8A1B-D3EA3B6D2C41}" dt="2024-04-05T00:39:42.938" v="278" actId="6264"/>
          <ac:spMkLst>
            <pc:docMk/>
            <pc:sldMk cId="1867128610" sldId="1015"/>
            <ac:spMk id="8" creationId="{71FC1372-72BB-A074-FE2C-9215132DD980}"/>
          </ac:spMkLst>
        </pc:spChg>
        <pc:spChg chg="add del mod">
          <ac:chgData name="Alfred Asterjadhi" userId="39de57b9-85c0-4fd1-aaac-8ca2b6560ad0" providerId="ADAL" clId="{E4A653B2-0DC2-49BC-8A1B-D3EA3B6D2C41}" dt="2024-04-05T00:39:42.938" v="278" actId="6264"/>
          <ac:spMkLst>
            <pc:docMk/>
            <pc:sldMk cId="1867128610" sldId="1015"/>
            <ac:spMk id="9" creationId="{7DF9B827-7707-672F-FB71-4C73988A3A4A}"/>
          </ac:spMkLst>
        </pc:spChg>
        <pc:spChg chg="add del mod">
          <ac:chgData name="Alfred Asterjadhi" userId="39de57b9-85c0-4fd1-aaac-8ca2b6560ad0" providerId="ADAL" clId="{E4A653B2-0DC2-49BC-8A1B-D3EA3B6D2C41}" dt="2024-04-05T00:39:42.938" v="278" actId="6264"/>
          <ac:spMkLst>
            <pc:docMk/>
            <pc:sldMk cId="1867128610" sldId="1015"/>
            <ac:spMk id="10" creationId="{27C396CF-2778-07FB-7C4E-D75073EB1C52}"/>
          </ac:spMkLst>
        </pc:spChg>
        <pc:spChg chg="add mod ord">
          <ac:chgData name="Alfred Asterjadhi" userId="39de57b9-85c0-4fd1-aaac-8ca2b6560ad0" providerId="ADAL" clId="{E4A653B2-0DC2-49BC-8A1B-D3EA3B6D2C41}" dt="2024-05-14T18:56:48.434" v="2845" actId="20577"/>
          <ac:spMkLst>
            <pc:docMk/>
            <pc:sldMk cId="1867128610" sldId="1015"/>
            <ac:spMk id="11" creationId="{52C230AD-ECF7-6E45-0C81-1B735D3BE38E}"/>
          </ac:spMkLst>
        </pc:spChg>
      </pc:sldChg>
      <pc:sldChg chg="modSp mod">
        <pc:chgData name="Alfred Asterjadhi" userId="39de57b9-85c0-4fd1-aaac-8ca2b6560ad0" providerId="ADAL" clId="{E4A653B2-0DC2-49BC-8A1B-D3EA3B6D2C41}" dt="2024-05-13T08:44:56.617" v="2082" actId="13926"/>
        <pc:sldMkLst>
          <pc:docMk/>
          <pc:sldMk cId="3604798043" sldId="1016"/>
        </pc:sldMkLst>
        <pc:spChg chg="mod">
          <ac:chgData name="Alfred Asterjadhi" userId="39de57b9-85c0-4fd1-aaac-8ca2b6560ad0" providerId="ADAL" clId="{E4A653B2-0DC2-49BC-8A1B-D3EA3B6D2C41}" dt="2024-05-13T08:44:56.617" v="2082" actId="13926"/>
          <ac:spMkLst>
            <pc:docMk/>
            <pc:sldMk cId="3604798043" sldId="1016"/>
            <ac:spMk id="3" creationId="{BF30AD7A-E882-E4FF-11AD-98DB29B8EB24}"/>
          </ac:spMkLst>
        </pc:spChg>
        <pc:spChg chg="mod">
          <ac:chgData name="Alfred Asterjadhi" userId="39de57b9-85c0-4fd1-aaac-8ca2b6560ad0" providerId="ADAL" clId="{E4A653B2-0DC2-49BC-8A1B-D3EA3B6D2C41}" dt="2024-04-05T00:31:52.307" v="39" actId="313"/>
          <ac:spMkLst>
            <pc:docMk/>
            <pc:sldMk cId="3604798043" sldId="1016"/>
            <ac:spMk id="6" creationId="{BCE32CC0-D3FC-8368-D76A-A86989EB482F}"/>
          </ac:spMkLst>
        </pc:spChg>
      </pc:sldChg>
      <pc:sldChg chg="addSp delSp modSp del mod chgLayout">
        <pc:chgData name="Alfred Asterjadhi" userId="39de57b9-85c0-4fd1-aaac-8ca2b6560ad0" providerId="ADAL" clId="{E4A653B2-0DC2-49BC-8A1B-D3EA3B6D2C41}" dt="2024-05-10T01:58:20.014" v="1301" actId="47"/>
        <pc:sldMkLst>
          <pc:docMk/>
          <pc:sldMk cId="4027437955" sldId="1017"/>
        </pc:sldMkLst>
        <pc:spChg chg="mod ord">
          <ac:chgData name="Alfred Asterjadhi" userId="39de57b9-85c0-4fd1-aaac-8ca2b6560ad0" providerId="ADAL" clId="{E4A653B2-0DC2-49BC-8A1B-D3EA3B6D2C41}" dt="2024-04-05T00:37:31.656" v="170" actId="6264"/>
          <ac:spMkLst>
            <pc:docMk/>
            <pc:sldMk cId="4027437955" sldId="1017"/>
            <ac:spMk id="2" creationId="{3D4A45D8-2F9A-F2CA-AD57-6FBDBDBF4F24}"/>
          </ac:spMkLst>
        </pc:spChg>
        <pc:spChg chg="del mod">
          <ac:chgData name="Alfred Asterjadhi" userId="39de57b9-85c0-4fd1-aaac-8ca2b6560ad0" providerId="ADAL" clId="{E4A653B2-0DC2-49BC-8A1B-D3EA3B6D2C41}" dt="2024-04-05T00:37:31.656" v="170" actId="6264"/>
          <ac:spMkLst>
            <pc:docMk/>
            <pc:sldMk cId="4027437955" sldId="1017"/>
            <ac:spMk id="3" creationId="{D1F76C62-C535-E402-B942-A183F2E75F1E}"/>
          </ac:spMkLst>
        </pc:spChg>
        <pc:spChg chg="mod ord">
          <ac:chgData name="Alfred Asterjadhi" userId="39de57b9-85c0-4fd1-aaac-8ca2b6560ad0" providerId="ADAL" clId="{E4A653B2-0DC2-49BC-8A1B-D3EA3B6D2C41}" dt="2024-04-05T00:37:31.656" v="170" actId="6264"/>
          <ac:spMkLst>
            <pc:docMk/>
            <pc:sldMk cId="4027437955" sldId="1017"/>
            <ac:spMk id="4" creationId="{196467B4-F0FA-E413-1087-82B41BA363E6}"/>
          </ac:spMkLst>
        </pc:spChg>
        <pc:spChg chg="mod ord">
          <ac:chgData name="Alfred Asterjadhi" userId="39de57b9-85c0-4fd1-aaac-8ca2b6560ad0" providerId="ADAL" clId="{E4A653B2-0DC2-49BC-8A1B-D3EA3B6D2C41}" dt="2024-04-05T00:37:31.656" v="170" actId="6264"/>
          <ac:spMkLst>
            <pc:docMk/>
            <pc:sldMk cId="4027437955" sldId="1017"/>
            <ac:spMk id="5" creationId="{E23D8053-10F2-E619-C314-6CF8EA737714}"/>
          </ac:spMkLst>
        </pc:spChg>
        <pc:spChg chg="mod ord">
          <ac:chgData name="Alfred Asterjadhi" userId="39de57b9-85c0-4fd1-aaac-8ca2b6560ad0" providerId="ADAL" clId="{E4A653B2-0DC2-49BC-8A1B-D3EA3B6D2C41}" dt="2024-04-05T00:37:31.656" v="170" actId="6264"/>
          <ac:spMkLst>
            <pc:docMk/>
            <pc:sldMk cId="4027437955" sldId="1017"/>
            <ac:spMk id="6" creationId="{B284940D-334D-2FA7-0942-7FCC9D7579FB}"/>
          </ac:spMkLst>
        </pc:spChg>
        <pc:spChg chg="add del mod">
          <ac:chgData name="Alfred Asterjadhi" userId="39de57b9-85c0-4fd1-aaac-8ca2b6560ad0" providerId="ADAL" clId="{E4A653B2-0DC2-49BC-8A1B-D3EA3B6D2C41}" dt="2024-04-05T00:37:31.656" v="170" actId="6264"/>
          <ac:spMkLst>
            <pc:docMk/>
            <pc:sldMk cId="4027437955" sldId="1017"/>
            <ac:spMk id="7" creationId="{DE423A00-3FF2-BCCF-0D46-E31B800B178C}"/>
          </ac:spMkLst>
        </pc:spChg>
        <pc:spChg chg="add del mod">
          <ac:chgData name="Alfred Asterjadhi" userId="39de57b9-85c0-4fd1-aaac-8ca2b6560ad0" providerId="ADAL" clId="{E4A653B2-0DC2-49BC-8A1B-D3EA3B6D2C41}" dt="2024-04-05T00:37:31.656" v="170" actId="6264"/>
          <ac:spMkLst>
            <pc:docMk/>
            <pc:sldMk cId="4027437955" sldId="1017"/>
            <ac:spMk id="8" creationId="{B2EAABF8-CAAF-A6E2-57BE-AB098A9D1C09}"/>
          </ac:spMkLst>
        </pc:spChg>
        <pc:spChg chg="add del mod">
          <ac:chgData name="Alfred Asterjadhi" userId="39de57b9-85c0-4fd1-aaac-8ca2b6560ad0" providerId="ADAL" clId="{E4A653B2-0DC2-49BC-8A1B-D3EA3B6D2C41}" dt="2024-04-05T00:37:31.656" v="170" actId="6264"/>
          <ac:spMkLst>
            <pc:docMk/>
            <pc:sldMk cId="4027437955" sldId="1017"/>
            <ac:spMk id="9" creationId="{02C714C2-4E02-B441-A696-75F6D240389C}"/>
          </ac:spMkLst>
        </pc:spChg>
        <pc:spChg chg="add del mod">
          <ac:chgData name="Alfred Asterjadhi" userId="39de57b9-85c0-4fd1-aaac-8ca2b6560ad0" providerId="ADAL" clId="{E4A653B2-0DC2-49BC-8A1B-D3EA3B6D2C41}" dt="2024-04-05T00:37:31.656" v="170" actId="6264"/>
          <ac:spMkLst>
            <pc:docMk/>
            <pc:sldMk cId="4027437955" sldId="1017"/>
            <ac:spMk id="10" creationId="{E92303D6-7FA6-A04E-8D64-BD8B6AD6BB33}"/>
          </ac:spMkLst>
        </pc:spChg>
        <pc:spChg chg="add mod ord">
          <ac:chgData name="Alfred Asterjadhi" userId="39de57b9-85c0-4fd1-aaac-8ca2b6560ad0" providerId="ADAL" clId="{E4A653B2-0DC2-49BC-8A1B-D3EA3B6D2C41}" dt="2024-05-10T01:56:55.408" v="1286" actId="21"/>
          <ac:spMkLst>
            <pc:docMk/>
            <pc:sldMk cId="4027437955" sldId="1017"/>
            <ac:spMk id="11" creationId="{067ED3C1-C753-DCEC-C650-B20A7659C96A}"/>
          </ac:spMkLst>
        </pc:spChg>
      </pc:sldChg>
      <pc:sldChg chg="modSp mod">
        <pc:chgData name="Alfred Asterjadhi" userId="39de57b9-85c0-4fd1-aaac-8ca2b6560ad0" providerId="ADAL" clId="{E4A653B2-0DC2-49BC-8A1B-D3EA3B6D2C41}" dt="2024-05-13T10:29:48.737" v="2210" actId="207"/>
        <pc:sldMkLst>
          <pc:docMk/>
          <pc:sldMk cId="4282743175" sldId="1018"/>
        </pc:sldMkLst>
        <pc:spChg chg="mod">
          <ac:chgData name="Alfred Asterjadhi" userId="39de57b9-85c0-4fd1-aaac-8ca2b6560ad0" providerId="ADAL" clId="{E4A653B2-0DC2-49BC-8A1B-D3EA3B6D2C41}" dt="2024-05-13T08:42:07.673" v="2009" actId="13926"/>
          <ac:spMkLst>
            <pc:docMk/>
            <pc:sldMk cId="4282743175" sldId="1018"/>
            <ac:spMk id="2" creationId="{4B5F0D0E-8BB7-48AB-9160-728B8B3399A2}"/>
          </ac:spMkLst>
        </pc:spChg>
        <pc:spChg chg="mod">
          <ac:chgData name="Alfred Asterjadhi" userId="39de57b9-85c0-4fd1-aaac-8ca2b6560ad0" providerId="ADAL" clId="{E4A653B2-0DC2-49BC-8A1B-D3EA3B6D2C41}" dt="2024-05-13T10:29:48.737" v="2210" actId="207"/>
          <ac:spMkLst>
            <pc:docMk/>
            <pc:sldMk cId="4282743175" sldId="1018"/>
            <ac:spMk id="3" creationId="{DFB0BA47-D7B6-4F95-932E-A7AA615BC440}"/>
          </ac:spMkLst>
        </pc:spChg>
        <pc:spChg chg="mod">
          <ac:chgData name="Alfred Asterjadhi" userId="39de57b9-85c0-4fd1-aaac-8ca2b6560ad0" providerId="ADAL" clId="{E4A653B2-0DC2-49BC-8A1B-D3EA3B6D2C41}" dt="2024-04-05T00:31:44.951" v="36" actId="313"/>
          <ac:spMkLst>
            <pc:docMk/>
            <pc:sldMk cId="4282743175" sldId="1018"/>
            <ac:spMk id="6" creationId="{974B2026-97FB-40D2-8F22-7E6D319B4EA2}"/>
          </ac:spMkLst>
        </pc:spChg>
      </pc:sldChg>
      <pc:sldChg chg="addSp delSp modSp del mod chgLayout">
        <pc:chgData name="Alfred Asterjadhi" userId="39de57b9-85c0-4fd1-aaac-8ca2b6560ad0" providerId="ADAL" clId="{E4A653B2-0DC2-49BC-8A1B-D3EA3B6D2C41}" dt="2024-05-15T06:03:32.480" v="2947" actId="47"/>
        <pc:sldMkLst>
          <pc:docMk/>
          <pc:sldMk cId="3814028870" sldId="1039"/>
        </pc:sldMkLst>
        <pc:spChg chg="mod ord">
          <ac:chgData name="Alfred Asterjadhi" userId="39de57b9-85c0-4fd1-aaac-8ca2b6560ad0" providerId="ADAL" clId="{E4A653B2-0DC2-49BC-8A1B-D3EA3B6D2C41}" dt="2024-04-05T00:39:10.365" v="263" actId="6264"/>
          <ac:spMkLst>
            <pc:docMk/>
            <pc:sldMk cId="3814028870" sldId="1039"/>
            <ac:spMk id="2" creationId="{9EF97F5A-CE7F-7BBA-0DB4-CF87B031E7D4}"/>
          </ac:spMkLst>
        </pc:spChg>
        <pc:spChg chg="mod ord">
          <ac:chgData name="Alfred Asterjadhi" userId="39de57b9-85c0-4fd1-aaac-8ca2b6560ad0" providerId="ADAL" clId="{E4A653B2-0DC2-49BC-8A1B-D3EA3B6D2C41}" dt="2024-04-05T00:39:10.365" v="263" actId="6264"/>
          <ac:spMkLst>
            <pc:docMk/>
            <pc:sldMk cId="3814028870" sldId="1039"/>
            <ac:spMk id="3" creationId="{2C08B101-42DC-1716-269A-5A07B06D62DE}"/>
          </ac:spMkLst>
        </pc:spChg>
        <pc:spChg chg="mod ord">
          <ac:chgData name="Alfred Asterjadhi" userId="39de57b9-85c0-4fd1-aaac-8ca2b6560ad0" providerId="ADAL" clId="{E4A653B2-0DC2-49BC-8A1B-D3EA3B6D2C41}" dt="2024-04-05T00:39:10.365" v="263" actId="6264"/>
          <ac:spMkLst>
            <pc:docMk/>
            <pc:sldMk cId="3814028870" sldId="1039"/>
            <ac:spMk id="4" creationId="{8B684BB7-2D5A-055E-0295-767A7870AB10}"/>
          </ac:spMkLst>
        </pc:spChg>
        <pc:spChg chg="mod ord">
          <ac:chgData name="Alfred Asterjadhi" userId="39de57b9-85c0-4fd1-aaac-8ca2b6560ad0" providerId="ADAL" clId="{E4A653B2-0DC2-49BC-8A1B-D3EA3B6D2C41}" dt="2024-04-05T00:39:10.365" v="263" actId="6264"/>
          <ac:spMkLst>
            <pc:docMk/>
            <pc:sldMk cId="3814028870" sldId="1039"/>
            <ac:spMk id="5" creationId="{D3F03832-0357-D3F4-5D78-9AEED64EAC6F}"/>
          </ac:spMkLst>
        </pc:spChg>
        <pc:spChg chg="mod ord">
          <ac:chgData name="Alfred Asterjadhi" userId="39de57b9-85c0-4fd1-aaac-8ca2b6560ad0" providerId="ADAL" clId="{E4A653B2-0DC2-49BC-8A1B-D3EA3B6D2C41}" dt="2024-04-05T00:39:10.365" v="263" actId="6264"/>
          <ac:spMkLst>
            <pc:docMk/>
            <pc:sldMk cId="3814028870" sldId="1039"/>
            <ac:spMk id="6" creationId="{EC77C5EB-E20F-F01E-703C-08282E47E7DA}"/>
          </ac:spMkLst>
        </pc:spChg>
        <pc:spChg chg="add del mod">
          <ac:chgData name="Alfred Asterjadhi" userId="39de57b9-85c0-4fd1-aaac-8ca2b6560ad0" providerId="ADAL" clId="{E4A653B2-0DC2-49BC-8A1B-D3EA3B6D2C41}" dt="2024-04-05T00:39:10.365" v="263" actId="6264"/>
          <ac:spMkLst>
            <pc:docMk/>
            <pc:sldMk cId="3814028870" sldId="1039"/>
            <ac:spMk id="7" creationId="{57EE4321-8E17-A21A-84A5-613089987145}"/>
          </ac:spMkLst>
        </pc:spChg>
        <pc:spChg chg="add del mod">
          <ac:chgData name="Alfred Asterjadhi" userId="39de57b9-85c0-4fd1-aaac-8ca2b6560ad0" providerId="ADAL" clId="{E4A653B2-0DC2-49BC-8A1B-D3EA3B6D2C41}" dt="2024-04-05T00:39:10.365" v="263" actId="6264"/>
          <ac:spMkLst>
            <pc:docMk/>
            <pc:sldMk cId="3814028870" sldId="1039"/>
            <ac:spMk id="8" creationId="{99049E03-A779-C020-AA6F-EAAC7CC670B2}"/>
          </ac:spMkLst>
        </pc:spChg>
        <pc:spChg chg="add del mod">
          <ac:chgData name="Alfred Asterjadhi" userId="39de57b9-85c0-4fd1-aaac-8ca2b6560ad0" providerId="ADAL" clId="{E4A653B2-0DC2-49BC-8A1B-D3EA3B6D2C41}" dt="2024-04-05T00:39:10.365" v="263" actId="6264"/>
          <ac:spMkLst>
            <pc:docMk/>
            <pc:sldMk cId="3814028870" sldId="1039"/>
            <ac:spMk id="9" creationId="{557FD10A-A77A-5FEA-7A4D-E3E76F80AFF1}"/>
          </ac:spMkLst>
        </pc:spChg>
        <pc:spChg chg="add del mod">
          <ac:chgData name="Alfred Asterjadhi" userId="39de57b9-85c0-4fd1-aaac-8ca2b6560ad0" providerId="ADAL" clId="{E4A653B2-0DC2-49BC-8A1B-D3EA3B6D2C41}" dt="2024-04-05T00:39:10.365" v="263" actId="6264"/>
          <ac:spMkLst>
            <pc:docMk/>
            <pc:sldMk cId="3814028870" sldId="1039"/>
            <ac:spMk id="10" creationId="{26DBF4C2-8969-6D3B-1265-5F8710D3E9B1}"/>
          </ac:spMkLst>
        </pc:spChg>
        <pc:spChg chg="add del mod">
          <ac:chgData name="Alfred Asterjadhi" userId="39de57b9-85c0-4fd1-aaac-8ca2b6560ad0" providerId="ADAL" clId="{E4A653B2-0DC2-49BC-8A1B-D3EA3B6D2C41}" dt="2024-04-05T00:39:10.365" v="263" actId="6264"/>
          <ac:spMkLst>
            <pc:docMk/>
            <pc:sldMk cId="3814028870" sldId="1039"/>
            <ac:spMk id="11" creationId="{67771454-7D76-B712-B4DF-1726AA6D0312}"/>
          </ac:spMkLst>
        </pc:spChg>
      </pc:sldChg>
      <pc:sldChg chg="addSp delSp modSp del mod chgLayout">
        <pc:chgData name="Alfred Asterjadhi" userId="39de57b9-85c0-4fd1-aaac-8ca2b6560ad0" providerId="ADAL" clId="{E4A653B2-0DC2-49BC-8A1B-D3EA3B6D2C41}" dt="2024-05-15T06:03:35.251" v="2948" actId="47"/>
        <pc:sldMkLst>
          <pc:docMk/>
          <pc:sldMk cId="1268796722" sldId="1069"/>
        </pc:sldMkLst>
        <pc:spChg chg="mod ord">
          <ac:chgData name="Alfred Asterjadhi" userId="39de57b9-85c0-4fd1-aaac-8ca2b6560ad0" providerId="ADAL" clId="{E4A653B2-0DC2-49BC-8A1B-D3EA3B6D2C41}" dt="2024-04-05T00:39:15.685" v="265" actId="6264"/>
          <ac:spMkLst>
            <pc:docMk/>
            <pc:sldMk cId="1268796722" sldId="1069"/>
            <ac:spMk id="2" creationId="{CBB6BE89-725C-7287-F96F-BE5358133A36}"/>
          </ac:spMkLst>
        </pc:spChg>
        <pc:spChg chg="del mod">
          <ac:chgData name="Alfred Asterjadhi" userId="39de57b9-85c0-4fd1-aaac-8ca2b6560ad0" providerId="ADAL" clId="{E4A653B2-0DC2-49BC-8A1B-D3EA3B6D2C41}" dt="2024-04-05T00:39:15.685" v="265" actId="6264"/>
          <ac:spMkLst>
            <pc:docMk/>
            <pc:sldMk cId="1268796722" sldId="1069"/>
            <ac:spMk id="3" creationId="{D1358E1A-E185-4489-03F1-1A1A550D7AE4}"/>
          </ac:spMkLst>
        </pc:spChg>
        <pc:spChg chg="mod ord">
          <ac:chgData name="Alfred Asterjadhi" userId="39de57b9-85c0-4fd1-aaac-8ca2b6560ad0" providerId="ADAL" clId="{E4A653B2-0DC2-49BC-8A1B-D3EA3B6D2C41}" dt="2024-04-05T00:39:15.685" v="265" actId="6264"/>
          <ac:spMkLst>
            <pc:docMk/>
            <pc:sldMk cId="1268796722" sldId="1069"/>
            <ac:spMk id="4" creationId="{BCFFF57D-0E48-546B-59BA-5601D173EFEE}"/>
          </ac:spMkLst>
        </pc:spChg>
        <pc:spChg chg="mod ord">
          <ac:chgData name="Alfred Asterjadhi" userId="39de57b9-85c0-4fd1-aaac-8ca2b6560ad0" providerId="ADAL" clId="{E4A653B2-0DC2-49BC-8A1B-D3EA3B6D2C41}" dt="2024-04-05T00:39:15.685" v="265" actId="6264"/>
          <ac:spMkLst>
            <pc:docMk/>
            <pc:sldMk cId="1268796722" sldId="1069"/>
            <ac:spMk id="5" creationId="{63AE84AE-D2E6-0A98-7574-B4E54BCA4CC6}"/>
          </ac:spMkLst>
        </pc:spChg>
        <pc:spChg chg="mod ord">
          <ac:chgData name="Alfred Asterjadhi" userId="39de57b9-85c0-4fd1-aaac-8ca2b6560ad0" providerId="ADAL" clId="{E4A653B2-0DC2-49BC-8A1B-D3EA3B6D2C41}" dt="2024-04-05T00:39:15.685" v="265" actId="6264"/>
          <ac:spMkLst>
            <pc:docMk/>
            <pc:sldMk cId="1268796722" sldId="1069"/>
            <ac:spMk id="6" creationId="{A843F1B1-22CD-3B09-326F-EF9071A68CDB}"/>
          </ac:spMkLst>
        </pc:spChg>
        <pc:spChg chg="add del mod">
          <ac:chgData name="Alfred Asterjadhi" userId="39de57b9-85c0-4fd1-aaac-8ca2b6560ad0" providerId="ADAL" clId="{E4A653B2-0DC2-49BC-8A1B-D3EA3B6D2C41}" dt="2024-04-05T00:39:15.685" v="265" actId="6264"/>
          <ac:spMkLst>
            <pc:docMk/>
            <pc:sldMk cId="1268796722" sldId="1069"/>
            <ac:spMk id="7" creationId="{525DFB9F-1144-D146-0BB2-1A909A069158}"/>
          </ac:spMkLst>
        </pc:spChg>
        <pc:spChg chg="add del mod">
          <ac:chgData name="Alfred Asterjadhi" userId="39de57b9-85c0-4fd1-aaac-8ca2b6560ad0" providerId="ADAL" clId="{E4A653B2-0DC2-49BC-8A1B-D3EA3B6D2C41}" dt="2024-04-05T00:39:15.685" v="265" actId="6264"/>
          <ac:spMkLst>
            <pc:docMk/>
            <pc:sldMk cId="1268796722" sldId="1069"/>
            <ac:spMk id="8" creationId="{6DBE569E-BDE7-38C5-EDDA-0B448402CAAE}"/>
          </ac:spMkLst>
        </pc:spChg>
        <pc:spChg chg="add del mod">
          <ac:chgData name="Alfred Asterjadhi" userId="39de57b9-85c0-4fd1-aaac-8ca2b6560ad0" providerId="ADAL" clId="{E4A653B2-0DC2-49BC-8A1B-D3EA3B6D2C41}" dt="2024-04-05T00:39:15.685" v="265" actId="6264"/>
          <ac:spMkLst>
            <pc:docMk/>
            <pc:sldMk cId="1268796722" sldId="1069"/>
            <ac:spMk id="9" creationId="{83EE9A81-46E3-F90D-C433-E9BE9CB8C8AE}"/>
          </ac:spMkLst>
        </pc:spChg>
        <pc:spChg chg="add del mod">
          <ac:chgData name="Alfred Asterjadhi" userId="39de57b9-85c0-4fd1-aaac-8ca2b6560ad0" providerId="ADAL" clId="{E4A653B2-0DC2-49BC-8A1B-D3EA3B6D2C41}" dt="2024-04-05T00:39:15.685" v="265" actId="6264"/>
          <ac:spMkLst>
            <pc:docMk/>
            <pc:sldMk cId="1268796722" sldId="1069"/>
            <ac:spMk id="10" creationId="{3F132DF9-A132-B523-CE0F-CF3DCDEDF676}"/>
          </ac:spMkLst>
        </pc:spChg>
        <pc:spChg chg="add mod ord">
          <ac:chgData name="Alfred Asterjadhi" userId="39de57b9-85c0-4fd1-aaac-8ca2b6560ad0" providerId="ADAL" clId="{E4A653B2-0DC2-49BC-8A1B-D3EA3B6D2C41}" dt="2024-04-05T00:39:15.685" v="265" actId="6264"/>
          <ac:spMkLst>
            <pc:docMk/>
            <pc:sldMk cId="1268796722" sldId="1069"/>
            <ac:spMk id="11" creationId="{5EAB06D6-C8BE-F79F-EC6C-7DC8A3CFC85B}"/>
          </ac:spMkLst>
        </pc:spChg>
      </pc:sldChg>
      <pc:sldChg chg="modSp del mod">
        <pc:chgData name="Alfred Asterjadhi" userId="39de57b9-85c0-4fd1-aaac-8ca2b6560ad0" providerId="ADAL" clId="{E4A653B2-0DC2-49BC-8A1B-D3EA3B6D2C41}" dt="2024-04-05T00:36:38.364" v="120" actId="47"/>
        <pc:sldMkLst>
          <pc:docMk/>
          <pc:sldMk cId="241393342" sldId="1082"/>
        </pc:sldMkLst>
        <pc:spChg chg="mod">
          <ac:chgData name="Alfred Asterjadhi" userId="39de57b9-85c0-4fd1-aaac-8ca2b6560ad0" providerId="ADAL" clId="{E4A653B2-0DC2-49BC-8A1B-D3EA3B6D2C41}" dt="2024-04-05T00:31:44.061" v="35" actId="313"/>
          <ac:spMkLst>
            <pc:docMk/>
            <pc:sldMk cId="241393342" sldId="1082"/>
            <ac:spMk id="6" creationId="{974B2026-97FB-40D2-8F22-7E6D319B4EA2}"/>
          </ac:spMkLst>
        </pc:spChg>
      </pc:sldChg>
      <pc:sldChg chg="addSp modSp mod">
        <pc:chgData name="Alfred Asterjadhi" userId="39de57b9-85c0-4fd1-aaac-8ca2b6560ad0" providerId="ADAL" clId="{E4A653B2-0DC2-49BC-8A1B-D3EA3B6D2C41}" dt="2024-05-15T06:03:00.547" v="2908" actId="20577"/>
        <pc:sldMkLst>
          <pc:docMk/>
          <pc:sldMk cId="2501485540" sldId="1085"/>
        </pc:sldMkLst>
        <pc:spChg chg="mod">
          <ac:chgData name="Alfred Asterjadhi" userId="39de57b9-85c0-4fd1-aaac-8ca2b6560ad0" providerId="ADAL" clId="{E4A653B2-0DC2-49BC-8A1B-D3EA3B6D2C41}" dt="2024-05-14T17:38:06.264" v="2684" actId="13926"/>
          <ac:spMkLst>
            <pc:docMk/>
            <pc:sldMk cId="2501485540" sldId="1085"/>
            <ac:spMk id="2" creationId="{4B5F0D0E-8BB7-48AB-9160-728B8B3399A2}"/>
          </ac:spMkLst>
        </pc:spChg>
        <pc:spChg chg="mod">
          <ac:chgData name="Alfred Asterjadhi" userId="39de57b9-85c0-4fd1-aaac-8ca2b6560ad0" providerId="ADAL" clId="{E4A653B2-0DC2-49BC-8A1B-D3EA3B6D2C41}" dt="2024-05-15T06:03:00.547" v="2908" actId="20577"/>
          <ac:spMkLst>
            <pc:docMk/>
            <pc:sldMk cId="2501485540" sldId="1085"/>
            <ac:spMk id="3" creationId="{DFB0BA47-D7B6-4F95-932E-A7AA615BC440}"/>
          </ac:spMkLst>
        </pc:spChg>
        <pc:spChg chg="mod">
          <ac:chgData name="Alfred Asterjadhi" userId="39de57b9-85c0-4fd1-aaac-8ca2b6560ad0" providerId="ADAL" clId="{E4A653B2-0DC2-49BC-8A1B-D3EA3B6D2C41}" dt="2024-04-05T00:31:54.124" v="41" actId="313"/>
          <ac:spMkLst>
            <pc:docMk/>
            <pc:sldMk cId="2501485540" sldId="1085"/>
            <ac:spMk id="6" creationId="{974B2026-97FB-40D2-8F22-7E6D319B4EA2}"/>
          </ac:spMkLst>
        </pc:spChg>
        <pc:graphicFrameChg chg="add mod">
          <ac:chgData name="Alfred Asterjadhi" userId="39de57b9-85c0-4fd1-aaac-8ca2b6560ad0" providerId="ADAL" clId="{E4A653B2-0DC2-49BC-8A1B-D3EA3B6D2C41}" dt="2024-05-13T11:08:51.218" v="2224"/>
          <ac:graphicFrameMkLst>
            <pc:docMk/>
            <pc:sldMk cId="2501485540" sldId="1085"/>
            <ac:graphicFrameMk id="7" creationId="{41FAF655-4494-10FC-445F-EE8199CF9B3F}"/>
          </ac:graphicFrameMkLst>
        </pc:graphicFrameChg>
        <pc:graphicFrameChg chg="add mod">
          <ac:chgData name="Alfred Asterjadhi" userId="39de57b9-85c0-4fd1-aaac-8ca2b6560ad0" providerId="ADAL" clId="{E4A653B2-0DC2-49BC-8A1B-D3EA3B6D2C41}" dt="2024-05-10T15:41:02.030" v="1403"/>
          <ac:graphicFrameMkLst>
            <pc:docMk/>
            <pc:sldMk cId="2501485540" sldId="1085"/>
            <ac:graphicFrameMk id="7" creationId="{93BB791F-D8B6-78D5-435E-515142E30538}"/>
          </ac:graphicFrameMkLst>
        </pc:graphicFrameChg>
        <pc:graphicFrameChg chg="add mod">
          <ac:chgData name="Alfred Asterjadhi" userId="39de57b9-85c0-4fd1-aaac-8ca2b6560ad0" providerId="ADAL" clId="{E4A653B2-0DC2-49BC-8A1B-D3EA3B6D2C41}" dt="2024-05-14T06:47:44.088" v="2429"/>
          <ac:graphicFrameMkLst>
            <pc:docMk/>
            <pc:sldMk cId="2501485540" sldId="1085"/>
            <ac:graphicFrameMk id="7" creationId="{EEC3B0F9-196D-25D2-5395-1FEAC57EA00B}"/>
          </ac:graphicFrameMkLst>
        </pc:graphicFrameChg>
      </pc:sldChg>
      <pc:sldChg chg="modSp del mod">
        <pc:chgData name="Alfred Asterjadhi" userId="39de57b9-85c0-4fd1-aaac-8ca2b6560ad0" providerId="ADAL" clId="{E4A653B2-0DC2-49BC-8A1B-D3EA3B6D2C41}" dt="2024-04-05T00:38:35.043" v="246" actId="47"/>
        <pc:sldMkLst>
          <pc:docMk/>
          <pc:sldMk cId="3264687494" sldId="1088"/>
        </pc:sldMkLst>
        <pc:spChg chg="mod">
          <ac:chgData name="Alfred Asterjadhi" userId="39de57b9-85c0-4fd1-aaac-8ca2b6560ad0" providerId="ADAL" clId="{E4A653B2-0DC2-49BC-8A1B-D3EA3B6D2C41}" dt="2024-04-05T00:31:54.508" v="42" actId="313"/>
          <ac:spMkLst>
            <pc:docMk/>
            <pc:sldMk cId="3264687494" sldId="1088"/>
            <ac:spMk id="6" creationId="{974B2026-97FB-40D2-8F22-7E6D319B4EA2}"/>
          </ac:spMkLst>
        </pc:spChg>
      </pc:sldChg>
      <pc:sldChg chg="modSp mod">
        <pc:chgData name="Alfred Asterjadhi" userId="39de57b9-85c0-4fd1-aaac-8ca2b6560ad0" providerId="ADAL" clId="{E4A653B2-0DC2-49BC-8A1B-D3EA3B6D2C41}" dt="2024-05-15T06:03:16.257" v="2919" actId="207"/>
        <pc:sldMkLst>
          <pc:docMk/>
          <pc:sldMk cId="174397000" sldId="1089"/>
        </pc:sldMkLst>
        <pc:spChg chg="mod">
          <ac:chgData name="Alfred Asterjadhi" userId="39de57b9-85c0-4fd1-aaac-8ca2b6560ad0" providerId="ADAL" clId="{E4A653B2-0DC2-49BC-8A1B-D3EA3B6D2C41}" dt="2024-05-15T06:03:10.194" v="2909" actId="13926"/>
          <ac:spMkLst>
            <pc:docMk/>
            <pc:sldMk cId="174397000" sldId="1089"/>
            <ac:spMk id="2" creationId="{4B5F0D0E-8BB7-48AB-9160-728B8B3399A2}"/>
          </ac:spMkLst>
        </pc:spChg>
        <pc:spChg chg="mod">
          <ac:chgData name="Alfred Asterjadhi" userId="39de57b9-85c0-4fd1-aaac-8ca2b6560ad0" providerId="ADAL" clId="{E4A653B2-0DC2-49BC-8A1B-D3EA3B6D2C41}" dt="2024-05-15T06:03:16.257" v="2919" actId="207"/>
          <ac:spMkLst>
            <pc:docMk/>
            <pc:sldMk cId="174397000" sldId="1089"/>
            <ac:spMk id="3" creationId="{DFB0BA47-D7B6-4F95-932E-A7AA615BC440}"/>
          </ac:spMkLst>
        </pc:spChg>
        <pc:spChg chg="mod">
          <ac:chgData name="Alfred Asterjadhi" userId="39de57b9-85c0-4fd1-aaac-8ca2b6560ad0" providerId="ADAL" clId="{E4A653B2-0DC2-49BC-8A1B-D3EA3B6D2C41}" dt="2024-04-05T00:31:54.853" v="43" actId="313"/>
          <ac:spMkLst>
            <pc:docMk/>
            <pc:sldMk cId="174397000" sldId="1089"/>
            <ac:spMk id="6" creationId="{974B2026-97FB-40D2-8F22-7E6D319B4EA2}"/>
          </ac:spMkLst>
        </pc:spChg>
      </pc:sldChg>
      <pc:sldChg chg="modSp del mod">
        <pc:chgData name="Alfred Asterjadhi" userId="39de57b9-85c0-4fd1-aaac-8ca2b6560ad0" providerId="ADAL" clId="{E4A653B2-0DC2-49BC-8A1B-D3EA3B6D2C41}" dt="2024-04-05T00:36:16.892" v="116" actId="47"/>
        <pc:sldMkLst>
          <pc:docMk/>
          <pc:sldMk cId="2248014682" sldId="1090"/>
        </pc:sldMkLst>
        <pc:spChg chg="mod">
          <ac:chgData name="Alfred Asterjadhi" userId="39de57b9-85c0-4fd1-aaac-8ca2b6560ad0" providerId="ADAL" clId="{E4A653B2-0DC2-49BC-8A1B-D3EA3B6D2C41}" dt="2024-04-05T00:31:24.499" v="31" actId="313"/>
          <ac:spMkLst>
            <pc:docMk/>
            <pc:sldMk cId="2248014682" sldId="1090"/>
            <ac:spMk id="3" creationId="{D20906E0-F900-4991-83B1-675F5B67FA2D}"/>
          </ac:spMkLst>
        </pc:spChg>
      </pc:sldChg>
      <pc:sldChg chg="modSp del mod">
        <pc:chgData name="Alfred Asterjadhi" userId="39de57b9-85c0-4fd1-aaac-8ca2b6560ad0" providerId="ADAL" clId="{E4A653B2-0DC2-49BC-8A1B-D3EA3B6D2C41}" dt="2024-04-05T00:36:15.836" v="115" actId="47"/>
        <pc:sldMkLst>
          <pc:docMk/>
          <pc:sldMk cId="2017046429" sldId="1091"/>
        </pc:sldMkLst>
        <pc:spChg chg="mod">
          <ac:chgData name="Alfred Asterjadhi" userId="39de57b9-85c0-4fd1-aaac-8ca2b6560ad0" providerId="ADAL" clId="{E4A653B2-0DC2-49BC-8A1B-D3EA3B6D2C41}" dt="2024-04-05T00:31:23.636" v="30" actId="313"/>
          <ac:spMkLst>
            <pc:docMk/>
            <pc:sldMk cId="2017046429" sldId="1091"/>
            <ac:spMk id="3" creationId="{D20906E0-F900-4991-83B1-675F5B67FA2D}"/>
          </ac:spMkLst>
        </pc:spChg>
      </pc:sldChg>
      <pc:sldChg chg="modSp del mod">
        <pc:chgData name="Alfred Asterjadhi" userId="39de57b9-85c0-4fd1-aaac-8ca2b6560ad0" providerId="ADAL" clId="{E4A653B2-0DC2-49BC-8A1B-D3EA3B6D2C41}" dt="2024-04-05T00:36:14.771" v="114" actId="47"/>
        <pc:sldMkLst>
          <pc:docMk/>
          <pc:sldMk cId="165429014" sldId="1092"/>
        </pc:sldMkLst>
        <pc:spChg chg="mod">
          <ac:chgData name="Alfred Asterjadhi" userId="39de57b9-85c0-4fd1-aaac-8ca2b6560ad0" providerId="ADAL" clId="{E4A653B2-0DC2-49BC-8A1B-D3EA3B6D2C41}" dt="2024-04-05T00:31:19.876" v="29" actId="313"/>
          <ac:spMkLst>
            <pc:docMk/>
            <pc:sldMk cId="165429014" sldId="1092"/>
            <ac:spMk id="3" creationId="{D20906E0-F900-4991-83B1-675F5B67FA2D}"/>
          </ac:spMkLst>
        </pc:spChg>
      </pc:sldChg>
      <pc:sldChg chg="modSp del mod">
        <pc:chgData name="Alfred Asterjadhi" userId="39de57b9-85c0-4fd1-aaac-8ca2b6560ad0" providerId="ADAL" clId="{E4A653B2-0DC2-49BC-8A1B-D3EA3B6D2C41}" dt="2024-04-05T00:36:17.793" v="117" actId="47"/>
        <pc:sldMkLst>
          <pc:docMk/>
          <pc:sldMk cId="949803087" sldId="1093"/>
        </pc:sldMkLst>
        <pc:spChg chg="mod">
          <ac:chgData name="Alfred Asterjadhi" userId="39de57b9-85c0-4fd1-aaac-8ca2b6560ad0" providerId="ADAL" clId="{E4A653B2-0DC2-49BC-8A1B-D3EA3B6D2C41}" dt="2024-04-05T00:31:31.606" v="32" actId="313"/>
          <ac:spMkLst>
            <pc:docMk/>
            <pc:sldMk cId="949803087" sldId="1093"/>
            <ac:spMk id="3" creationId="{D20906E0-F900-4991-83B1-675F5B67FA2D}"/>
          </ac:spMkLst>
        </pc:spChg>
      </pc:sldChg>
      <pc:sldChg chg="modSp del mod">
        <pc:chgData name="Alfred Asterjadhi" userId="39de57b9-85c0-4fd1-aaac-8ca2b6560ad0" providerId="ADAL" clId="{E4A653B2-0DC2-49BC-8A1B-D3EA3B6D2C41}" dt="2024-04-05T00:36:18.726" v="118" actId="47"/>
        <pc:sldMkLst>
          <pc:docMk/>
          <pc:sldMk cId="4212907091" sldId="1094"/>
        </pc:sldMkLst>
        <pc:spChg chg="mod">
          <ac:chgData name="Alfred Asterjadhi" userId="39de57b9-85c0-4fd1-aaac-8ca2b6560ad0" providerId="ADAL" clId="{E4A653B2-0DC2-49BC-8A1B-D3EA3B6D2C41}" dt="2024-04-05T00:31:36.532" v="33" actId="313"/>
          <ac:spMkLst>
            <pc:docMk/>
            <pc:sldMk cId="4212907091" sldId="1094"/>
            <ac:spMk id="3" creationId="{D20906E0-F900-4991-83B1-675F5B67FA2D}"/>
          </ac:spMkLst>
        </pc:spChg>
      </pc:sldChg>
      <pc:sldChg chg="modSp del mod">
        <pc:chgData name="Alfred Asterjadhi" userId="39de57b9-85c0-4fd1-aaac-8ca2b6560ad0" providerId="ADAL" clId="{E4A653B2-0DC2-49BC-8A1B-D3EA3B6D2C41}" dt="2024-04-05T00:36:19.624" v="119" actId="47"/>
        <pc:sldMkLst>
          <pc:docMk/>
          <pc:sldMk cId="1172850146" sldId="1096"/>
        </pc:sldMkLst>
        <pc:spChg chg="mod">
          <ac:chgData name="Alfred Asterjadhi" userId="39de57b9-85c0-4fd1-aaac-8ca2b6560ad0" providerId="ADAL" clId="{E4A653B2-0DC2-49BC-8A1B-D3EA3B6D2C41}" dt="2024-04-05T00:31:41.395" v="34" actId="313"/>
          <ac:spMkLst>
            <pc:docMk/>
            <pc:sldMk cId="1172850146" sldId="1096"/>
            <ac:spMk id="3" creationId="{D20906E0-F900-4991-83B1-675F5B67FA2D}"/>
          </ac:spMkLst>
        </pc:spChg>
      </pc:sldChg>
      <pc:sldChg chg="modSp del mod">
        <pc:chgData name="Alfred Asterjadhi" userId="39de57b9-85c0-4fd1-aaac-8ca2b6560ad0" providerId="ADAL" clId="{E4A653B2-0DC2-49BC-8A1B-D3EA3B6D2C41}" dt="2024-04-05T00:38:51.988" v="253" actId="47"/>
        <pc:sldMkLst>
          <pc:docMk/>
          <pc:sldMk cId="3716395264" sldId="1097"/>
        </pc:sldMkLst>
        <pc:spChg chg="mod">
          <ac:chgData name="Alfred Asterjadhi" userId="39de57b9-85c0-4fd1-aaac-8ca2b6560ad0" providerId="ADAL" clId="{E4A653B2-0DC2-49BC-8A1B-D3EA3B6D2C41}" dt="2024-04-05T00:31:55.198" v="44" actId="313"/>
          <ac:spMkLst>
            <pc:docMk/>
            <pc:sldMk cId="3716395264" sldId="1097"/>
            <ac:spMk id="6" creationId="{974B2026-97FB-40D2-8F22-7E6D319B4EA2}"/>
          </ac:spMkLst>
        </pc:spChg>
      </pc:sldChg>
      <pc:sldChg chg="addSp delSp modSp del mod chgLayout">
        <pc:chgData name="Alfred Asterjadhi" userId="39de57b9-85c0-4fd1-aaac-8ca2b6560ad0" providerId="ADAL" clId="{E4A653B2-0DC2-49BC-8A1B-D3EA3B6D2C41}" dt="2024-05-10T01:58:22.066" v="1302" actId="47"/>
        <pc:sldMkLst>
          <pc:docMk/>
          <pc:sldMk cId="155139106" sldId="1098"/>
        </pc:sldMkLst>
        <pc:spChg chg="mod ord">
          <ac:chgData name="Alfred Asterjadhi" userId="39de57b9-85c0-4fd1-aaac-8ca2b6560ad0" providerId="ADAL" clId="{E4A653B2-0DC2-49BC-8A1B-D3EA3B6D2C41}" dt="2024-05-10T01:46:40.029" v="1134" actId="6264"/>
          <ac:spMkLst>
            <pc:docMk/>
            <pc:sldMk cId="155139106" sldId="1098"/>
            <ac:spMk id="2" creationId="{3D4A45D8-2F9A-F2CA-AD57-6FBDBDBF4F24}"/>
          </ac:spMkLst>
        </pc:spChg>
        <pc:spChg chg="mod ord">
          <ac:chgData name="Alfred Asterjadhi" userId="39de57b9-85c0-4fd1-aaac-8ca2b6560ad0" providerId="ADAL" clId="{E4A653B2-0DC2-49BC-8A1B-D3EA3B6D2C41}" dt="2024-05-10T01:56:26.661" v="1264" actId="21"/>
          <ac:spMkLst>
            <pc:docMk/>
            <pc:sldMk cId="155139106" sldId="1098"/>
            <ac:spMk id="3" creationId="{D1F76C62-C535-E402-B942-A183F2E75F1E}"/>
          </ac:spMkLst>
        </pc:spChg>
        <pc:spChg chg="mod ord">
          <ac:chgData name="Alfred Asterjadhi" userId="39de57b9-85c0-4fd1-aaac-8ca2b6560ad0" providerId="ADAL" clId="{E4A653B2-0DC2-49BC-8A1B-D3EA3B6D2C41}" dt="2024-05-10T01:46:40.029" v="1134" actId="6264"/>
          <ac:spMkLst>
            <pc:docMk/>
            <pc:sldMk cId="155139106" sldId="1098"/>
            <ac:spMk id="4" creationId="{196467B4-F0FA-E413-1087-82B41BA363E6}"/>
          </ac:spMkLst>
        </pc:spChg>
        <pc:spChg chg="mod ord">
          <ac:chgData name="Alfred Asterjadhi" userId="39de57b9-85c0-4fd1-aaac-8ca2b6560ad0" providerId="ADAL" clId="{E4A653B2-0DC2-49BC-8A1B-D3EA3B6D2C41}" dt="2024-05-10T01:46:40.029" v="1134" actId="6264"/>
          <ac:spMkLst>
            <pc:docMk/>
            <pc:sldMk cId="155139106" sldId="1098"/>
            <ac:spMk id="5" creationId="{E23D8053-10F2-E619-C314-6CF8EA737714}"/>
          </ac:spMkLst>
        </pc:spChg>
        <pc:spChg chg="mod ord">
          <ac:chgData name="Alfred Asterjadhi" userId="39de57b9-85c0-4fd1-aaac-8ca2b6560ad0" providerId="ADAL" clId="{E4A653B2-0DC2-49BC-8A1B-D3EA3B6D2C41}" dt="2024-05-10T01:46:40.029" v="1134" actId="6264"/>
          <ac:spMkLst>
            <pc:docMk/>
            <pc:sldMk cId="155139106" sldId="1098"/>
            <ac:spMk id="6" creationId="{B284940D-334D-2FA7-0942-7FCC9D7579FB}"/>
          </ac:spMkLst>
        </pc:spChg>
        <pc:spChg chg="add del mod">
          <ac:chgData name="Alfred Asterjadhi" userId="39de57b9-85c0-4fd1-aaac-8ca2b6560ad0" providerId="ADAL" clId="{E4A653B2-0DC2-49BC-8A1B-D3EA3B6D2C41}" dt="2024-05-10T01:46:03.971" v="1112" actId="6264"/>
          <ac:spMkLst>
            <pc:docMk/>
            <pc:sldMk cId="155139106" sldId="1098"/>
            <ac:spMk id="7" creationId="{207E9F17-DF62-B079-2701-B9D15107B5BA}"/>
          </ac:spMkLst>
        </pc:spChg>
        <pc:spChg chg="add del mod">
          <ac:chgData name="Alfred Asterjadhi" userId="39de57b9-85c0-4fd1-aaac-8ca2b6560ad0" providerId="ADAL" clId="{E4A653B2-0DC2-49BC-8A1B-D3EA3B6D2C41}" dt="2024-04-05T00:38:09.556" v="239" actId="6264"/>
          <ac:spMkLst>
            <pc:docMk/>
            <pc:sldMk cId="155139106" sldId="1098"/>
            <ac:spMk id="7" creationId="{A8C4EFA9-6F6B-AB49-BD0E-C45D55739AE1}"/>
          </ac:spMkLst>
        </pc:spChg>
        <pc:spChg chg="add del mod">
          <ac:chgData name="Alfred Asterjadhi" userId="39de57b9-85c0-4fd1-aaac-8ca2b6560ad0" providerId="ADAL" clId="{E4A653B2-0DC2-49BC-8A1B-D3EA3B6D2C41}" dt="2024-04-05T00:38:09.556" v="239" actId="6264"/>
          <ac:spMkLst>
            <pc:docMk/>
            <pc:sldMk cId="155139106" sldId="1098"/>
            <ac:spMk id="8" creationId="{4E19526A-D11F-8364-2FA4-FFD77BCEBD97}"/>
          </ac:spMkLst>
        </pc:spChg>
        <pc:spChg chg="add del mod">
          <ac:chgData name="Alfred Asterjadhi" userId="39de57b9-85c0-4fd1-aaac-8ca2b6560ad0" providerId="ADAL" clId="{E4A653B2-0DC2-49BC-8A1B-D3EA3B6D2C41}" dt="2024-05-10T01:46:03.971" v="1112" actId="6264"/>
          <ac:spMkLst>
            <pc:docMk/>
            <pc:sldMk cId="155139106" sldId="1098"/>
            <ac:spMk id="8" creationId="{87B1D3C4-0FB0-B79F-C257-9888179B4876}"/>
          </ac:spMkLst>
        </pc:spChg>
        <pc:spChg chg="add del mod">
          <ac:chgData name="Alfred Asterjadhi" userId="39de57b9-85c0-4fd1-aaac-8ca2b6560ad0" providerId="ADAL" clId="{E4A653B2-0DC2-49BC-8A1B-D3EA3B6D2C41}" dt="2024-05-10T01:46:03.971" v="1112" actId="6264"/>
          <ac:spMkLst>
            <pc:docMk/>
            <pc:sldMk cId="155139106" sldId="1098"/>
            <ac:spMk id="9" creationId="{655DF435-5D12-E3DA-927F-A4717F2E3288}"/>
          </ac:spMkLst>
        </pc:spChg>
        <pc:spChg chg="add del mod">
          <ac:chgData name="Alfred Asterjadhi" userId="39de57b9-85c0-4fd1-aaac-8ca2b6560ad0" providerId="ADAL" clId="{E4A653B2-0DC2-49BC-8A1B-D3EA3B6D2C41}" dt="2024-04-05T00:38:09.556" v="239" actId="6264"/>
          <ac:spMkLst>
            <pc:docMk/>
            <pc:sldMk cId="155139106" sldId="1098"/>
            <ac:spMk id="9" creationId="{D27092F0-296D-BE26-C722-3984990C0C23}"/>
          </ac:spMkLst>
        </pc:spChg>
        <pc:spChg chg="add del mod">
          <ac:chgData name="Alfred Asterjadhi" userId="39de57b9-85c0-4fd1-aaac-8ca2b6560ad0" providerId="ADAL" clId="{E4A653B2-0DC2-49BC-8A1B-D3EA3B6D2C41}" dt="2024-04-05T00:38:09.556" v="239" actId="6264"/>
          <ac:spMkLst>
            <pc:docMk/>
            <pc:sldMk cId="155139106" sldId="1098"/>
            <ac:spMk id="10" creationId="{A5FF4AE3-159A-4F23-4FAC-427C9B97B84E}"/>
          </ac:spMkLst>
        </pc:spChg>
        <pc:spChg chg="add del mod">
          <ac:chgData name="Alfred Asterjadhi" userId="39de57b9-85c0-4fd1-aaac-8ca2b6560ad0" providerId="ADAL" clId="{E4A653B2-0DC2-49BC-8A1B-D3EA3B6D2C41}" dt="2024-05-10T01:46:03.971" v="1112" actId="6264"/>
          <ac:spMkLst>
            <pc:docMk/>
            <pc:sldMk cId="155139106" sldId="1098"/>
            <ac:spMk id="10" creationId="{B27274AB-8F8B-ED0A-63B6-1EB802699BDD}"/>
          </ac:spMkLst>
        </pc:spChg>
        <pc:spChg chg="add del mod">
          <ac:chgData name="Alfred Asterjadhi" userId="39de57b9-85c0-4fd1-aaac-8ca2b6560ad0" providerId="ADAL" clId="{E4A653B2-0DC2-49BC-8A1B-D3EA3B6D2C41}" dt="2024-05-10T01:46:03.971" v="1112" actId="6264"/>
          <ac:spMkLst>
            <pc:docMk/>
            <pc:sldMk cId="155139106" sldId="1098"/>
            <ac:spMk id="11" creationId="{0963BC7D-FFED-E408-B545-D4E41E91FE3E}"/>
          </ac:spMkLst>
        </pc:spChg>
        <pc:spChg chg="add del mod">
          <ac:chgData name="Alfred Asterjadhi" userId="39de57b9-85c0-4fd1-aaac-8ca2b6560ad0" providerId="ADAL" clId="{E4A653B2-0DC2-49BC-8A1B-D3EA3B6D2C41}" dt="2024-04-05T00:38:09.556" v="239" actId="6264"/>
          <ac:spMkLst>
            <pc:docMk/>
            <pc:sldMk cId="155139106" sldId="1098"/>
            <ac:spMk id="11" creationId="{BC451407-AB3E-937E-4F9F-5D2516ACC541}"/>
          </ac:spMkLst>
        </pc:spChg>
        <pc:spChg chg="add del mod">
          <ac:chgData name="Alfred Asterjadhi" userId="39de57b9-85c0-4fd1-aaac-8ca2b6560ad0" providerId="ADAL" clId="{E4A653B2-0DC2-49BC-8A1B-D3EA3B6D2C41}" dt="2024-05-10T01:46:40.029" v="1134" actId="6264"/>
          <ac:spMkLst>
            <pc:docMk/>
            <pc:sldMk cId="155139106" sldId="1098"/>
            <ac:spMk id="12" creationId="{50EBB4D5-D4B1-3CDA-7317-61CD247CF7ED}"/>
          </ac:spMkLst>
        </pc:spChg>
        <pc:spChg chg="add del mod">
          <ac:chgData name="Alfred Asterjadhi" userId="39de57b9-85c0-4fd1-aaac-8ca2b6560ad0" providerId="ADAL" clId="{E4A653B2-0DC2-49BC-8A1B-D3EA3B6D2C41}" dt="2024-05-10T01:46:40.029" v="1134" actId="6264"/>
          <ac:spMkLst>
            <pc:docMk/>
            <pc:sldMk cId="155139106" sldId="1098"/>
            <ac:spMk id="13" creationId="{1E9E3538-97D4-AA30-B64D-A81880665682}"/>
          </ac:spMkLst>
        </pc:spChg>
        <pc:spChg chg="add del mod">
          <ac:chgData name="Alfred Asterjadhi" userId="39de57b9-85c0-4fd1-aaac-8ca2b6560ad0" providerId="ADAL" clId="{E4A653B2-0DC2-49BC-8A1B-D3EA3B6D2C41}" dt="2024-05-10T01:46:40.029" v="1134" actId="6264"/>
          <ac:spMkLst>
            <pc:docMk/>
            <pc:sldMk cId="155139106" sldId="1098"/>
            <ac:spMk id="14" creationId="{E48D0505-4F9F-A612-0A0D-4B554F9F54FF}"/>
          </ac:spMkLst>
        </pc:spChg>
        <pc:spChg chg="add del mod">
          <ac:chgData name="Alfred Asterjadhi" userId="39de57b9-85c0-4fd1-aaac-8ca2b6560ad0" providerId="ADAL" clId="{E4A653B2-0DC2-49BC-8A1B-D3EA3B6D2C41}" dt="2024-05-10T01:46:40.029" v="1134" actId="6264"/>
          <ac:spMkLst>
            <pc:docMk/>
            <pc:sldMk cId="155139106" sldId="1098"/>
            <ac:spMk id="15" creationId="{FB68E0CB-B02B-9996-84FF-D5E5D457E0FB}"/>
          </ac:spMkLst>
        </pc:spChg>
        <pc:spChg chg="add del mod">
          <ac:chgData name="Alfred Asterjadhi" userId="39de57b9-85c0-4fd1-aaac-8ca2b6560ad0" providerId="ADAL" clId="{E4A653B2-0DC2-49BC-8A1B-D3EA3B6D2C41}" dt="2024-05-10T01:46:40.029" v="1134" actId="6264"/>
          <ac:spMkLst>
            <pc:docMk/>
            <pc:sldMk cId="155139106" sldId="1098"/>
            <ac:spMk id="16" creationId="{6B29CC55-D0AA-5B67-3BAF-CB039277BCF7}"/>
          </ac:spMkLst>
        </pc:spChg>
      </pc:sldChg>
      <pc:sldChg chg="modSp add mod">
        <pc:chgData name="Alfred Asterjadhi" userId="39de57b9-85c0-4fd1-aaac-8ca2b6560ad0" providerId="ADAL" clId="{E4A653B2-0DC2-49BC-8A1B-D3EA3B6D2C41}" dt="2024-05-08T17:51:54.212" v="863" actId="2711"/>
        <pc:sldMkLst>
          <pc:docMk/>
          <pc:sldMk cId="1342309634" sldId="1099"/>
        </pc:sldMkLst>
        <pc:spChg chg="mod">
          <ac:chgData name="Alfred Asterjadhi" userId="39de57b9-85c0-4fd1-aaac-8ca2b6560ad0" providerId="ADAL" clId="{E4A653B2-0DC2-49BC-8A1B-D3EA3B6D2C41}" dt="2024-04-30T17:28:16.255" v="687" actId="20577"/>
          <ac:spMkLst>
            <pc:docMk/>
            <pc:sldMk cId="1342309634" sldId="1099"/>
            <ac:spMk id="2" creationId="{F2762690-C15C-4839-B40F-0AF3A4D89457}"/>
          </ac:spMkLst>
        </pc:spChg>
        <pc:graphicFrameChg chg="mod modGraphic">
          <ac:chgData name="Alfred Asterjadhi" userId="39de57b9-85c0-4fd1-aaac-8ca2b6560ad0" providerId="ADAL" clId="{E4A653B2-0DC2-49BC-8A1B-D3EA3B6D2C41}" dt="2024-05-08T17:51:54.212" v="863" actId="2711"/>
          <ac:graphicFrameMkLst>
            <pc:docMk/>
            <pc:sldMk cId="1342309634" sldId="1099"/>
            <ac:graphicFrameMk id="6" creationId="{F4A90C7D-18B6-9189-6321-A3F7979F9A3B}"/>
          </ac:graphicFrameMkLst>
        </pc:graphicFrameChg>
      </pc:sldChg>
      <pc:sldChg chg="addSp delSp modSp new mod chgLayout">
        <pc:chgData name="Alfred Asterjadhi" userId="39de57b9-85c0-4fd1-aaac-8ca2b6560ad0" providerId="ADAL" clId="{E4A653B2-0DC2-49BC-8A1B-D3EA3B6D2C41}" dt="2024-05-15T06:01:27.062" v="2894" actId="13926"/>
        <pc:sldMkLst>
          <pc:docMk/>
          <pc:sldMk cId="507491230" sldId="1100"/>
        </pc:sldMkLst>
        <pc:spChg chg="mod ord">
          <ac:chgData name="Alfred Asterjadhi" userId="39de57b9-85c0-4fd1-aaac-8ca2b6560ad0" providerId="ADAL" clId="{E4A653B2-0DC2-49BC-8A1B-D3EA3B6D2C41}" dt="2024-05-13T05:16:49.453" v="1769" actId="404"/>
          <ac:spMkLst>
            <pc:docMk/>
            <pc:sldMk cId="507491230" sldId="1100"/>
            <ac:spMk id="2" creationId="{D628CE8B-7BD1-2314-ACB6-444AE0CD777E}"/>
          </ac:spMkLst>
        </pc:spChg>
        <pc:spChg chg="mod ord">
          <ac:chgData name="Alfred Asterjadhi" userId="39de57b9-85c0-4fd1-aaac-8ca2b6560ad0" providerId="ADAL" clId="{E4A653B2-0DC2-49BC-8A1B-D3EA3B6D2C41}" dt="2024-05-15T06:01:27.062" v="2894" actId="13926"/>
          <ac:spMkLst>
            <pc:docMk/>
            <pc:sldMk cId="507491230" sldId="1100"/>
            <ac:spMk id="3" creationId="{F7525C68-8202-3F0F-9366-7EBF55D432D2}"/>
          </ac:spMkLst>
        </pc:spChg>
        <pc:spChg chg="mod ord">
          <ac:chgData name="Alfred Asterjadhi" userId="39de57b9-85c0-4fd1-aaac-8ca2b6560ad0" providerId="ADAL" clId="{E4A653B2-0DC2-49BC-8A1B-D3EA3B6D2C41}" dt="2024-05-13T05:16:40.116" v="1765" actId="6264"/>
          <ac:spMkLst>
            <pc:docMk/>
            <pc:sldMk cId="507491230" sldId="1100"/>
            <ac:spMk id="4" creationId="{7E2E0A7B-56A9-7947-9314-815E52B9B4AF}"/>
          </ac:spMkLst>
        </pc:spChg>
        <pc:spChg chg="mod ord">
          <ac:chgData name="Alfred Asterjadhi" userId="39de57b9-85c0-4fd1-aaac-8ca2b6560ad0" providerId="ADAL" clId="{E4A653B2-0DC2-49BC-8A1B-D3EA3B6D2C41}" dt="2024-05-13T05:16:40.116" v="1765" actId="6264"/>
          <ac:spMkLst>
            <pc:docMk/>
            <pc:sldMk cId="507491230" sldId="1100"/>
            <ac:spMk id="5" creationId="{46092695-FC05-8A6A-288A-AE622487DEAB}"/>
          </ac:spMkLst>
        </pc:spChg>
        <pc:spChg chg="mod ord">
          <ac:chgData name="Alfred Asterjadhi" userId="39de57b9-85c0-4fd1-aaac-8ca2b6560ad0" providerId="ADAL" clId="{E4A653B2-0DC2-49BC-8A1B-D3EA3B6D2C41}" dt="2024-05-13T05:20:23.369" v="1923"/>
          <ac:spMkLst>
            <pc:docMk/>
            <pc:sldMk cId="507491230" sldId="1100"/>
            <ac:spMk id="6" creationId="{4C05A166-2E2C-5DD4-DEDD-881FF4669EF9}"/>
          </ac:spMkLst>
        </pc:spChg>
        <pc:spChg chg="add del mod">
          <ac:chgData name="Alfred Asterjadhi" userId="39de57b9-85c0-4fd1-aaac-8ca2b6560ad0" providerId="ADAL" clId="{E4A653B2-0DC2-49BC-8A1B-D3EA3B6D2C41}" dt="2024-05-13T05:16:40.116" v="1765" actId="6264"/>
          <ac:spMkLst>
            <pc:docMk/>
            <pc:sldMk cId="507491230" sldId="1100"/>
            <ac:spMk id="7" creationId="{31A3FD33-B45D-52A9-83BC-5F98AB2A2AAB}"/>
          </ac:spMkLst>
        </pc:spChg>
        <pc:spChg chg="add del mod">
          <ac:chgData name="Alfred Asterjadhi" userId="39de57b9-85c0-4fd1-aaac-8ca2b6560ad0" providerId="ADAL" clId="{E4A653B2-0DC2-49BC-8A1B-D3EA3B6D2C41}" dt="2024-05-13T05:16:40.116" v="1765" actId="6264"/>
          <ac:spMkLst>
            <pc:docMk/>
            <pc:sldMk cId="507491230" sldId="1100"/>
            <ac:spMk id="8" creationId="{1469FFFC-FE22-0B25-32A1-F752B49BC395}"/>
          </ac:spMkLst>
        </pc:spChg>
        <pc:spChg chg="add del mod">
          <ac:chgData name="Alfred Asterjadhi" userId="39de57b9-85c0-4fd1-aaac-8ca2b6560ad0" providerId="ADAL" clId="{E4A653B2-0DC2-49BC-8A1B-D3EA3B6D2C41}" dt="2024-05-13T05:16:40.116" v="1765" actId="6264"/>
          <ac:spMkLst>
            <pc:docMk/>
            <pc:sldMk cId="507491230" sldId="1100"/>
            <ac:spMk id="9" creationId="{6E74BB0D-5E70-0FF7-753B-E319088C499D}"/>
          </ac:spMkLst>
        </pc:spChg>
        <pc:spChg chg="add del mod">
          <ac:chgData name="Alfred Asterjadhi" userId="39de57b9-85c0-4fd1-aaac-8ca2b6560ad0" providerId="ADAL" clId="{E4A653B2-0DC2-49BC-8A1B-D3EA3B6D2C41}" dt="2024-05-13T05:16:40.116" v="1765" actId="6264"/>
          <ac:spMkLst>
            <pc:docMk/>
            <pc:sldMk cId="507491230" sldId="1100"/>
            <ac:spMk id="10" creationId="{9045473D-2195-C0D9-3013-E9EF9DFCCC45}"/>
          </ac:spMkLst>
        </pc:spChg>
        <pc:spChg chg="add del mod">
          <ac:chgData name="Alfred Asterjadhi" userId="39de57b9-85c0-4fd1-aaac-8ca2b6560ad0" providerId="ADAL" clId="{E4A653B2-0DC2-49BC-8A1B-D3EA3B6D2C41}" dt="2024-05-13T05:16:40.116" v="1765" actId="6264"/>
          <ac:spMkLst>
            <pc:docMk/>
            <pc:sldMk cId="507491230" sldId="1100"/>
            <ac:spMk id="11" creationId="{11D4C08D-227A-5D7F-FE29-2509E0D0DBA4}"/>
          </ac:spMkLst>
        </pc:spChg>
      </pc:sldChg>
      <pc:sldChg chg="modSp new del mod">
        <pc:chgData name="Alfred Asterjadhi" userId="39de57b9-85c0-4fd1-aaac-8ca2b6560ad0" providerId="ADAL" clId="{E4A653B2-0DC2-49BC-8A1B-D3EA3B6D2C41}" dt="2024-05-10T01:58:26.094" v="1303" actId="47"/>
        <pc:sldMkLst>
          <pc:docMk/>
          <pc:sldMk cId="3455570579" sldId="1100"/>
        </pc:sldMkLst>
        <pc:spChg chg="mod">
          <ac:chgData name="Alfred Asterjadhi" userId="39de57b9-85c0-4fd1-aaac-8ca2b6560ad0" providerId="ADAL" clId="{E4A653B2-0DC2-49BC-8A1B-D3EA3B6D2C41}" dt="2024-05-10T01:47:42.605" v="1171" actId="20577"/>
          <ac:spMkLst>
            <pc:docMk/>
            <pc:sldMk cId="3455570579" sldId="1100"/>
            <ac:spMk id="2" creationId="{92ECA559-BFBB-1AB3-98CF-60A521BF6D63}"/>
          </ac:spMkLst>
        </pc:spChg>
        <pc:spChg chg="mod">
          <ac:chgData name="Alfred Asterjadhi" userId="39de57b9-85c0-4fd1-aaac-8ca2b6560ad0" providerId="ADAL" clId="{E4A653B2-0DC2-49BC-8A1B-D3EA3B6D2C41}" dt="2024-05-10T01:47:46.600" v="1173" actId="20577"/>
          <ac:spMkLst>
            <pc:docMk/>
            <pc:sldMk cId="3455570579" sldId="1100"/>
            <ac:spMk id="3" creationId="{D9D5627C-F823-3297-F5B6-F4F3A5F1B6AC}"/>
          </ac:spMkLst>
        </pc:spChg>
        <pc:spChg chg="mod">
          <ac:chgData name="Alfred Asterjadhi" userId="39de57b9-85c0-4fd1-aaac-8ca2b6560ad0" providerId="ADAL" clId="{E4A653B2-0DC2-49BC-8A1B-D3EA3B6D2C41}" dt="2024-05-10T01:47:38.672" v="1162" actId="20577"/>
          <ac:spMkLst>
            <pc:docMk/>
            <pc:sldMk cId="3455570579" sldId="1100"/>
            <ac:spMk id="6" creationId="{7E77CF5B-A976-5108-14BD-87C43DFE44CC}"/>
          </ac:spMkLst>
        </pc:spChg>
      </pc:sldChg>
      <pc:sldMasterChg chg="modSp mod">
        <pc:chgData name="Alfred Asterjadhi" userId="39de57b9-85c0-4fd1-aaac-8ca2b6560ad0" providerId="ADAL" clId="{E4A653B2-0DC2-49BC-8A1B-D3EA3B6D2C41}" dt="2024-05-15T06:00:10.940" v="2847" actId="20577"/>
        <pc:sldMasterMkLst>
          <pc:docMk/>
          <pc:sldMasterMk cId="0" sldId="2147483648"/>
        </pc:sldMasterMkLst>
        <pc:spChg chg="mod">
          <ac:chgData name="Alfred Asterjadhi" userId="39de57b9-85c0-4fd1-aaac-8ca2b6560ad0" providerId="ADAL" clId="{E4A653B2-0DC2-49BC-8A1B-D3EA3B6D2C41}" dt="2024-05-15T06:00:10.940" v="2847" actId="20577"/>
          <ac:spMkLst>
            <pc:docMk/>
            <pc:sldMasterMk cId="0" sldId="2147483648"/>
            <ac:spMk id="10" creationId="{00000000-0000-0000-0000-000000000000}"/>
          </ac:spMkLst>
        </pc:spChg>
      </pc:sldMasterChg>
    </pc:docChg>
  </pc:docChgLst>
  <pc:docChgLst>
    <pc:chgData name="Alfred Asterjadhi" userId="39de57b9-85c0-4fd1-aaac-8ca2b6560ad0" providerId="ADAL" clId="{80552DAA-7D31-434D-B5A4-0BD80819C0A2}"/>
    <pc:docChg chg="custSel addSld modSld modMainMaster">
      <pc:chgData name="Alfred Asterjadhi" userId="39de57b9-85c0-4fd1-aaac-8ca2b6560ad0" providerId="ADAL" clId="{80552DAA-7D31-434D-B5A4-0BD80819C0A2}" dt="2024-01-15T16:16:30.325" v="229" actId="20577"/>
      <pc:docMkLst>
        <pc:docMk/>
      </pc:docMkLst>
      <pc:sldChg chg="modSp mod">
        <pc:chgData name="Alfred Asterjadhi" userId="39de57b9-85c0-4fd1-aaac-8ca2b6560ad0" providerId="ADAL" clId="{80552DAA-7D31-434D-B5A4-0BD80819C0A2}" dt="2024-01-09T18:58:57.703" v="0" actId="403"/>
        <pc:sldMkLst>
          <pc:docMk/>
          <pc:sldMk cId="2243228416" sldId="299"/>
        </pc:sldMkLst>
        <pc:spChg chg="mod">
          <ac:chgData name="Alfred Asterjadhi" userId="39de57b9-85c0-4fd1-aaac-8ca2b6560ad0" providerId="ADAL" clId="{80552DAA-7D31-434D-B5A4-0BD80819C0A2}" dt="2024-01-09T18:58:57.703" v="0" actId="403"/>
          <ac:spMkLst>
            <pc:docMk/>
            <pc:sldMk cId="2243228416" sldId="299"/>
            <ac:spMk id="3" creationId="{3857177C-4F12-41D1-AB93-6925069E5DB9}"/>
          </ac:spMkLst>
        </pc:spChg>
      </pc:sldChg>
      <pc:sldChg chg="modSp mod">
        <pc:chgData name="Alfred Asterjadhi" userId="39de57b9-85c0-4fd1-aaac-8ca2b6560ad0" providerId="ADAL" clId="{80552DAA-7D31-434D-B5A4-0BD80819C0A2}" dt="2024-01-09T19:18:02.663" v="40"/>
        <pc:sldMkLst>
          <pc:docMk/>
          <pc:sldMk cId="3843208451" sldId="333"/>
        </pc:sldMkLst>
        <pc:spChg chg="mod">
          <ac:chgData name="Alfred Asterjadhi" userId="39de57b9-85c0-4fd1-aaac-8ca2b6560ad0" providerId="ADAL" clId="{80552DAA-7D31-434D-B5A4-0BD80819C0A2}" dt="2024-01-09T19:18:02.663" v="40"/>
          <ac:spMkLst>
            <pc:docMk/>
            <pc:sldMk cId="3843208451" sldId="333"/>
            <ac:spMk id="3" creationId="{918D7AE7-F661-4AD4-9210-88B6E5699ED9}"/>
          </ac:spMkLst>
        </pc:spChg>
      </pc:sldChg>
      <pc:sldChg chg="modSp mod">
        <pc:chgData name="Alfred Asterjadhi" userId="39de57b9-85c0-4fd1-aaac-8ca2b6560ad0" providerId="ADAL" clId="{80552DAA-7D31-434D-B5A4-0BD80819C0A2}" dt="2024-01-15T15:00:21.747" v="150" actId="207"/>
        <pc:sldMkLst>
          <pc:docMk/>
          <pc:sldMk cId="3140364693" sldId="997"/>
        </pc:sldMkLst>
        <pc:spChg chg="mod">
          <ac:chgData name="Alfred Asterjadhi" userId="39de57b9-85c0-4fd1-aaac-8ca2b6560ad0" providerId="ADAL" clId="{80552DAA-7D31-434D-B5A4-0BD80819C0A2}" dt="2024-01-15T15:00:21.747" v="150" actId="207"/>
          <ac:spMkLst>
            <pc:docMk/>
            <pc:sldMk cId="3140364693" sldId="997"/>
            <ac:spMk id="7" creationId="{0310814A-1E2F-57F2-C9EF-3805BE6E5DAB}"/>
          </ac:spMkLst>
        </pc:spChg>
      </pc:sldChg>
      <pc:sldChg chg="modSp mod">
        <pc:chgData name="Alfred Asterjadhi" userId="39de57b9-85c0-4fd1-aaac-8ca2b6560ad0" providerId="ADAL" clId="{80552DAA-7D31-434D-B5A4-0BD80819C0A2}" dt="2024-01-12T19:58:35.714" v="126"/>
        <pc:sldMkLst>
          <pc:docMk/>
          <pc:sldMk cId="3395387797" sldId="1002"/>
        </pc:sldMkLst>
        <pc:graphicFrameChg chg="mod modGraphic">
          <ac:chgData name="Alfred Asterjadhi" userId="39de57b9-85c0-4fd1-aaac-8ca2b6560ad0" providerId="ADAL" clId="{80552DAA-7D31-434D-B5A4-0BD80819C0A2}" dt="2024-01-12T19:58:35.714" v="126"/>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80552DAA-7D31-434D-B5A4-0BD80819C0A2}" dt="2024-01-09T18:59:51.127" v="1"/>
        <pc:sldMkLst>
          <pc:docMk/>
          <pc:sldMk cId="3233208257" sldId="1006"/>
        </pc:sldMkLst>
        <pc:spChg chg="mod">
          <ac:chgData name="Alfred Asterjadhi" userId="39de57b9-85c0-4fd1-aaac-8ca2b6560ad0" providerId="ADAL" clId="{80552DAA-7D31-434D-B5A4-0BD80819C0A2}" dt="2024-01-09T18:59:51.127" v="1"/>
          <ac:spMkLst>
            <pc:docMk/>
            <pc:sldMk cId="3233208257" sldId="1006"/>
            <ac:spMk id="3" creationId="{DFB0BA47-D7B6-4F95-932E-A7AA615BC440}"/>
          </ac:spMkLst>
        </pc:spChg>
      </pc:sldChg>
      <pc:sldChg chg="modSp mod">
        <pc:chgData name="Alfred Asterjadhi" userId="39de57b9-85c0-4fd1-aaac-8ca2b6560ad0" providerId="ADAL" clId="{80552DAA-7D31-434D-B5A4-0BD80819C0A2}" dt="2024-01-15T16:16:30.325" v="229" actId="20577"/>
        <pc:sldMkLst>
          <pc:docMk/>
          <pc:sldMk cId="1867128610" sldId="1015"/>
        </pc:sldMkLst>
        <pc:spChg chg="mod">
          <ac:chgData name="Alfred Asterjadhi" userId="39de57b9-85c0-4fd1-aaac-8ca2b6560ad0" providerId="ADAL" clId="{80552DAA-7D31-434D-B5A4-0BD80819C0A2}" dt="2024-01-15T16:16:30.325" v="229" actId="20577"/>
          <ac:spMkLst>
            <pc:docMk/>
            <pc:sldMk cId="1867128610" sldId="1015"/>
            <ac:spMk id="3" creationId="{EDD9C5A0-F427-CEFF-3F4B-4AFBD466FFF1}"/>
          </ac:spMkLst>
        </pc:spChg>
      </pc:sldChg>
      <pc:sldChg chg="modSp new mod">
        <pc:chgData name="Alfred Asterjadhi" userId="39de57b9-85c0-4fd1-aaac-8ca2b6560ad0" providerId="ADAL" clId="{80552DAA-7D31-434D-B5A4-0BD80819C0A2}" dt="2024-01-15T15:40:04.116" v="222" actId="13926"/>
        <pc:sldMkLst>
          <pc:docMk/>
          <pc:sldMk cId="3604798043" sldId="1016"/>
        </pc:sldMkLst>
        <pc:spChg chg="mod">
          <ac:chgData name="Alfred Asterjadhi" userId="39de57b9-85c0-4fd1-aaac-8ca2b6560ad0" providerId="ADAL" clId="{80552DAA-7D31-434D-B5A4-0BD80819C0A2}" dt="2024-01-09T19:00:53.276" v="33" actId="20577"/>
          <ac:spMkLst>
            <pc:docMk/>
            <pc:sldMk cId="3604798043" sldId="1016"/>
            <ac:spMk id="2" creationId="{FF1B7A86-DF3B-8255-EDB9-5FB417545F46}"/>
          </ac:spMkLst>
        </pc:spChg>
        <pc:spChg chg="mod">
          <ac:chgData name="Alfred Asterjadhi" userId="39de57b9-85c0-4fd1-aaac-8ca2b6560ad0" providerId="ADAL" clId="{80552DAA-7D31-434D-B5A4-0BD80819C0A2}" dt="2024-01-15T15:40:04.116" v="222" actId="13926"/>
          <ac:spMkLst>
            <pc:docMk/>
            <pc:sldMk cId="3604798043" sldId="1016"/>
            <ac:spMk id="3" creationId="{BF30AD7A-E882-E4FF-11AD-98DB29B8EB24}"/>
          </ac:spMkLst>
        </pc:spChg>
      </pc:sldChg>
      <pc:sldChg chg="addSp delSp modSp new mod chgLayout">
        <pc:chgData name="Alfred Asterjadhi" userId="39de57b9-85c0-4fd1-aaac-8ca2b6560ad0" providerId="ADAL" clId="{80552DAA-7D31-434D-B5A4-0BD80819C0A2}" dt="2024-01-15T16:13:00.879" v="224" actId="207"/>
        <pc:sldMkLst>
          <pc:docMk/>
          <pc:sldMk cId="4027437955" sldId="1017"/>
        </pc:sldMkLst>
        <pc:spChg chg="mod ord">
          <ac:chgData name="Alfred Asterjadhi" userId="39de57b9-85c0-4fd1-aaac-8ca2b6560ad0" providerId="ADAL" clId="{80552DAA-7D31-434D-B5A4-0BD80819C0A2}" dt="2024-01-12T19:21:37.682" v="86" actId="6264"/>
          <ac:spMkLst>
            <pc:docMk/>
            <pc:sldMk cId="4027437955" sldId="1017"/>
            <ac:spMk id="2" creationId="{3D4A45D8-2F9A-F2CA-AD57-6FBDBDBF4F24}"/>
          </ac:spMkLst>
        </pc:spChg>
        <pc:spChg chg="mod ord">
          <ac:chgData name="Alfred Asterjadhi" userId="39de57b9-85c0-4fd1-aaac-8ca2b6560ad0" providerId="ADAL" clId="{80552DAA-7D31-434D-B5A4-0BD80819C0A2}" dt="2024-01-15T16:13:00.879" v="224" actId="207"/>
          <ac:spMkLst>
            <pc:docMk/>
            <pc:sldMk cId="4027437955" sldId="1017"/>
            <ac:spMk id="3" creationId="{D1F76C62-C535-E402-B942-A183F2E75F1E}"/>
          </ac:spMkLst>
        </pc:spChg>
        <pc:spChg chg="mod ord">
          <ac:chgData name="Alfred Asterjadhi" userId="39de57b9-85c0-4fd1-aaac-8ca2b6560ad0" providerId="ADAL" clId="{80552DAA-7D31-434D-B5A4-0BD80819C0A2}" dt="2024-01-12T19:21:37.682" v="86" actId="6264"/>
          <ac:spMkLst>
            <pc:docMk/>
            <pc:sldMk cId="4027437955" sldId="1017"/>
            <ac:spMk id="4" creationId="{196467B4-F0FA-E413-1087-82B41BA363E6}"/>
          </ac:spMkLst>
        </pc:spChg>
        <pc:spChg chg="mod ord">
          <ac:chgData name="Alfred Asterjadhi" userId="39de57b9-85c0-4fd1-aaac-8ca2b6560ad0" providerId="ADAL" clId="{80552DAA-7D31-434D-B5A4-0BD80819C0A2}" dt="2024-01-12T19:21:37.682" v="86" actId="6264"/>
          <ac:spMkLst>
            <pc:docMk/>
            <pc:sldMk cId="4027437955" sldId="1017"/>
            <ac:spMk id="5" creationId="{E23D8053-10F2-E619-C314-6CF8EA737714}"/>
          </ac:spMkLst>
        </pc:spChg>
        <pc:spChg chg="mod ord">
          <ac:chgData name="Alfred Asterjadhi" userId="39de57b9-85c0-4fd1-aaac-8ca2b6560ad0" providerId="ADAL" clId="{80552DAA-7D31-434D-B5A4-0BD80819C0A2}" dt="2024-01-12T19:21:37.682" v="86" actId="6264"/>
          <ac:spMkLst>
            <pc:docMk/>
            <pc:sldMk cId="4027437955" sldId="1017"/>
            <ac:spMk id="6" creationId="{B284940D-334D-2FA7-0942-7FCC9D7579FB}"/>
          </ac:spMkLst>
        </pc:spChg>
        <pc:spChg chg="add del mod">
          <ac:chgData name="Alfred Asterjadhi" userId="39de57b9-85c0-4fd1-aaac-8ca2b6560ad0" providerId="ADAL" clId="{80552DAA-7D31-434D-B5A4-0BD80819C0A2}" dt="2024-01-12T19:21:37.682" v="86" actId="6264"/>
          <ac:spMkLst>
            <pc:docMk/>
            <pc:sldMk cId="4027437955" sldId="1017"/>
            <ac:spMk id="7" creationId="{A2E99FED-0FBE-20AB-E1BC-1AEAC44A2C78}"/>
          </ac:spMkLst>
        </pc:spChg>
        <pc:spChg chg="add del mod">
          <ac:chgData name="Alfred Asterjadhi" userId="39de57b9-85c0-4fd1-aaac-8ca2b6560ad0" providerId="ADAL" clId="{80552DAA-7D31-434D-B5A4-0BD80819C0A2}" dt="2024-01-12T19:21:37.682" v="86" actId="6264"/>
          <ac:spMkLst>
            <pc:docMk/>
            <pc:sldMk cId="4027437955" sldId="1017"/>
            <ac:spMk id="8" creationId="{2EFFD9AF-D529-059B-6A02-380BF57C727C}"/>
          </ac:spMkLst>
        </pc:spChg>
        <pc:spChg chg="add del mod">
          <ac:chgData name="Alfred Asterjadhi" userId="39de57b9-85c0-4fd1-aaac-8ca2b6560ad0" providerId="ADAL" clId="{80552DAA-7D31-434D-B5A4-0BD80819C0A2}" dt="2024-01-12T19:21:37.682" v="86" actId="6264"/>
          <ac:spMkLst>
            <pc:docMk/>
            <pc:sldMk cId="4027437955" sldId="1017"/>
            <ac:spMk id="9" creationId="{C8ADBCB9-43B3-6388-3E7E-D5E9A89EFF6C}"/>
          </ac:spMkLst>
        </pc:spChg>
        <pc:spChg chg="add del mod">
          <ac:chgData name="Alfred Asterjadhi" userId="39de57b9-85c0-4fd1-aaac-8ca2b6560ad0" providerId="ADAL" clId="{80552DAA-7D31-434D-B5A4-0BD80819C0A2}" dt="2024-01-12T19:21:37.682" v="86" actId="6264"/>
          <ac:spMkLst>
            <pc:docMk/>
            <pc:sldMk cId="4027437955" sldId="1017"/>
            <ac:spMk id="10" creationId="{E119649B-0085-0670-32A2-56C435BDDB73}"/>
          </ac:spMkLst>
        </pc:spChg>
        <pc:spChg chg="add del mod">
          <ac:chgData name="Alfred Asterjadhi" userId="39de57b9-85c0-4fd1-aaac-8ca2b6560ad0" providerId="ADAL" clId="{80552DAA-7D31-434D-B5A4-0BD80819C0A2}" dt="2024-01-12T19:21:37.682" v="86" actId="6264"/>
          <ac:spMkLst>
            <pc:docMk/>
            <pc:sldMk cId="4027437955" sldId="1017"/>
            <ac:spMk id="11" creationId="{A847AB73-A1FD-53CE-6551-BB97B906C779}"/>
          </ac:spMkLst>
        </pc:spChg>
      </pc:sldChg>
      <pc:sldMasterChg chg="modSp mod">
        <pc:chgData name="Alfred Asterjadhi" userId="39de57b9-85c0-4fd1-aaac-8ca2b6560ad0" providerId="ADAL" clId="{80552DAA-7D31-434D-B5A4-0BD80819C0A2}" dt="2024-01-15T15:26:26.425" v="152" actId="20577"/>
        <pc:sldMasterMkLst>
          <pc:docMk/>
          <pc:sldMasterMk cId="0" sldId="2147483648"/>
        </pc:sldMasterMkLst>
        <pc:spChg chg="mod">
          <ac:chgData name="Alfred Asterjadhi" userId="39de57b9-85c0-4fd1-aaac-8ca2b6560ad0" providerId="ADAL" clId="{80552DAA-7D31-434D-B5A4-0BD80819C0A2}" dt="2024-01-15T15:26:26.425" v="152" actId="20577"/>
          <ac:spMkLst>
            <pc:docMk/>
            <pc:sldMasterMk cId="0" sldId="2147483648"/>
            <ac:spMk id="10" creationId="{00000000-0000-0000-0000-000000000000}"/>
          </ac:spMkLst>
        </pc:spChg>
      </pc:sldMasterChg>
    </pc:docChg>
  </pc:docChgLst>
  <pc:docChgLst>
    <pc:chgData name="Alfred Asterjadhi" userId="39de57b9-85c0-4fd1-aaac-8ca2b6560ad0" providerId="ADAL" clId="{2127B699-2D8E-4AFD-9F8B-3537AB469856}"/>
    <pc:docChg chg="undo redo custSel addSld delSld modSld modMainMaster">
      <pc:chgData name="Alfred Asterjadhi" userId="39de57b9-85c0-4fd1-aaac-8ca2b6560ad0" providerId="ADAL" clId="{2127B699-2D8E-4AFD-9F8B-3537AB469856}" dt="2024-02-05T16:58:51.558" v="571"/>
      <pc:docMkLst>
        <pc:docMk/>
      </pc:docMkLst>
      <pc:sldChg chg="modSp mod">
        <pc:chgData name="Alfred Asterjadhi" userId="39de57b9-85c0-4fd1-aaac-8ca2b6560ad0" providerId="ADAL" clId="{2127B699-2D8E-4AFD-9F8B-3537AB469856}" dt="2024-02-02T21:04:56.679" v="62" actId="20577"/>
        <pc:sldMkLst>
          <pc:docMk/>
          <pc:sldMk cId="0" sldId="256"/>
        </pc:sldMkLst>
        <pc:spChg chg="mod">
          <ac:chgData name="Alfred Asterjadhi" userId="39de57b9-85c0-4fd1-aaac-8ca2b6560ad0" providerId="ADAL" clId="{2127B699-2D8E-4AFD-9F8B-3537AB469856}" dt="2024-02-02T20:59:20.317" v="24" actId="20577"/>
          <ac:spMkLst>
            <pc:docMk/>
            <pc:sldMk cId="0" sldId="256"/>
            <ac:spMk id="6" creationId="{00000000-0000-0000-0000-000000000000}"/>
          </ac:spMkLst>
        </pc:spChg>
        <pc:spChg chg="mod">
          <ac:chgData name="Alfred Asterjadhi" userId="39de57b9-85c0-4fd1-aaac-8ca2b6560ad0" providerId="ADAL" clId="{2127B699-2D8E-4AFD-9F8B-3537AB469856}" dt="2024-02-02T21:00:16.380" v="59" actId="20577"/>
          <ac:spMkLst>
            <pc:docMk/>
            <pc:sldMk cId="0" sldId="256"/>
            <ac:spMk id="3073" creationId="{00000000-0000-0000-0000-000000000000}"/>
          </ac:spMkLst>
        </pc:spChg>
        <pc:spChg chg="mod">
          <ac:chgData name="Alfred Asterjadhi" userId="39de57b9-85c0-4fd1-aaac-8ca2b6560ad0" providerId="ADAL" clId="{2127B699-2D8E-4AFD-9F8B-3537AB469856}" dt="2024-02-02T21:04:56.679" v="62" actId="20577"/>
          <ac:spMkLst>
            <pc:docMk/>
            <pc:sldMk cId="0" sldId="256"/>
            <ac:spMk id="3074" creationId="{00000000-0000-0000-0000-000000000000}"/>
          </ac:spMkLst>
        </pc:spChg>
      </pc:sldChg>
      <pc:sldChg chg="modSp mod">
        <pc:chgData name="Alfred Asterjadhi" userId="39de57b9-85c0-4fd1-aaac-8ca2b6560ad0" providerId="ADAL" clId="{2127B699-2D8E-4AFD-9F8B-3537AB469856}" dt="2024-02-02T21:05:31.235" v="102"/>
        <pc:sldMkLst>
          <pc:docMk/>
          <pc:sldMk cId="0" sldId="257"/>
        </pc:sldMkLst>
        <pc:spChg chg="mod">
          <ac:chgData name="Alfred Asterjadhi" userId="39de57b9-85c0-4fd1-aaac-8ca2b6560ad0" providerId="ADAL" clId="{2127B699-2D8E-4AFD-9F8B-3537AB469856}" dt="2024-02-02T20:59:24.751" v="25"/>
          <ac:spMkLst>
            <pc:docMk/>
            <pc:sldMk cId="0" sldId="257"/>
            <ac:spMk id="7" creationId="{4565958B-DD30-4EE7-AF20-DC550898176B}"/>
          </ac:spMkLst>
        </pc:spChg>
        <pc:spChg chg="mod">
          <ac:chgData name="Alfred Asterjadhi" userId="39de57b9-85c0-4fd1-aaac-8ca2b6560ad0" providerId="ADAL" clId="{2127B699-2D8E-4AFD-9F8B-3537AB469856}" dt="2024-02-02T21:05:31.235" v="102"/>
          <ac:spMkLst>
            <pc:docMk/>
            <pc:sldMk cId="0" sldId="257"/>
            <ac:spMk id="4098" creationId="{00000000-0000-0000-0000-000000000000}"/>
          </ac:spMkLst>
        </pc:spChg>
      </pc:sldChg>
      <pc:sldChg chg="modSp mod">
        <pc:chgData name="Alfred Asterjadhi" userId="39de57b9-85c0-4fd1-aaac-8ca2b6560ad0" providerId="ADAL" clId="{2127B699-2D8E-4AFD-9F8B-3537AB469856}" dt="2024-02-02T20:59:27.678" v="27"/>
        <pc:sldMkLst>
          <pc:docMk/>
          <pc:sldMk cId="3254182675" sldId="258"/>
        </pc:sldMkLst>
        <pc:spChg chg="mod">
          <ac:chgData name="Alfred Asterjadhi" userId="39de57b9-85c0-4fd1-aaac-8ca2b6560ad0" providerId="ADAL" clId="{2127B699-2D8E-4AFD-9F8B-3537AB469856}" dt="2024-02-02T20:59:27.678" v="27"/>
          <ac:spMkLst>
            <pc:docMk/>
            <pc:sldMk cId="3254182675" sldId="258"/>
            <ac:spMk id="7" creationId="{4F62ADF5-BC8B-4EF4-B4E8-C355611EECFF}"/>
          </ac:spMkLst>
        </pc:spChg>
      </pc:sldChg>
      <pc:sldChg chg="modSp mod">
        <pc:chgData name="Alfred Asterjadhi" userId="39de57b9-85c0-4fd1-aaac-8ca2b6560ad0" providerId="ADAL" clId="{2127B699-2D8E-4AFD-9F8B-3537AB469856}" dt="2024-02-02T20:59:30.523" v="29"/>
        <pc:sldMkLst>
          <pc:docMk/>
          <pc:sldMk cId="3136880362" sldId="260"/>
        </pc:sldMkLst>
        <pc:spChg chg="mod">
          <ac:chgData name="Alfred Asterjadhi" userId="39de57b9-85c0-4fd1-aaac-8ca2b6560ad0" providerId="ADAL" clId="{2127B699-2D8E-4AFD-9F8B-3537AB469856}" dt="2024-02-02T20:59:30.523" v="29"/>
          <ac:spMkLst>
            <pc:docMk/>
            <pc:sldMk cId="3136880362" sldId="260"/>
            <ac:spMk id="7" creationId="{733EE7F5-4D25-4915-8021-FD9EE23E2C32}"/>
          </ac:spMkLst>
        </pc:spChg>
      </pc:sldChg>
      <pc:sldChg chg="modSp mod">
        <pc:chgData name="Alfred Asterjadhi" userId="39de57b9-85c0-4fd1-aaac-8ca2b6560ad0" providerId="ADAL" clId="{2127B699-2D8E-4AFD-9F8B-3537AB469856}" dt="2024-02-02T20:59:33.178" v="31"/>
        <pc:sldMkLst>
          <pc:docMk/>
          <pc:sldMk cId="1676196551" sldId="261"/>
        </pc:sldMkLst>
        <pc:spChg chg="mod">
          <ac:chgData name="Alfred Asterjadhi" userId="39de57b9-85c0-4fd1-aaac-8ca2b6560ad0" providerId="ADAL" clId="{2127B699-2D8E-4AFD-9F8B-3537AB469856}" dt="2024-02-02T20:59:33.178" v="31"/>
          <ac:spMkLst>
            <pc:docMk/>
            <pc:sldMk cId="1676196551" sldId="261"/>
            <ac:spMk id="7" creationId="{0A0F1EBF-63A8-4C75-8DB7-0D8CD44D0896}"/>
          </ac:spMkLst>
        </pc:spChg>
      </pc:sldChg>
      <pc:sldChg chg="modSp mod">
        <pc:chgData name="Alfred Asterjadhi" userId="39de57b9-85c0-4fd1-aaac-8ca2b6560ad0" providerId="ADAL" clId="{2127B699-2D8E-4AFD-9F8B-3537AB469856}" dt="2024-02-02T20:59:34.550" v="32"/>
        <pc:sldMkLst>
          <pc:docMk/>
          <pc:sldMk cId="2927177891" sldId="263"/>
        </pc:sldMkLst>
        <pc:spChg chg="mod">
          <ac:chgData name="Alfred Asterjadhi" userId="39de57b9-85c0-4fd1-aaac-8ca2b6560ad0" providerId="ADAL" clId="{2127B699-2D8E-4AFD-9F8B-3537AB469856}" dt="2024-02-02T20:59:34.550" v="32"/>
          <ac:spMkLst>
            <pc:docMk/>
            <pc:sldMk cId="2927177891" sldId="263"/>
            <ac:spMk id="9" creationId="{4BB4CFD1-21C6-467E-AB6E-3577A473F86D}"/>
          </ac:spMkLst>
        </pc:spChg>
      </pc:sldChg>
      <pc:sldChg chg="modSp mod">
        <pc:chgData name="Alfred Asterjadhi" userId="39de57b9-85c0-4fd1-aaac-8ca2b6560ad0" providerId="ADAL" clId="{2127B699-2D8E-4AFD-9F8B-3537AB469856}" dt="2024-02-02T20:59:35.836" v="33"/>
        <pc:sldMkLst>
          <pc:docMk/>
          <pc:sldMk cId="4277600907" sldId="264"/>
        </pc:sldMkLst>
        <pc:spChg chg="mod">
          <ac:chgData name="Alfred Asterjadhi" userId="39de57b9-85c0-4fd1-aaac-8ca2b6560ad0" providerId="ADAL" clId="{2127B699-2D8E-4AFD-9F8B-3537AB469856}" dt="2024-02-02T20:59:35.836" v="33"/>
          <ac:spMkLst>
            <pc:docMk/>
            <pc:sldMk cId="4277600907" sldId="264"/>
            <ac:spMk id="8" creationId="{B2C4C695-AFB3-4956-B721-DB0805BA0685}"/>
          </ac:spMkLst>
        </pc:spChg>
      </pc:sldChg>
      <pc:sldChg chg="modSp mod">
        <pc:chgData name="Alfred Asterjadhi" userId="39de57b9-85c0-4fd1-aaac-8ca2b6560ad0" providerId="ADAL" clId="{2127B699-2D8E-4AFD-9F8B-3537AB469856}" dt="2024-02-02T20:59:37.194" v="34"/>
        <pc:sldMkLst>
          <pc:docMk/>
          <pc:sldMk cId="2436815634" sldId="265"/>
        </pc:sldMkLst>
        <pc:spChg chg="mod">
          <ac:chgData name="Alfred Asterjadhi" userId="39de57b9-85c0-4fd1-aaac-8ca2b6560ad0" providerId="ADAL" clId="{2127B699-2D8E-4AFD-9F8B-3537AB469856}" dt="2024-02-02T20:59:37.194" v="34"/>
          <ac:spMkLst>
            <pc:docMk/>
            <pc:sldMk cId="2436815634" sldId="265"/>
            <ac:spMk id="9" creationId="{535943CE-0A57-43F4-9844-46B4091CBC16}"/>
          </ac:spMkLst>
        </pc:spChg>
      </pc:sldChg>
      <pc:sldChg chg="modSp mod">
        <pc:chgData name="Alfred Asterjadhi" userId="39de57b9-85c0-4fd1-aaac-8ca2b6560ad0" providerId="ADAL" clId="{2127B699-2D8E-4AFD-9F8B-3537AB469856}" dt="2024-02-02T20:59:38.467" v="35"/>
        <pc:sldMkLst>
          <pc:docMk/>
          <pc:sldMk cId="2400177835" sldId="266"/>
        </pc:sldMkLst>
        <pc:spChg chg="mod">
          <ac:chgData name="Alfred Asterjadhi" userId="39de57b9-85c0-4fd1-aaac-8ca2b6560ad0" providerId="ADAL" clId="{2127B699-2D8E-4AFD-9F8B-3537AB469856}" dt="2024-02-02T20:59:38.467" v="35"/>
          <ac:spMkLst>
            <pc:docMk/>
            <pc:sldMk cId="2400177835" sldId="266"/>
            <ac:spMk id="8" creationId="{C5505616-1CE2-43B4-878B-31634EEB6CA7}"/>
          </ac:spMkLst>
        </pc:spChg>
      </pc:sldChg>
      <pc:sldChg chg="modSp mod">
        <pc:chgData name="Alfred Asterjadhi" userId="39de57b9-85c0-4fd1-aaac-8ca2b6560ad0" providerId="ADAL" clId="{2127B699-2D8E-4AFD-9F8B-3537AB469856}" dt="2024-02-02T21:07:05.398" v="128" actId="20577"/>
        <pc:sldMkLst>
          <pc:docMk/>
          <pc:sldMk cId="132832093" sldId="267"/>
        </pc:sldMkLst>
        <pc:spChg chg="mod">
          <ac:chgData name="Alfred Asterjadhi" userId="39de57b9-85c0-4fd1-aaac-8ca2b6560ad0" providerId="ADAL" clId="{2127B699-2D8E-4AFD-9F8B-3537AB469856}" dt="2024-02-02T21:07:05.398" v="128" actId="20577"/>
          <ac:spMkLst>
            <pc:docMk/>
            <pc:sldMk cId="132832093" sldId="267"/>
            <ac:spMk id="3" creationId="{00000000-0000-0000-0000-000000000000}"/>
          </ac:spMkLst>
        </pc:spChg>
        <pc:spChg chg="mod">
          <ac:chgData name="Alfred Asterjadhi" userId="39de57b9-85c0-4fd1-aaac-8ca2b6560ad0" providerId="ADAL" clId="{2127B699-2D8E-4AFD-9F8B-3537AB469856}" dt="2024-02-02T20:59:44.329" v="40"/>
          <ac:spMkLst>
            <pc:docMk/>
            <pc:sldMk cId="132832093" sldId="267"/>
            <ac:spMk id="7" creationId="{C00CAC69-BF6D-4936-9CE0-D96F88ACD748}"/>
          </ac:spMkLst>
        </pc:spChg>
      </pc:sldChg>
      <pc:sldChg chg="modSp mod">
        <pc:chgData name="Alfred Asterjadhi" userId="39de57b9-85c0-4fd1-aaac-8ca2b6560ad0" providerId="ADAL" clId="{2127B699-2D8E-4AFD-9F8B-3537AB469856}" dt="2024-02-05T16:55:54.451" v="561"/>
        <pc:sldMkLst>
          <pc:docMk/>
          <pc:sldMk cId="3976818858" sldId="269"/>
        </pc:sldMkLst>
        <pc:spChg chg="mod">
          <ac:chgData name="Alfred Asterjadhi" userId="39de57b9-85c0-4fd1-aaac-8ca2b6560ad0" providerId="ADAL" clId="{2127B699-2D8E-4AFD-9F8B-3537AB469856}" dt="2024-02-02T20:59:46.640" v="42"/>
          <ac:spMkLst>
            <pc:docMk/>
            <pc:sldMk cId="3976818858" sldId="269"/>
            <ac:spMk id="6" creationId="{00000000-0000-0000-0000-000000000000}"/>
          </ac:spMkLst>
        </pc:spChg>
        <pc:graphicFrameChg chg="mod modGraphic">
          <ac:chgData name="Alfred Asterjadhi" userId="39de57b9-85c0-4fd1-aaac-8ca2b6560ad0" providerId="ADAL" clId="{2127B699-2D8E-4AFD-9F8B-3537AB469856}" dt="2024-02-05T16:55:54.451" v="561"/>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127B699-2D8E-4AFD-9F8B-3537AB469856}" dt="2024-02-02T20:59:39.663" v="36"/>
        <pc:sldMkLst>
          <pc:docMk/>
          <pc:sldMk cId="3387863760" sldId="270"/>
        </pc:sldMkLst>
        <pc:spChg chg="mod">
          <ac:chgData name="Alfred Asterjadhi" userId="39de57b9-85c0-4fd1-aaac-8ca2b6560ad0" providerId="ADAL" clId="{2127B699-2D8E-4AFD-9F8B-3537AB469856}" dt="2024-02-02T20:59:39.663" v="36"/>
          <ac:spMkLst>
            <pc:docMk/>
            <pc:sldMk cId="3387863760" sldId="270"/>
            <ac:spMk id="8" creationId="{B1C9D975-9B89-429E-A2AD-175C2CE0D83A}"/>
          </ac:spMkLst>
        </pc:spChg>
      </pc:sldChg>
      <pc:sldChg chg="addSp modSp mod">
        <pc:chgData name="Alfred Asterjadhi" userId="39de57b9-85c0-4fd1-aaac-8ca2b6560ad0" providerId="ADAL" clId="{2127B699-2D8E-4AFD-9F8B-3537AB469856}" dt="2024-02-05T16:57:12.692" v="570" actId="20577"/>
        <pc:sldMkLst>
          <pc:docMk/>
          <pc:sldMk cId="2243228416" sldId="299"/>
        </pc:sldMkLst>
        <pc:spChg chg="mod">
          <ac:chgData name="Alfred Asterjadhi" userId="39de57b9-85c0-4fd1-aaac-8ca2b6560ad0" providerId="ADAL" clId="{2127B699-2D8E-4AFD-9F8B-3537AB469856}" dt="2024-02-05T16:57:06.998" v="567" actId="20577"/>
          <ac:spMkLst>
            <pc:docMk/>
            <pc:sldMk cId="2243228416" sldId="299"/>
            <ac:spMk id="3" creationId="{3857177C-4F12-41D1-AB93-6925069E5DB9}"/>
          </ac:spMkLst>
        </pc:spChg>
        <pc:spChg chg="add mod">
          <ac:chgData name="Alfred Asterjadhi" userId="39de57b9-85c0-4fd1-aaac-8ca2b6560ad0" providerId="ADAL" clId="{2127B699-2D8E-4AFD-9F8B-3537AB469856}" dt="2024-02-05T16:57:12.692" v="570" actId="20577"/>
          <ac:spMkLst>
            <pc:docMk/>
            <pc:sldMk cId="2243228416" sldId="299"/>
            <ac:spMk id="6" creationId="{CA57C26B-2146-F1F1-CCAD-5EFC80B83624}"/>
          </ac:spMkLst>
        </pc:spChg>
        <pc:spChg chg="mod">
          <ac:chgData name="Alfred Asterjadhi" userId="39de57b9-85c0-4fd1-aaac-8ca2b6560ad0" providerId="ADAL" clId="{2127B699-2D8E-4AFD-9F8B-3537AB469856}" dt="2024-02-02T20:59:45.512" v="41"/>
          <ac:spMkLst>
            <pc:docMk/>
            <pc:sldMk cId="2243228416" sldId="299"/>
            <ac:spMk id="8" creationId="{ADA0A8BA-AA59-4AB6-9BD0-89E3B2E275F5}"/>
          </ac:spMkLst>
        </pc:spChg>
      </pc:sldChg>
      <pc:sldChg chg="modSp mod">
        <pc:chgData name="Alfred Asterjadhi" userId="39de57b9-85c0-4fd1-aaac-8ca2b6560ad0" providerId="ADAL" clId="{2127B699-2D8E-4AFD-9F8B-3537AB469856}" dt="2024-02-02T21:00:00.326" v="54"/>
        <pc:sldMkLst>
          <pc:docMk/>
          <pc:sldMk cId="1677969607" sldId="323"/>
        </pc:sldMkLst>
        <pc:spChg chg="mod">
          <ac:chgData name="Alfred Asterjadhi" userId="39de57b9-85c0-4fd1-aaac-8ca2b6560ad0" providerId="ADAL" clId="{2127B699-2D8E-4AFD-9F8B-3537AB469856}" dt="2024-02-02T21:00:00.326" v="54"/>
          <ac:spMkLst>
            <pc:docMk/>
            <pc:sldMk cId="1677969607" sldId="323"/>
            <ac:spMk id="7" creationId="{247ADCDE-7164-400D-8B27-4BAED4FE7810}"/>
          </ac:spMkLst>
        </pc:spChg>
      </pc:sldChg>
      <pc:sldChg chg="modSp mod">
        <pc:chgData name="Alfred Asterjadhi" userId="39de57b9-85c0-4fd1-aaac-8ca2b6560ad0" providerId="ADAL" clId="{2127B699-2D8E-4AFD-9F8B-3537AB469856}" dt="2024-02-02T21:06:42.734" v="114" actId="20577"/>
        <pc:sldMkLst>
          <pc:docMk/>
          <pc:sldMk cId="1908471061" sldId="328"/>
        </pc:sldMkLst>
        <pc:spChg chg="mod">
          <ac:chgData name="Alfred Asterjadhi" userId="39de57b9-85c0-4fd1-aaac-8ca2b6560ad0" providerId="ADAL" clId="{2127B699-2D8E-4AFD-9F8B-3537AB469856}" dt="2024-02-02T21:06:42.734" v="114" actId="20577"/>
          <ac:spMkLst>
            <pc:docMk/>
            <pc:sldMk cId="1908471061" sldId="328"/>
            <ac:spMk id="3" creationId="{3EF9BE80-D462-4B64-8448-3B553445EDCF}"/>
          </ac:spMkLst>
        </pc:spChg>
        <pc:spChg chg="mod">
          <ac:chgData name="Alfred Asterjadhi" userId="39de57b9-85c0-4fd1-aaac-8ca2b6560ad0" providerId="ADAL" clId="{2127B699-2D8E-4AFD-9F8B-3537AB469856}" dt="2024-02-02T20:59:31.841" v="30"/>
          <ac:spMkLst>
            <pc:docMk/>
            <pc:sldMk cId="1908471061" sldId="328"/>
            <ac:spMk id="6" creationId="{FCA6EDD1-4720-45B9-8B18-08C7AF47C492}"/>
          </ac:spMkLst>
        </pc:spChg>
      </pc:sldChg>
      <pc:sldChg chg="modSp mod">
        <pc:chgData name="Alfred Asterjadhi" userId="39de57b9-85c0-4fd1-aaac-8ca2b6560ad0" providerId="ADAL" clId="{2127B699-2D8E-4AFD-9F8B-3537AB469856}" dt="2024-02-02T20:59:40.886" v="37"/>
        <pc:sldMkLst>
          <pc:docMk/>
          <pc:sldMk cId="15571502" sldId="330"/>
        </pc:sldMkLst>
        <pc:spChg chg="mod">
          <ac:chgData name="Alfred Asterjadhi" userId="39de57b9-85c0-4fd1-aaac-8ca2b6560ad0" providerId="ADAL" clId="{2127B699-2D8E-4AFD-9F8B-3537AB469856}" dt="2024-02-02T20:59:40.886" v="37"/>
          <ac:spMkLst>
            <pc:docMk/>
            <pc:sldMk cId="15571502" sldId="330"/>
            <ac:spMk id="6" creationId="{5C48BDE3-7807-417F-A4F1-5356D38590CA}"/>
          </ac:spMkLst>
        </pc:spChg>
      </pc:sldChg>
      <pc:sldChg chg="modSp mod">
        <pc:chgData name="Alfred Asterjadhi" userId="39de57b9-85c0-4fd1-aaac-8ca2b6560ad0" providerId="ADAL" clId="{2127B699-2D8E-4AFD-9F8B-3537AB469856}" dt="2024-02-02T20:59:42.092" v="38"/>
        <pc:sldMkLst>
          <pc:docMk/>
          <pc:sldMk cId="3200711991" sldId="331"/>
        </pc:sldMkLst>
        <pc:spChg chg="mod">
          <ac:chgData name="Alfred Asterjadhi" userId="39de57b9-85c0-4fd1-aaac-8ca2b6560ad0" providerId="ADAL" clId="{2127B699-2D8E-4AFD-9F8B-3537AB469856}" dt="2024-02-02T20:59:42.092" v="38"/>
          <ac:spMkLst>
            <pc:docMk/>
            <pc:sldMk cId="3200711991" sldId="331"/>
            <ac:spMk id="6" creationId="{C3BF5992-FFFD-4B64-900D-0590BA3C03CE}"/>
          </ac:spMkLst>
        </pc:spChg>
      </pc:sldChg>
      <pc:sldChg chg="modSp mod">
        <pc:chgData name="Alfred Asterjadhi" userId="39de57b9-85c0-4fd1-aaac-8ca2b6560ad0" providerId="ADAL" clId="{2127B699-2D8E-4AFD-9F8B-3537AB469856}" dt="2024-02-02T20:59:43.195" v="39"/>
        <pc:sldMkLst>
          <pc:docMk/>
          <pc:sldMk cId="2409609221" sldId="332"/>
        </pc:sldMkLst>
        <pc:spChg chg="mod">
          <ac:chgData name="Alfred Asterjadhi" userId="39de57b9-85c0-4fd1-aaac-8ca2b6560ad0" providerId="ADAL" clId="{2127B699-2D8E-4AFD-9F8B-3537AB469856}" dt="2024-02-02T20:59:43.195" v="39"/>
          <ac:spMkLst>
            <pc:docMk/>
            <pc:sldMk cId="2409609221" sldId="332"/>
            <ac:spMk id="6" creationId="{2B4D6F20-084B-4EE9-AD6D-290838010348}"/>
          </ac:spMkLst>
        </pc:spChg>
      </pc:sldChg>
      <pc:sldChg chg="modSp mod">
        <pc:chgData name="Alfred Asterjadhi" userId="39de57b9-85c0-4fd1-aaac-8ca2b6560ad0" providerId="ADAL" clId="{2127B699-2D8E-4AFD-9F8B-3537AB469856}" dt="2024-02-05T16:58:51.558" v="571"/>
        <pc:sldMkLst>
          <pc:docMk/>
          <pc:sldMk cId="3843208451" sldId="333"/>
        </pc:sldMkLst>
        <pc:spChg chg="mod">
          <ac:chgData name="Alfred Asterjadhi" userId="39de57b9-85c0-4fd1-aaac-8ca2b6560ad0" providerId="ADAL" clId="{2127B699-2D8E-4AFD-9F8B-3537AB469856}" dt="2024-02-05T16:58:51.558" v="571"/>
          <ac:spMkLst>
            <pc:docMk/>
            <pc:sldMk cId="3843208451" sldId="333"/>
            <ac:spMk id="3" creationId="{918D7AE7-F661-4AD4-9210-88B6E5699ED9}"/>
          </ac:spMkLst>
        </pc:spChg>
        <pc:spChg chg="mod">
          <ac:chgData name="Alfred Asterjadhi" userId="39de57b9-85c0-4fd1-aaac-8ca2b6560ad0" providerId="ADAL" clId="{2127B699-2D8E-4AFD-9F8B-3537AB469856}" dt="2024-02-02T20:59:26.216" v="26"/>
          <ac:spMkLst>
            <pc:docMk/>
            <pc:sldMk cId="3843208451" sldId="333"/>
            <ac:spMk id="6" creationId="{A8221584-6364-48AC-B1C3-833137C81726}"/>
          </ac:spMkLst>
        </pc:spChg>
      </pc:sldChg>
      <pc:sldChg chg="modSp mod">
        <pc:chgData name="Alfred Asterjadhi" userId="39de57b9-85c0-4fd1-aaac-8ca2b6560ad0" providerId="ADAL" clId="{2127B699-2D8E-4AFD-9F8B-3537AB469856}" dt="2024-02-02T20:59:29.274" v="28"/>
        <pc:sldMkLst>
          <pc:docMk/>
          <pc:sldMk cId="3977221359" sldId="340"/>
        </pc:sldMkLst>
        <pc:spChg chg="mod">
          <ac:chgData name="Alfred Asterjadhi" userId="39de57b9-85c0-4fd1-aaac-8ca2b6560ad0" providerId="ADAL" clId="{2127B699-2D8E-4AFD-9F8B-3537AB469856}" dt="2024-02-02T20:59:29.274" v="28"/>
          <ac:spMkLst>
            <pc:docMk/>
            <pc:sldMk cId="3977221359" sldId="340"/>
            <ac:spMk id="6" creationId="{BC264D22-EE96-4B0F-90AA-B4358FF19246}"/>
          </ac:spMkLst>
        </pc:spChg>
      </pc:sldChg>
      <pc:sldChg chg="addSp delSp modSp add mod">
        <pc:chgData name="Alfred Asterjadhi" userId="39de57b9-85c0-4fd1-aaac-8ca2b6560ad0" providerId="ADAL" clId="{2127B699-2D8E-4AFD-9F8B-3537AB469856}" dt="2024-02-02T21:54:37.495" v="502" actId="22"/>
        <pc:sldMkLst>
          <pc:docMk/>
          <pc:sldMk cId="3930036297" sldId="356"/>
        </pc:sldMkLst>
        <pc:spChg chg="mod">
          <ac:chgData name="Alfred Asterjadhi" userId="39de57b9-85c0-4fd1-aaac-8ca2b6560ad0" providerId="ADAL" clId="{2127B699-2D8E-4AFD-9F8B-3537AB469856}" dt="2024-02-02T21:54:12.401" v="498" actId="6549"/>
          <ac:spMkLst>
            <pc:docMk/>
            <pc:sldMk cId="3930036297" sldId="356"/>
            <ac:spMk id="2" creationId="{4B5F0D0E-8BB7-48AB-9160-728B8B3399A2}"/>
          </ac:spMkLst>
        </pc:spChg>
        <pc:spChg chg="add del">
          <ac:chgData name="Alfred Asterjadhi" userId="39de57b9-85c0-4fd1-aaac-8ca2b6560ad0" providerId="ADAL" clId="{2127B699-2D8E-4AFD-9F8B-3537AB469856}" dt="2024-02-02T21:54:37.495" v="502" actId="22"/>
          <ac:spMkLst>
            <pc:docMk/>
            <pc:sldMk cId="3930036297" sldId="356"/>
            <ac:spMk id="8" creationId="{AA78CCC0-8A0A-E878-5DA3-96032DD362A9}"/>
          </ac:spMkLst>
        </pc:spChg>
      </pc:sldChg>
      <pc:sldChg chg="modSp add del mod">
        <pc:chgData name="Alfred Asterjadhi" userId="39de57b9-85c0-4fd1-aaac-8ca2b6560ad0" providerId="ADAL" clId="{2127B699-2D8E-4AFD-9F8B-3537AB469856}" dt="2024-02-02T21:55:20.283" v="520" actId="20577"/>
        <pc:sldMkLst>
          <pc:docMk/>
          <pc:sldMk cId="3576977642" sldId="362"/>
        </pc:sldMkLst>
        <pc:spChg chg="mod">
          <ac:chgData name="Alfred Asterjadhi" userId="39de57b9-85c0-4fd1-aaac-8ca2b6560ad0" providerId="ADAL" clId="{2127B699-2D8E-4AFD-9F8B-3537AB469856}" dt="2024-02-02T20:59:54.709" v="49"/>
          <ac:spMkLst>
            <pc:docMk/>
            <pc:sldMk cId="3576977642" sldId="362"/>
            <ac:spMk id="6" creationId="{3DD21102-AAEB-13F6-15EC-3CBBC04B5637}"/>
          </ac:spMkLst>
        </pc:spChg>
        <pc:spChg chg="mod">
          <ac:chgData name="Alfred Asterjadhi" userId="39de57b9-85c0-4fd1-aaac-8ca2b6560ad0" providerId="ADAL" clId="{2127B699-2D8E-4AFD-9F8B-3537AB469856}" dt="2024-02-02T21:55:20.283" v="520" actId="20577"/>
          <ac:spMkLst>
            <pc:docMk/>
            <pc:sldMk cId="3576977642" sldId="362"/>
            <ac:spMk id="16" creationId="{CA1A1623-65F8-E7F3-860B-98677C489FFA}"/>
          </ac:spMkLst>
        </pc:spChg>
      </pc:sldChg>
      <pc:sldChg chg="modSp mod">
        <pc:chgData name="Alfred Asterjadhi" userId="39de57b9-85c0-4fd1-aaac-8ca2b6560ad0" providerId="ADAL" clId="{2127B699-2D8E-4AFD-9F8B-3537AB469856}" dt="2024-02-02T21:49:29.922" v="336" actId="20577"/>
        <pc:sldMkLst>
          <pc:docMk/>
          <pc:sldMk cId="1843331871" sldId="365"/>
        </pc:sldMkLst>
        <pc:spChg chg="mod">
          <ac:chgData name="Alfred Asterjadhi" userId="39de57b9-85c0-4fd1-aaac-8ca2b6560ad0" providerId="ADAL" clId="{2127B699-2D8E-4AFD-9F8B-3537AB469856}" dt="2024-02-02T21:49:26.652" v="333" actId="20577"/>
          <ac:spMkLst>
            <pc:docMk/>
            <pc:sldMk cId="1843331871" sldId="365"/>
            <ac:spMk id="2" creationId="{0753DF19-5604-D757-CF21-A9FC2116E8DC}"/>
          </ac:spMkLst>
        </pc:spChg>
        <pc:spChg chg="mod">
          <ac:chgData name="Alfred Asterjadhi" userId="39de57b9-85c0-4fd1-aaac-8ca2b6560ad0" providerId="ADAL" clId="{2127B699-2D8E-4AFD-9F8B-3537AB469856}" dt="2024-02-02T20:59:50.215" v="45"/>
          <ac:spMkLst>
            <pc:docMk/>
            <pc:sldMk cId="1843331871" sldId="365"/>
            <ac:spMk id="6" creationId="{6ACA49CE-D01F-5C62-094F-BCB7174FDE18}"/>
          </ac:spMkLst>
        </pc:spChg>
        <pc:spChg chg="mod">
          <ac:chgData name="Alfred Asterjadhi" userId="39de57b9-85c0-4fd1-aaac-8ca2b6560ad0" providerId="ADAL" clId="{2127B699-2D8E-4AFD-9F8B-3537AB469856}" dt="2024-02-02T21:49:29.922" v="336" actId="20577"/>
          <ac:spMkLst>
            <pc:docMk/>
            <pc:sldMk cId="1843331871" sldId="365"/>
            <ac:spMk id="10" creationId="{C94BFE34-E164-362E-520A-13529A3EC875}"/>
          </ac:spMkLst>
        </pc:spChg>
      </pc:sldChg>
      <pc:sldChg chg="modSp del mod">
        <pc:chgData name="Alfred Asterjadhi" userId="39de57b9-85c0-4fd1-aaac-8ca2b6560ad0" providerId="ADAL" clId="{2127B699-2D8E-4AFD-9F8B-3537AB469856}" dt="2024-02-02T21:51:01.500" v="416" actId="47"/>
        <pc:sldMkLst>
          <pc:docMk/>
          <pc:sldMk cId="1847581084" sldId="375"/>
        </pc:sldMkLst>
        <pc:spChg chg="mod">
          <ac:chgData name="Alfred Asterjadhi" userId="39de57b9-85c0-4fd1-aaac-8ca2b6560ad0" providerId="ADAL" clId="{2127B699-2D8E-4AFD-9F8B-3537AB469856}" dt="2024-02-02T20:59:56.871" v="51"/>
          <ac:spMkLst>
            <pc:docMk/>
            <pc:sldMk cId="1847581084" sldId="375"/>
            <ac:spMk id="6" creationId="{29CFE1A9-332B-2B06-C330-B9EB4742F3D1}"/>
          </ac:spMkLst>
        </pc:spChg>
      </pc:sldChg>
      <pc:sldChg chg="modSp mod">
        <pc:chgData name="Alfred Asterjadhi" userId="39de57b9-85c0-4fd1-aaac-8ca2b6560ad0" providerId="ADAL" clId="{2127B699-2D8E-4AFD-9F8B-3537AB469856}" dt="2024-02-02T20:59:57.989" v="52"/>
        <pc:sldMkLst>
          <pc:docMk/>
          <pc:sldMk cId="3530745078" sldId="981"/>
        </pc:sldMkLst>
        <pc:spChg chg="mod">
          <ac:chgData name="Alfred Asterjadhi" userId="39de57b9-85c0-4fd1-aaac-8ca2b6560ad0" providerId="ADAL" clId="{2127B699-2D8E-4AFD-9F8B-3537AB469856}" dt="2024-02-02T20:59:57.989" v="52"/>
          <ac:spMkLst>
            <pc:docMk/>
            <pc:sldMk cId="3530745078" sldId="981"/>
            <ac:spMk id="6" creationId="{5B730E83-9DC1-A5C8-2ED5-67E59F091639}"/>
          </ac:spMkLst>
        </pc:spChg>
      </pc:sldChg>
      <pc:sldChg chg="modSp add del mod">
        <pc:chgData name="Alfred Asterjadhi" userId="39de57b9-85c0-4fd1-aaac-8ca2b6560ad0" providerId="ADAL" clId="{2127B699-2D8E-4AFD-9F8B-3537AB469856}" dt="2024-02-02T21:55:10.566" v="513"/>
        <pc:sldMkLst>
          <pc:docMk/>
          <pc:sldMk cId="3140364693" sldId="997"/>
        </pc:sldMkLst>
        <pc:spChg chg="mod">
          <ac:chgData name="Alfred Asterjadhi" userId="39de57b9-85c0-4fd1-aaac-8ca2b6560ad0" providerId="ADAL" clId="{2127B699-2D8E-4AFD-9F8B-3537AB469856}" dt="2024-02-02T20:59:55.799" v="50"/>
          <ac:spMkLst>
            <pc:docMk/>
            <pc:sldMk cId="3140364693" sldId="997"/>
            <ac:spMk id="6" creationId="{29CFE1A9-332B-2B06-C330-B9EB4742F3D1}"/>
          </ac:spMkLst>
        </pc:spChg>
      </pc:sldChg>
      <pc:sldChg chg="modSp mod">
        <pc:chgData name="Alfred Asterjadhi" userId="39de57b9-85c0-4fd1-aaac-8ca2b6560ad0" providerId="ADAL" clId="{2127B699-2D8E-4AFD-9F8B-3537AB469856}" dt="2024-02-02T21:16:22.560" v="310" actId="20577"/>
        <pc:sldMkLst>
          <pc:docMk/>
          <pc:sldMk cId="3395387797" sldId="1002"/>
        </pc:sldMkLst>
        <pc:spChg chg="mod">
          <ac:chgData name="Alfred Asterjadhi" userId="39de57b9-85c0-4fd1-aaac-8ca2b6560ad0" providerId="ADAL" clId="{2127B699-2D8E-4AFD-9F8B-3537AB469856}" dt="2024-02-02T20:59:47.776" v="43"/>
          <ac:spMkLst>
            <pc:docMk/>
            <pc:sldMk cId="3395387797" sldId="1002"/>
            <ac:spMk id="3" creationId="{D20906E0-F900-4991-83B1-675F5B67FA2D}"/>
          </ac:spMkLst>
        </pc:spChg>
        <pc:graphicFrameChg chg="modGraphic">
          <ac:chgData name="Alfred Asterjadhi" userId="39de57b9-85c0-4fd1-aaac-8ca2b6560ad0" providerId="ADAL" clId="{2127B699-2D8E-4AFD-9F8B-3537AB469856}" dt="2024-02-02T21:16:22.560" v="310" actId="20577"/>
          <ac:graphicFrameMkLst>
            <pc:docMk/>
            <pc:sldMk cId="3395387797" sldId="1002"/>
            <ac:graphicFrameMk id="6" creationId="{F4A90C7D-18B6-9189-6321-A3F7979F9A3B}"/>
          </ac:graphicFrameMkLst>
        </pc:graphicFrameChg>
      </pc:sldChg>
      <pc:sldChg chg="modSp del mod">
        <pc:chgData name="Alfred Asterjadhi" userId="39de57b9-85c0-4fd1-aaac-8ca2b6560ad0" providerId="ADAL" clId="{2127B699-2D8E-4AFD-9F8B-3537AB469856}" dt="2024-02-02T21:48:27.155" v="316" actId="47"/>
        <pc:sldMkLst>
          <pc:docMk/>
          <pc:sldMk cId="3233208257" sldId="1006"/>
        </pc:sldMkLst>
        <pc:spChg chg="mod">
          <ac:chgData name="Alfred Asterjadhi" userId="39de57b9-85c0-4fd1-aaac-8ca2b6560ad0" providerId="ADAL" clId="{2127B699-2D8E-4AFD-9F8B-3537AB469856}" dt="2024-02-02T21:17:01.296" v="314" actId="20577"/>
          <ac:spMkLst>
            <pc:docMk/>
            <pc:sldMk cId="3233208257" sldId="1006"/>
            <ac:spMk id="3" creationId="{DFB0BA47-D7B6-4F95-932E-A7AA615BC440}"/>
          </ac:spMkLst>
        </pc:spChg>
        <pc:spChg chg="mod">
          <ac:chgData name="Alfred Asterjadhi" userId="39de57b9-85c0-4fd1-aaac-8ca2b6560ad0" providerId="ADAL" clId="{2127B699-2D8E-4AFD-9F8B-3537AB469856}" dt="2024-02-02T20:59:49.031" v="44"/>
          <ac:spMkLst>
            <pc:docMk/>
            <pc:sldMk cId="3233208257" sldId="1006"/>
            <ac:spMk id="6" creationId="{974B2026-97FB-40D2-8F22-7E6D319B4EA2}"/>
          </ac:spMkLst>
        </pc:spChg>
      </pc:sldChg>
      <pc:sldChg chg="modSp del mod">
        <pc:chgData name="Alfred Asterjadhi" userId="39de57b9-85c0-4fd1-aaac-8ca2b6560ad0" providerId="ADAL" clId="{2127B699-2D8E-4AFD-9F8B-3537AB469856}" dt="2024-02-02T21:50:27.214" v="393" actId="47"/>
        <pc:sldMkLst>
          <pc:docMk/>
          <pc:sldMk cId="3502069675" sldId="1014"/>
        </pc:sldMkLst>
        <pc:spChg chg="mod">
          <ac:chgData name="Alfred Asterjadhi" userId="39de57b9-85c0-4fd1-aaac-8ca2b6560ad0" providerId="ADAL" clId="{2127B699-2D8E-4AFD-9F8B-3537AB469856}" dt="2024-02-02T20:59:52.482" v="47"/>
          <ac:spMkLst>
            <pc:docMk/>
            <pc:sldMk cId="3502069675" sldId="1014"/>
            <ac:spMk id="6" creationId="{33E650DE-220E-373E-8A82-1E6F3D3A9179}"/>
          </ac:spMkLst>
        </pc:spChg>
      </pc:sldChg>
      <pc:sldChg chg="modSp mod">
        <pc:chgData name="Alfred Asterjadhi" userId="39de57b9-85c0-4fd1-aaac-8ca2b6560ad0" providerId="ADAL" clId="{2127B699-2D8E-4AFD-9F8B-3537AB469856}" dt="2024-02-02T21:55:37.060" v="522" actId="12"/>
        <pc:sldMkLst>
          <pc:docMk/>
          <pc:sldMk cId="1867128610" sldId="1015"/>
        </pc:sldMkLst>
        <pc:spChg chg="mod">
          <ac:chgData name="Alfred Asterjadhi" userId="39de57b9-85c0-4fd1-aaac-8ca2b6560ad0" providerId="ADAL" clId="{2127B699-2D8E-4AFD-9F8B-3537AB469856}" dt="2024-02-02T21:55:37.060" v="522" actId="12"/>
          <ac:spMkLst>
            <pc:docMk/>
            <pc:sldMk cId="1867128610" sldId="1015"/>
            <ac:spMk id="3" creationId="{EDD9C5A0-F427-CEFF-3F4B-4AFBD466FFF1}"/>
          </ac:spMkLst>
        </pc:spChg>
        <pc:spChg chg="mod">
          <ac:chgData name="Alfred Asterjadhi" userId="39de57b9-85c0-4fd1-aaac-8ca2b6560ad0" providerId="ADAL" clId="{2127B699-2D8E-4AFD-9F8B-3537AB469856}" dt="2024-02-02T20:59:59.184" v="53"/>
          <ac:spMkLst>
            <pc:docMk/>
            <pc:sldMk cId="1867128610" sldId="1015"/>
            <ac:spMk id="6" creationId="{2B10B089-1A6C-159C-2447-BEBB96DF6921}"/>
          </ac:spMkLst>
        </pc:spChg>
      </pc:sldChg>
      <pc:sldChg chg="modSp mod">
        <pc:chgData name="Alfred Asterjadhi" userId="39de57b9-85c0-4fd1-aaac-8ca2b6560ad0" providerId="ADAL" clId="{2127B699-2D8E-4AFD-9F8B-3537AB469856}" dt="2024-02-02T21:50:06.392" v="392" actId="20577"/>
        <pc:sldMkLst>
          <pc:docMk/>
          <pc:sldMk cId="3604798043" sldId="1016"/>
        </pc:sldMkLst>
        <pc:spChg chg="mod">
          <ac:chgData name="Alfred Asterjadhi" userId="39de57b9-85c0-4fd1-aaac-8ca2b6560ad0" providerId="ADAL" clId="{2127B699-2D8E-4AFD-9F8B-3537AB469856}" dt="2024-02-02T21:50:06.392" v="392" actId="20577"/>
          <ac:spMkLst>
            <pc:docMk/>
            <pc:sldMk cId="3604798043" sldId="1016"/>
            <ac:spMk id="3" creationId="{BF30AD7A-E882-E4FF-11AD-98DB29B8EB24}"/>
          </ac:spMkLst>
        </pc:spChg>
        <pc:spChg chg="mod">
          <ac:chgData name="Alfred Asterjadhi" userId="39de57b9-85c0-4fd1-aaac-8ca2b6560ad0" providerId="ADAL" clId="{2127B699-2D8E-4AFD-9F8B-3537AB469856}" dt="2024-02-02T20:59:51.328" v="46"/>
          <ac:spMkLst>
            <pc:docMk/>
            <pc:sldMk cId="3604798043" sldId="1016"/>
            <ac:spMk id="6" creationId="{BCE32CC0-D3FC-8368-D76A-A86989EB482F}"/>
          </ac:spMkLst>
        </pc:spChg>
      </pc:sldChg>
      <pc:sldChg chg="addSp delSp modSp mod chgLayout">
        <pc:chgData name="Alfred Asterjadhi" userId="39de57b9-85c0-4fd1-aaac-8ca2b6560ad0" providerId="ADAL" clId="{2127B699-2D8E-4AFD-9F8B-3537AB469856}" dt="2024-02-02T21:50:52.246" v="413" actId="404"/>
        <pc:sldMkLst>
          <pc:docMk/>
          <pc:sldMk cId="4027437955" sldId="1017"/>
        </pc:sldMkLst>
        <pc:spChg chg="mod ord">
          <ac:chgData name="Alfred Asterjadhi" userId="39de57b9-85c0-4fd1-aaac-8ca2b6560ad0" providerId="ADAL" clId="{2127B699-2D8E-4AFD-9F8B-3537AB469856}" dt="2024-02-02T21:50:42.621" v="406" actId="6264"/>
          <ac:spMkLst>
            <pc:docMk/>
            <pc:sldMk cId="4027437955" sldId="1017"/>
            <ac:spMk id="2" creationId="{3D4A45D8-2F9A-F2CA-AD57-6FBDBDBF4F24}"/>
          </ac:spMkLst>
        </pc:spChg>
        <pc:spChg chg="mod ord">
          <ac:chgData name="Alfred Asterjadhi" userId="39de57b9-85c0-4fd1-aaac-8ca2b6560ad0" providerId="ADAL" clId="{2127B699-2D8E-4AFD-9F8B-3537AB469856}" dt="2024-02-02T21:50:52.246" v="413" actId="404"/>
          <ac:spMkLst>
            <pc:docMk/>
            <pc:sldMk cId="4027437955" sldId="1017"/>
            <ac:spMk id="3" creationId="{D1F76C62-C535-E402-B942-A183F2E75F1E}"/>
          </ac:spMkLst>
        </pc:spChg>
        <pc:spChg chg="mod ord">
          <ac:chgData name="Alfred Asterjadhi" userId="39de57b9-85c0-4fd1-aaac-8ca2b6560ad0" providerId="ADAL" clId="{2127B699-2D8E-4AFD-9F8B-3537AB469856}" dt="2024-02-02T21:50:42.621" v="406" actId="6264"/>
          <ac:spMkLst>
            <pc:docMk/>
            <pc:sldMk cId="4027437955" sldId="1017"/>
            <ac:spMk id="4" creationId="{196467B4-F0FA-E413-1087-82B41BA363E6}"/>
          </ac:spMkLst>
        </pc:spChg>
        <pc:spChg chg="mod ord">
          <ac:chgData name="Alfred Asterjadhi" userId="39de57b9-85c0-4fd1-aaac-8ca2b6560ad0" providerId="ADAL" clId="{2127B699-2D8E-4AFD-9F8B-3537AB469856}" dt="2024-02-02T21:50:42.621" v="406" actId="6264"/>
          <ac:spMkLst>
            <pc:docMk/>
            <pc:sldMk cId="4027437955" sldId="1017"/>
            <ac:spMk id="5" creationId="{E23D8053-10F2-E619-C314-6CF8EA737714}"/>
          </ac:spMkLst>
        </pc:spChg>
        <pc:spChg chg="mod ord">
          <ac:chgData name="Alfred Asterjadhi" userId="39de57b9-85c0-4fd1-aaac-8ca2b6560ad0" providerId="ADAL" clId="{2127B699-2D8E-4AFD-9F8B-3537AB469856}" dt="2024-02-02T21:50:42.621" v="406" actId="6264"/>
          <ac:spMkLst>
            <pc:docMk/>
            <pc:sldMk cId="4027437955" sldId="1017"/>
            <ac:spMk id="6" creationId="{B284940D-334D-2FA7-0942-7FCC9D7579FB}"/>
          </ac:spMkLst>
        </pc:spChg>
        <pc:spChg chg="add del mod">
          <ac:chgData name="Alfred Asterjadhi" userId="39de57b9-85c0-4fd1-aaac-8ca2b6560ad0" providerId="ADAL" clId="{2127B699-2D8E-4AFD-9F8B-3537AB469856}" dt="2024-02-02T21:50:42.621" v="406" actId="6264"/>
          <ac:spMkLst>
            <pc:docMk/>
            <pc:sldMk cId="4027437955" sldId="1017"/>
            <ac:spMk id="7" creationId="{9498167B-5037-3937-AAAE-916A9DE449AB}"/>
          </ac:spMkLst>
        </pc:spChg>
        <pc:spChg chg="add del mod">
          <ac:chgData name="Alfred Asterjadhi" userId="39de57b9-85c0-4fd1-aaac-8ca2b6560ad0" providerId="ADAL" clId="{2127B699-2D8E-4AFD-9F8B-3537AB469856}" dt="2024-02-02T21:50:42.621" v="406" actId="6264"/>
          <ac:spMkLst>
            <pc:docMk/>
            <pc:sldMk cId="4027437955" sldId="1017"/>
            <ac:spMk id="8" creationId="{422EAF16-DBFF-3EA9-87A2-F1E27517ADAE}"/>
          </ac:spMkLst>
        </pc:spChg>
        <pc:spChg chg="add del mod">
          <ac:chgData name="Alfred Asterjadhi" userId="39de57b9-85c0-4fd1-aaac-8ca2b6560ad0" providerId="ADAL" clId="{2127B699-2D8E-4AFD-9F8B-3537AB469856}" dt="2024-02-02T21:50:42.621" v="406" actId="6264"/>
          <ac:spMkLst>
            <pc:docMk/>
            <pc:sldMk cId="4027437955" sldId="1017"/>
            <ac:spMk id="9" creationId="{56030523-F2FA-38FC-0358-D8B60A56FB6E}"/>
          </ac:spMkLst>
        </pc:spChg>
        <pc:spChg chg="add del mod">
          <ac:chgData name="Alfred Asterjadhi" userId="39de57b9-85c0-4fd1-aaac-8ca2b6560ad0" providerId="ADAL" clId="{2127B699-2D8E-4AFD-9F8B-3537AB469856}" dt="2024-02-02T21:50:42.621" v="406" actId="6264"/>
          <ac:spMkLst>
            <pc:docMk/>
            <pc:sldMk cId="4027437955" sldId="1017"/>
            <ac:spMk id="10" creationId="{C988C7B0-86E7-9481-F895-980E81FE1D81}"/>
          </ac:spMkLst>
        </pc:spChg>
        <pc:spChg chg="add del mod">
          <ac:chgData name="Alfred Asterjadhi" userId="39de57b9-85c0-4fd1-aaac-8ca2b6560ad0" providerId="ADAL" clId="{2127B699-2D8E-4AFD-9F8B-3537AB469856}" dt="2024-02-02T21:50:42.621" v="406" actId="6264"/>
          <ac:spMkLst>
            <pc:docMk/>
            <pc:sldMk cId="4027437955" sldId="1017"/>
            <ac:spMk id="11" creationId="{BB44B54F-2181-4E2B-F4DF-BAE523A56E61}"/>
          </ac:spMkLst>
        </pc:spChg>
      </pc:sldChg>
      <pc:sldChg chg="modSp add mod">
        <pc:chgData name="Alfred Asterjadhi" userId="39de57b9-85c0-4fd1-aaac-8ca2b6560ad0" providerId="ADAL" clId="{2127B699-2D8E-4AFD-9F8B-3537AB469856}" dt="2024-02-05T16:56:12.251" v="562" actId="6549"/>
        <pc:sldMkLst>
          <pc:docMk/>
          <pc:sldMk cId="4282743175" sldId="1018"/>
        </pc:sldMkLst>
        <pc:spChg chg="mod">
          <ac:chgData name="Alfred Asterjadhi" userId="39de57b9-85c0-4fd1-aaac-8ca2b6560ad0" providerId="ADAL" clId="{2127B699-2D8E-4AFD-9F8B-3537AB469856}" dt="2024-02-02T21:49:18.188" v="330" actId="20577"/>
          <ac:spMkLst>
            <pc:docMk/>
            <pc:sldMk cId="4282743175" sldId="1018"/>
            <ac:spMk id="2" creationId="{4B5F0D0E-8BB7-48AB-9160-728B8B3399A2}"/>
          </ac:spMkLst>
        </pc:spChg>
        <pc:spChg chg="mod">
          <ac:chgData name="Alfred Asterjadhi" userId="39de57b9-85c0-4fd1-aaac-8ca2b6560ad0" providerId="ADAL" clId="{2127B699-2D8E-4AFD-9F8B-3537AB469856}" dt="2024-02-05T16:56:12.251" v="562" actId="6549"/>
          <ac:spMkLst>
            <pc:docMk/>
            <pc:sldMk cId="4282743175" sldId="1018"/>
            <ac:spMk id="3" creationId="{DFB0BA47-D7B6-4F95-932E-A7AA615BC440}"/>
          </ac:spMkLst>
        </pc:spChg>
      </pc:sldChg>
      <pc:sldChg chg="modSp add mod">
        <pc:chgData name="Alfred Asterjadhi" userId="39de57b9-85c0-4fd1-aaac-8ca2b6560ad0" providerId="ADAL" clId="{2127B699-2D8E-4AFD-9F8B-3537AB469856}" dt="2024-02-02T21:54:49.774" v="506" actId="20577"/>
        <pc:sldMkLst>
          <pc:docMk/>
          <pc:sldMk cId="3814028870" sldId="1039"/>
        </pc:sldMkLst>
        <pc:spChg chg="mod">
          <ac:chgData name="Alfred Asterjadhi" userId="39de57b9-85c0-4fd1-aaac-8ca2b6560ad0" providerId="ADAL" clId="{2127B699-2D8E-4AFD-9F8B-3537AB469856}" dt="2024-02-02T21:54:49.774" v="506" actId="20577"/>
          <ac:spMkLst>
            <pc:docMk/>
            <pc:sldMk cId="3814028870" sldId="1039"/>
            <ac:spMk id="2" creationId="{9EF97F5A-CE7F-7BBA-0DB4-CF87B031E7D4}"/>
          </ac:spMkLst>
        </pc:spChg>
      </pc:sldChg>
      <pc:sldChg chg="modSp add mod">
        <pc:chgData name="Alfred Asterjadhi" userId="39de57b9-85c0-4fd1-aaac-8ca2b6560ad0" providerId="ADAL" clId="{2127B699-2D8E-4AFD-9F8B-3537AB469856}" dt="2024-02-02T21:55:02.675" v="512" actId="12"/>
        <pc:sldMkLst>
          <pc:docMk/>
          <pc:sldMk cId="1268796722" sldId="1069"/>
        </pc:sldMkLst>
        <pc:spChg chg="mod">
          <ac:chgData name="Alfred Asterjadhi" userId="39de57b9-85c0-4fd1-aaac-8ca2b6560ad0" providerId="ADAL" clId="{2127B699-2D8E-4AFD-9F8B-3537AB469856}" dt="2024-02-02T21:55:02.675" v="512" actId="12"/>
          <ac:spMkLst>
            <pc:docMk/>
            <pc:sldMk cId="1268796722" sldId="1069"/>
            <ac:spMk id="3" creationId="{D1358E1A-E185-4489-03F1-1A1A550D7AE4}"/>
          </ac:spMkLst>
        </pc:spChg>
      </pc:sldChg>
      <pc:sldChg chg="modSp add mod">
        <pc:chgData name="Alfred Asterjadhi" userId="39de57b9-85c0-4fd1-aaac-8ca2b6560ad0" providerId="ADAL" clId="{2127B699-2D8E-4AFD-9F8B-3537AB469856}" dt="2024-02-05T16:55:38.655" v="556" actId="20577"/>
        <pc:sldMkLst>
          <pc:docMk/>
          <pc:sldMk cId="241393342" sldId="1082"/>
        </pc:sldMkLst>
        <pc:spChg chg="mod">
          <ac:chgData name="Alfred Asterjadhi" userId="39de57b9-85c0-4fd1-aaac-8ca2b6560ad0" providerId="ADAL" clId="{2127B699-2D8E-4AFD-9F8B-3537AB469856}" dt="2024-02-02T21:48:51.315" v="324" actId="20577"/>
          <ac:spMkLst>
            <pc:docMk/>
            <pc:sldMk cId="241393342" sldId="1082"/>
            <ac:spMk id="2" creationId="{4B5F0D0E-8BB7-48AB-9160-728B8B3399A2}"/>
          </ac:spMkLst>
        </pc:spChg>
        <pc:spChg chg="mod">
          <ac:chgData name="Alfred Asterjadhi" userId="39de57b9-85c0-4fd1-aaac-8ca2b6560ad0" providerId="ADAL" clId="{2127B699-2D8E-4AFD-9F8B-3537AB469856}" dt="2024-02-05T16:55:38.655" v="556" actId="20577"/>
          <ac:spMkLst>
            <pc:docMk/>
            <pc:sldMk cId="241393342" sldId="1082"/>
            <ac:spMk id="3" creationId="{DFB0BA47-D7B6-4F95-932E-A7AA615BC440}"/>
          </ac:spMkLst>
        </pc:spChg>
      </pc:sldChg>
      <pc:sldChg chg="modSp add del mod">
        <pc:chgData name="Alfred Asterjadhi" userId="39de57b9-85c0-4fd1-aaac-8ca2b6560ad0" providerId="ADAL" clId="{2127B699-2D8E-4AFD-9F8B-3537AB469856}" dt="2024-02-05T16:56:24.930" v="563" actId="47"/>
        <pc:sldMkLst>
          <pc:docMk/>
          <pc:sldMk cId="2162159794" sldId="1083"/>
        </pc:sldMkLst>
        <pc:spChg chg="mod">
          <ac:chgData name="Alfred Asterjadhi" userId="39de57b9-85c0-4fd1-aaac-8ca2b6560ad0" providerId="ADAL" clId="{2127B699-2D8E-4AFD-9F8B-3537AB469856}" dt="2024-02-02T21:51:51.691" v="432" actId="20577"/>
          <ac:spMkLst>
            <pc:docMk/>
            <pc:sldMk cId="2162159794" sldId="1083"/>
            <ac:spMk id="2" creationId="{4B5F0D0E-8BB7-48AB-9160-728B8B3399A2}"/>
          </ac:spMkLst>
        </pc:spChg>
      </pc:sldChg>
      <pc:sldChg chg="modSp add del mod">
        <pc:chgData name="Alfred Asterjadhi" userId="39de57b9-85c0-4fd1-aaac-8ca2b6560ad0" providerId="ADAL" clId="{2127B699-2D8E-4AFD-9F8B-3537AB469856}" dt="2024-02-05T16:56:26.937" v="564" actId="47"/>
        <pc:sldMkLst>
          <pc:docMk/>
          <pc:sldMk cId="3278229774" sldId="1084"/>
        </pc:sldMkLst>
        <pc:spChg chg="mod">
          <ac:chgData name="Alfred Asterjadhi" userId="39de57b9-85c0-4fd1-aaac-8ca2b6560ad0" providerId="ADAL" clId="{2127B699-2D8E-4AFD-9F8B-3537AB469856}" dt="2024-02-02T21:52:03.383" v="436" actId="20577"/>
          <ac:spMkLst>
            <pc:docMk/>
            <pc:sldMk cId="3278229774" sldId="1084"/>
            <ac:spMk id="2" creationId="{4B5F0D0E-8BB7-48AB-9160-728B8B3399A2}"/>
          </ac:spMkLst>
        </pc:spChg>
      </pc:sldChg>
      <pc:sldChg chg="modSp add mod">
        <pc:chgData name="Alfred Asterjadhi" userId="39de57b9-85c0-4fd1-aaac-8ca2b6560ad0" providerId="ADAL" clId="{2127B699-2D8E-4AFD-9F8B-3537AB469856}" dt="2024-02-02T21:52:22.401" v="440" actId="20577"/>
        <pc:sldMkLst>
          <pc:docMk/>
          <pc:sldMk cId="2501485540" sldId="1085"/>
        </pc:sldMkLst>
        <pc:spChg chg="mod">
          <ac:chgData name="Alfred Asterjadhi" userId="39de57b9-85c0-4fd1-aaac-8ca2b6560ad0" providerId="ADAL" clId="{2127B699-2D8E-4AFD-9F8B-3537AB469856}" dt="2024-02-02T21:52:22.401" v="440" actId="20577"/>
          <ac:spMkLst>
            <pc:docMk/>
            <pc:sldMk cId="2501485540" sldId="1085"/>
            <ac:spMk id="2" creationId="{4B5F0D0E-8BB7-48AB-9160-728B8B3399A2}"/>
          </ac:spMkLst>
        </pc:spChg>
      </pc:sldChg>
      <pc:sldChg chg="modSp add mod">
        <pc:chgData name="Alfred Asterjadhi" userId="39de57b9-85c0-4fd1-aaac-8ca2b6560ad0" providerId="ADAL" clId="{2127B699-2D8E-4AFD-9F8B-3537AB469856}" dt="2024-02-02T22:08:54.837" v="530" actId="6549"/>
        <pc:sldMkLst>
          <pc:docMk/>
          <pc:sldMk cId="137095402" sldId="1086"/>
        </pc:sldMkLst>
        <pc:spChg chg="mod">
          <ac:chgData name="Alfred Asterjadhi" userId="39de57b9-85c0-4fd1-aaac-8ca2b6560ad0" providerId="ADAL" clId="{2127B699-2D8E-4AFD-9F8B-3537AB469856}" dt="2024-02-02T22:08:54.837" v="530" actId="6549"/>
          <ac:spMkLst>
            <pc:docMk/>
            <pc:sldMk cId="137095402" sldId="1086"/>
            <ac:spMk id="2" creationId="{4B5F0D0E-8BB7-48AB-9160-728B8B3399A2}"/>
          </ac:spMkLst>
        </pc:spChg>
        <pc:spChg chg="mod">
          <ac:chgData name="Alfred Asterjadhi" userId="39de57b9-85c0-4fd1-aaac-8ca2b6560ad0" providerId="ADAL" clId="{2127B699-2D8E-4AFD-9F8B-3537AB469856}" dt="2024-02-02T21:54:04.998" v="496"/>
          <ac:spMkLst>
            <pc:docMk/>
            <pc:sldMk cId="137095402" sldId="1086"/>
            <ac:spMk id="3" creationId="{DFB0BA47-D7B6-4F95-932E-A7AA615BC440}"/>
          </ac:spMkLst>
        </pc:spChg>
      </pc:sldChg>
      <pc:sldChg chg="modSp add mod">
        <pc:chgData name="Alfred Asterjadhi" userId="39de57b9-85c0-4fd1-aaac-8ca2b6560ad0" providerId="ADAL" clId="{2127B699-2D8E-4AFD-9F8B-3537AB469856}" dt="2024-02-02T22:08:57.253" v="532" actId="20577"/>
        <pc:sldMkLst>
          <pc:docMk/>
          <pc:sldMk cId="1114118589" sldId="1087"/>
        </pc:sldMkLst>
        <pc:spChg chg="mod">
          <ac:chgData name="Alfred Asterjadhi" userId="39de57b9-85c0-4fd1-aaac-8ca2b6560ad0" providerId="ADAL" clId="{2127B699-2D8E-4AFD-9F8B-3537AB469856}" dt="2024-02-02T22:08:57.253" v="532" actId="20577"/>
          <ac:spMkLst>
            <pc:docMk/>
            <pc:sldMk cId="1114118589" sldId="1087"/>
            <ac:spMk id="2" creationId="{4B5F0D0E-8BB7-48AB-9160-728B8B3399A2}"/>
          </ac:spMkLst>
        </pc:spChg>
        <pc:spChg chg="mod">
          <ac:chgData name="Alfred Asterjadhi" userId="39de57b9-85c0-4fd1-aaac-8ca2b6560ad0" providerId="ADAL" clId="{2127B699-2D8E-4AFD-9F8B-3537AB469856}" dt="2024-02-02T21:54:01.023" v="495" actId="20577"/>
          <ac:spMkLst>
            <pc:docMk/>
            <pc:sldMk cId="1114118589" sldId="1087"/>
            <ac:spMk id="3" creationId="{DFB0BA47-D7B6-4F95-932E-A7AA615BC440}"/>
          </ac:spMkLst>
        </pc:spChg>
      </pc:sldChg>
      <pc:sldChg chg="modSp add mod">
        <pc:chgData name="Alfred Asterjadhi" userId="39de57b9-85c0-4fd1-aaac-8ca2b6560ad0" providerId="ADAL" clId="{2127B699-2D8E-4AFD-9F8B-3537AB469856}" dt="2024-02-02T21:53:49.056" v="488" actId="20577"/>
        <pc:sldMkLst>
          <pc:docMk/>
          <pc:sldMk cId="3264687494" sldId="1088"/>
        </pc:sldMkLst>
        <pc:spChg chg="mod">
          <ac:chgData name="Alfred Asterjadhi" userId="39de57b9-85c0-4fd1-aaac-8ca2b6560ad0" providerId="ADAL" clId="{2127B699-2D8E-4AFD-9F8B-3537AB469856}" dt="2024-02-02T21:53:49.056" v="488" actId="20577"/>
          <ac:spMkLst>
            <pc:docMk/>
            <pc:sldMk cId="3264687494" sldId="1088"/>
            <ac:spMk id="2" creationId="{4B5F0D0E-8BB7-48AB-9160-728B8B3399A2}"/>
          </ac:spMkLst>
        </pc:spChg>
      </pc:sldChg>
      <pc:sldChg chg="add del">
        <pc:chgData name="Alfred Asterjadhi" userId="39de57b9-85c0-4fd1-aaac-8ca2b6560ad0" providerId="ADAL" clId="{2127B699-2D8E-4AFD-9F8B-3537AB469856}" dt="2024-02-02T21:53:20.301" v="478" actId="47"/>
        <pc:sldMkLst>
          <pc:docMk/>
          <pc:sldMk cId="4210068580" sldId="1088"/>
        </pc:sldMkLst>
      </pc:sldChg>
      <pc:sldChg chg="modSp add mod">
        <pc:chgData name="Alfred Asterjadhi" userId="39de57b9-85c0-4fd1-aaac-8ca2b6560ad0" providerId="ADAL" clId="{2127B699-2D8E-4AFD-9F8B-3537AB469856}" dt="2024-02-02T21:53:56.117" v="489"/>
        <pc:sldMkLst>
          <pc:docMk/>
          <pc:sldMk cId="174397000" sldId="1089"/>
        </pc:sldMkLst>
        <pc:spChg chg="mod">
          <ac:chgData name="Alfred Asterjadhi" userId="39de57b9-85c0-4fd1-aaac-8ca2b6560ad0" providerId="ADAL" clId="{2127B699-2D8E-4AFD-9F8B-3537AB469856}" dt="2024-02-02T21:53:56.117" v="489"/>
          <ac:spMkLst>
            <pc:docMk/>
            <pc:sldMk cId="174397000" sldId="1089"/>
            <ac:spMk id="2" creationId="{4B5F0D0E-8BB7-48AB-9160-728B8B3399A2}"/>
          </ac:spMkLst>
        </pc:spChg>
      </pc:sldChg>
      <pc:sldChg chg="new del">
        <pc:chgData name="Alfred Asterjadhi" userId="39de57b9-85c0-4fd1-aaac-8ca2b6560ad0" providerId="ADAL" clId="{2127B699-2D8E-4AFD-9F8B-3537AB469856}" dt="2024-02-02T21:54:32.119" v="500" actId="680"/>
        <pc:sldMkLst>
          <pc:docMk/>
          <pc:sldMk cId="3175511970" sldId="1090"/>
        </pc:sldMkLst>
      </pc:sldChg>
      <pc:sldMasterChg chg="modSp mod">
        <pc:chgData name="Alfred Asterjadhi" userId="39de57b9-85c0-4fd1-aaac-8ca2b6560ad0" providerId="ADAL" clId="{2127B699-2D8E-4AFD-9F8B-3537AB469856}" dt="2024-02-02T20:59:12.082" v="16" actId="20577"/>
        <pc:sldMasterMkLst>
          <pc:docMk/>
          <pc:sldMasterMk cId="0" sldId="2147483648"/>
        </pc:sldMasterMkLst>
        <pc:spChg chg="mod">
          <ac:chgData name="Alfred Asterjadhi" userId="39de57b9-85c0-4fd1-aaac-8ca2b6560ad0" providerId="ADAL" clId="{2127B699-2D8E-4AFD-9F8B-3537AB469856}" dt="2024-02-02T20:59:12.082" v="16" actId="20577"/>
          <ac:spMkLst>
            <pc:docMk/>
            <pc:sldMasterMk cId="0" sldId="2147483648"/>
            <ac:spMk id="10" creationId="{00000000-0000-0000-0000-000000000000}"/>
          </ac:spMkLst>
        </pc:spChg>
      </pc:sldMasterChg>
    </pc:docChg>
  </pc:docChgLst>
  <pc:docChgLst>
    <pc:chgData name="Alfred Asterjadhi" userId="39de57b9-85c0-4fd1-aaac-8ca2b6560ad0" providerId="ADAL" clId="{3FB5D7AC-6231-4790-9605-0F2E93BC9FAC}"/>
    <pc:docChg chg="undo custSel addSld delSld modSld sldOrd modMainMaster">
      <pc:chgData name="Alfred Asterjadhi" userId="39de57b9-85c0-4fd1-aaac-8ca2b6560ad0" providerId="ADAL" clId="{3FB5D7AC-6231-4790-9605-0F2E93BC9FAC}" dt="2023-12-08T02:15:02.902" v="316"/>
      <pc:docMkLst>
        <pc:docMk/>
      </pc:docMkLst>
      <pc:sldChg chg="modSp mod">
        <pc:chgData name="Alfred Asterjadhi" userId="39de57b9-85c0-4fd1-aaac-8ca2b6560ad0" providerId="ADAL" clId="{3FB5D7AC-6231-4790-9605-0F2E93BC9FAC}" dt="2023-12-08T02:10:14.402" v="271" actId="20577"/>
        <pc:sldMkLst>
          <pc:docMk/>
          <pc:sldMk cId="0" sldId="256"/>
        </pc:sldMkLst>
        <pc:spChg chg="mod">
          <ac:chgData name="Alfred Asterjadhi" userId="39de57b9-85c0-4fd1-aaac-8ca2b6560ad0" providerId="ADAL" clId="{3FB5D7AC-6231-4790-9605-0F2E93BC9FAC}" dt="2023-12-08T02:10:14.402" v="271" actId="20577"/>
          <ac:spMkLst>
            <pc:docMk/>
            <pc:sldMk cId="0" sldId="256"/>
            <ac:spMk id="6" creationId="{00000000-0000-0000-0000-000000000000}"/>
          </ac:spMkLst>
        </pc:spChg>
        <pc:spChg chg="mod">
          <ac:chgData name="Alfred Asterjadhi" userId="39de57b9-85c0-4fd1-aaac-8ca2b6560ad0" providerId="ADAL" clId="{3FB5D7AC-6231-4790-9605-0F2E93BC9FAC}" dt="2023-12-08T01:50:13.928" v="7" actId="20577"/>
          <ac:spMkLst>
            <pc:docMk/>
            <pc:sldMk cId="0" sldId="256"/>
            <ac:spMk id="3073" creationId="{00000000-0000-0000-0000-000000000000}"/>
          </ac:spMkLst>
        </pc:spChg>
        <pc:spChg chg="mod">
          <ac:chgData name="Alfred Asterjadhi" userId="39de57b9-85c0-4fd1-aaac-8ca2b6560ad0" providerId="ADAL" clId="{3FB5D7AC-6231-4790-9605-0F2E93BC9FAC}" dt="2023-12-08T01:50:22.688" v="13" actId="20577"/>
          <ac:spMkLst>
            <pc:docMk/>
            <pc:sldMk cId="0" sldId="256"/>
            <ac:spMk id="3074" creationId="{00000000-0000-0000-0000-000000000000}"/>
          </ac:spMkLst>
        </pc:spChg>
      </pc:sldChg>
      <pc:sldChg chg="modSp mod">
        <pc:chgData name="Alfred Asterjadhi" userId="39de57b9-85c0-4fd1-aaac-8ca2b6560ad0" providerId="ADAL" clId="{3FB5D7AC-6231-4790-9605-0F2E93BC9FAC}" dt="2023-12-08T02:10:20.734" v="272"/>
        <pc:sldMkLst>
          <pc:docMk/>
          <pc:sldMk cId="0" sldId="257"/>
        </pc:sldMkLst>
        <pc:spChg chg="mod">
          <ac:chgData name="Alfred Asterjadhi" userId="39de57b9-85c0-4fd1-aaac-8ca2b6560ad0" providerId="ADAL" clId="{3FB5D7AC-6231-4790-9605-0F2E93BC9FAC}" dt="2023-12-08T02:10:20.734" v="272"/>
          <ac:spMkLst>
            <pc:docMk/>
            <pc:sldMk cId="0" sldId="257"/>
            <ac:spMk id="7" creationId="{4565958B-DD30-4EE7-AF20-DC550898176B}"/>
          </ac:spMkLst>
        </pc:spChg>
        <pc:spChg chg="mod">
          <ac:chgData name="Alfred Asterjadhi" userId="39de57b9-85c0-4fd1-aaac-8ca2b6560ad0" providerId="ADAL" clId="{3FB5D7AC-6231-4790-9605-0F2E93BC9FAC}" dt="2023-12-08T01:51:07.294" v="19"/>
          <ac:spMkLst>
            <pc:docMk/>
            <pc:sldMk cId="0" sldId="257"/>
            <ac:spMk id="4098" creationId="{00000000-0000-0000-0000-000000000000}"/>
          </ac:spMkLst>
        </pc:spChg>
      </pc:sldChg>
      <pc:sldChg chg="modSp mod">
        <pc:chgData name="Alfred Asterjadhi" userId="39de57b9-85c0-4fd1-aaac-8ca2b6560ad0" providerId="ADAL" clId="{3FB5D7AC-6231-4790-9605-0F2E93BC9FAC}" dt="2023-12-08T02:10:24.675" v="274"/>
        <pc:sldMkLst>
          <pc:docMk/>
          <pc:sldMk cId="3254182675" sldId="258"/>
        </pc:sldMkLst>
        <pc:spChg chg="mod">
          <ac:chgData name="Alfred Asterjadhi" userId="39de57b9-85c0-4fd1-aaac-8ca2b6560ad0" providerId="ADAL" clId="{3FB5D7AC-6231-4790-9605-0F2E93BC9FAC}" dt="2023-12-08T02:10:24.675" v="274"/>
          <ac:spMkLst>
            <pc:docMk/>
            <pc:sldMk cId="3254182675" sldId="258"/>
            <ac:spMk id="7" creationId="{4F62ADF5-BC8B-4EF4-B4E8-C355611EECFF}"/>
          </ac:spMkLst>
        </pc:spChg>
      </pc:sldChg>
      <pc:sldChg chg="modSp mod">
        <pc:chgData name="Alfred Asterjadhi" userId="39de57b9-85c0-4fd1-aaac-8ca2b6560ad0" providerId="ADAL" clId="{3FB5D7AC-6231-4790-9605-0F2E93BC9FAC}" dt="2023-12-08T02:10:27.678" v="276"/>
        <pc:sldMkLst>
          <pc:docMk/>
          <pc:sldMk cId="3136880362" sldId="260"/>
        </pc:sldMkLst>
        <pc:spChg chg="mod">
          <ac:chgData name="Alfred Asterjadhi" userId="39de57b9-85c0-4fd1-aaac-8ca2b6560ad0" providerId="ADAL" clId="{3FB5D7AC-6231-4790-9605-0F2E93BC9FAC}" dt="2023-12-08T02:10:27.678" v="276"/>
          <ac:spMkLst>
            <pc:docMk/>
            <pc:sldMk cId="3136880362" sldId="260"/>
            <ac:spMk id="7" creationId="{733EE7F5-4D25-4915-8021-FD9EE23E2C32}"/>
          </ac:spMkLst>
        </pc:spChg>
      </pc:sldChg>
      <pc:sldChg chg="modSp mod">
        <pc:chgData name="Alfred Asterjadhi" userId="39de57b9-85c0-4fd1-aaac-8ca2b6560ad0" providerId="ADAL" clId="{3FB5D7AC-6231-4790-9605-0F2E93BC9FAC}" dt="2023-12-08T02:10:30.544" v="278"/>
        <pc:sldMkLst>
          <pc:docMk/>
          <pc:sldMk cId="1676196551" sldId="261"/>
        </pc:sldMkLst>
        <pc:spChg chg="mod">
          <ac:chgData name="Alfred Asterjadhi" userId="39de57b9-85c0-4fd1-aaac-8ca2b6560ad0" providerId="ADAL" clId="{3FB5D7AC-6231-4790-9605-0F2E93BC9FAC}" dt="2023-12-08T02:10:30.544" v="278"/>
          <ac:spMkLst>
            <pc:docMk/>
            <pc:sldMk cId="1676196551" sldId="261"/>
            <ac:spMk id="7" creationId="{0A0F1EBF-63A8-4C75-8DB7-0D8CD44D0896}"/>
          </ac:spMkLst>
        </pc:spChg>
      </pc:sldChg>
      <pc:sldChg chg="modSp mod">
        <pc:chgData name="Alfred Asterjadhi" userId="39de57b9-85c0-4fd1-aaac-8ca2b6560ad0" providerId="ADAL" clId="{3FB5D7AC-6231-4790-9605-0F2E93BC9FAC}" dt="2023-12-08T02:10:32.158" v="279"/>
        <pc:sldMkLst>
          <pc:docMk/>
          <pc:sldMk cId="2927177891" sldId="263"/>
        </pc:sldMkLst>
        <pc:spChg chg="mod">
          <ac:chgData name="Alfred Asterjadhi" userId="39de57b9-85c0-4fd1-aaac-8ca2b6560ad0" providerId="ADAL" clId="{3FB5D7AC-6231-4790-9605-0F2E93BC9FAC}" dt="2023-12-08T02:10:32.158" v="279"/>
          <ac:spMkLst>
            <pc:docMk/>
            <pc:sldMk cId="2927177891" sldId="263"/>
            <ac:spMk id="9" creationId="{4BB4CFD1-21C6-467E-AB6E-3577A473F86D}"/>
          </ac:spMkLst>
        </pc:spChg>
      </pc:sldChg>
      <pc:sldChg chg="modSp mod">
        <pc:chgData name="Alfred Asterjadhi" userId="39de57b9-85c0-4fd1-aaac-8ca2b6560ad0" providerId="ADAL" clId="{3FB5D7AC-6231-4790-9605-0F2E93BC9FAC}" dt="2023-12-08T02:10:33.877" v="280"/>
        <pc:sldMkLst>
          <pc:docMk/>
          <pc:sldMk cId="4277600907" sldId="264"/>
        </pc:sldMkLst>
        <pc:spChg chg="mod">
          <ac:chgData name="Alfred Asterjadhi" userId="39de57b9-85c0-4fd1-aaac-8ca2b6560ad0" providerId="ADAL" clId="{3FB5D7AC-6231-4790-9605-0F2E93BC9FAC}" dt="2023-12-08T02:10:33.877" v="280"/>
          <ac:spMkLst>
            <pc:docMk/>
            <pc:sldMk cId="4277600907" sldId="264"/>
            <ac:spMk id="8" creationId="{B2C4C695-AFB3-4956-B721-DB0805BA0685}"/>
          </ac:spMkLst>
        </pc:spChg>
      </pc:sldChg>
      <pc:sldChg chg="modSp mod">
        <pc:chgData name="Alfred Asterjadhi" userId="39de57b9-85c0-4fd1-aaac-8ca2b6560ad0" providerId="ADAL" clId="{3FB5D7AC-6231-4790-9605-0F2E93BC9FAC}" dt="2023-12-08T02:10:36.106" v="281"/>
        <pc:sldMkLst>
          <pc:docMk/>
          <pc:sldMk cId="2436815634" sldId="265"/>
        </pc:sldMkLst>
        <pc:spChg chg="mod">
          <ac:chgData name="Alfred Asterjadhi" userId="39de57b9-85c0-4fd1-aaac-8ca2b6560ad0" providerId="ADAL" clId="{3FB5D7AC-6231-4790-9605-0F2E93BC9FAC}" dt="2023-12-08T02:10:36.106" v="281"/>
          <ac:spMkLst>
            <pc:docMk/>
            <pc:sldMk cId="2436815634" sldId="265"/>
            <ac:spMk id="9" creationId="{535943CE-0A57-43F4-9844-46B4091CBC16}"/>
          </ac:spMkLst>
        </pc:spChg>
      </pc:sldChg>
      <pc:sldChg chg="modSp mod">
        <pc:chgData name="Alfred Asterjadhi" userId="39de57b9-85c0-4fd1-aaac-8ca2b6560ad0" providerId="ADAL" clId="{3FB5D7AC-6231-4790-9605-0F2E93BC9FAC}" dt="2023-12-08T02:10:37.475" v="282"/>
        <pc:sldMkLst>
          <pc:docMk/>
          <pc:sldMk cId="2400177835" sldId="266"/>
        </pc:sldMkLst>
        <pc:spChg chg="mod">
          <ac:chgData name="Alfred Asterjadhi" userId="39de57b9-85c0-4fd1-aaac-8ca2b6560ad0" providerId="ADAL" clId="{3FB5D7AC-6231-4790-9605-0F2E93BC9FAC}" dt="2023-12-08T02:10:37.475" v="282"/>
          <ac:spMkLst>
            <pc:docMk/>
            <pc:sldMk cId="2400177835" sldId="266"/>
            <ac:spMk id="8" creationId="{C5505616-1CE2-43B4-878B-31634EEB6CA7}"/>
          </ac:spMkLst>
        </pc:spChg>
      </pc:sldChg>
      <pc:sldChg chg="modSp mod">
        <pc:chgData name="Alfred Asterjadhi" userId="39de57b9-85c0-4fd1-aaac-8ca2b6560ad0" providerId="ADAL" clId="{3FB5D7AC-6231-4790-9605-0F2E93BC9FAC}" dt="2023-12-08T02:10:48.385" v="289"/>
        <pc:sldMkLst>
          <pc:docMk/>
          <pc:sldMk cId="132832093" sldId="267"/>
        </pc:sldMkLst>
        <pc:spChg chg="mod">
          <ac:chgData name="Alfred Asterjadhi" userId="39de57b9-85c0-4fd1-aaac-8ca2b6560ad0" providerId="ADAL" clId="{3FB5D7AC-6231-4790-9605-0F2E93BC9FAC}" dt="2023-12-08T01:54:41.927" v="42" actId="20577"/>
          <ac:spMkLst>
            <pc:docMk/>
            <pc:sldMk cId="132832093" sldId="267"/>
            <ac:spMk id="3" creationId="{00000000-0000-0000-0000-000000000000}"/>
          </ac:spMkLst>
        </pc:spChg>
        <pc:spChg chg="mod">
          <ac:chgData name="Alfred Asterjadhi" userId="39de57b9-85c0-4fd1-aaac-8ca2b6560ad0" providerId="ADAL" clId="{3FB5D7AC-6231-4790-9605-0F2E93BC9FAC}" dt="2023-12-08T02:10:48.385" v="289"/>
          <ac:spMkLst>
            <pc:docMk/>
            <pc:sldMk cId="132832093" sldId="267"/>
            <ac:spMk id="7" creationId="{C00CAC69-BF6D-4936-9CE0-D96F88ACD748}"/>
          </ac:spMkLst>
        </pc:spChg>
      </pc:sldChg>
      <pc:sldChg chg="modSp mod">
        <pc:chgData name="Alfred Asterjadhi" userId="39de57b9-85c0-4fd1-aaac-8ca2b6560ad0" providerId="ADAL" clId="{3FB5D7AC-6231-4790-9605-0F2E93BC9FAC}" dt="2023-12-08T02:13:53.362" v="309" actId="20577"/>
        <pc:sldMkLst>
          <pc:docMk/>
          <pc:sldMk cId="3976818858" sldId="269"/>
        </pc:sldMkLst>
        <pc:spChg chg="mod">
          <ac:chgData name="Alfred Asterjadhi" userId="39de57b9-85c0-4fd1-aaac-8ca2b6560ad0" providerId="ADAL" clId="{3FB5D7AC-6231-4790-9605-0F2E93BC9FAC}" dt="2023-12-08T02:10:50.848" v="291"/>
          <ac:spMkLst>
            <pc:docMk/>
            <pc:sldMk cId="3976818858" sldId="269"/>
            <ac:spMk id="6" creationId="{00000000-0000-0000-0000-000000000000}"/>
          </ac:spMkLst>
        </pc:spChg>
        <pc:graphicFrameChg chg="mod modGraphic">
          <ac:chgData name="Alfred Asterjadhi" userId="39de57b9-85c0-4fd1-aaac-8ca2b6560ad0" providerId="ADAL" clId="{3FB5D7AC-6231-4790-9605-0F2E93BC9FAC}" dt="2023-12-08T02:13:53.362" v="30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FB5D7AC-6231-4790-9605-0F2E93BC9FAC}" dt="2023-12-08T02:10:38.718" v="283"/>
        <pc:sldMkLst>
          <pc:docMk/>
          <pc:sldMk cId="3387863760" sldId="270"/>
        </pc:sldMkLst>
        <pc:spChg chg="mod">
          <ac:chgData name="Alfred Asterjadhi" userId="39de57b9-85c0-4fd1-aaac-8ca2b6560ad0" providerId="ADAL" clId="{3FB5D7AC-6231-4790-9605-0F2E93BC9FAC}" dt="2023-12-08T02:10:38.718" v="283"/>
          <ac:spMkLst>
            <pc:docMk/>
            <pc:sldMk cId="3387863760" sldId="270"/>
            <ac:spMk id="8" creationId="{B1C9D975-9B89-429E-A2AD-175C2CE0D83A}"/>
          </ac:spMkLst>
        </pc:spChg>
      </pc:sldChg>
      <pc:sldChg chg="modSp mod">
        <pc:chgData name="Alfred Asterjadhi" userId="39de57b9-85c0-4fd1-aaac-8ca2b6560ad0" providerId="ADAL" clId="{3FB5D7AC-6231-4790-9605-0F2E93BC9FAC}" dt="2023-12-08T02:10:49.613" v="290"/>
        <pc:sldMkLst>
          <pc:docMk/>
          <pc:sldMk cId="2243228416" sldId="299"/>
        </pc:sldMkLst>
        <pc:spChg chg="mod">
          <ac:chgData name="Alfred Asterjadhi" userId="39de57b9-85c0-4fd1-aaac-8ca2b6560ad0" providerId="ADAL" clId="{3FB5D7AC-6231-4790-9605-0F2E93BC9FAC}" dt="2023-12-08T02:00:42.681" v="107" actId="21"/>
          <ac:spMkLst>
            <pc:docMk/>
            <pc:sldMk cId="2243228416" sldId="299"/>
            <ac:spMk id="3" creationId="{3857177C-4F12-41D1-AB93-6925069E5DB9}"/>
          </ac:spMkLst>
        </pc:spChg>
        <pc:spChg chg="mod">
          <ac:chgData name="Alfred Asterjadhi" userId="39de57b9-85c0-4fd1-aaac-8ca2b6560ad0" providerId="ADAL" clId="{3FB5D7AC-6231-4790-9605-0F2E93BC9FAC}" dt="2023-12-08T02:10:49.613" v="290"/>
          <ac:spMkLst>
            <pc:docMk/>
            <pc:sldMk cId="2243228416" sldId="299"/>
            <ac:spMk id="8" creationId="{ADA0A8BA-AA59-4AB6-9BD0-89E3B2E275F5}"/>
          </ac:spMkLst>
        </pc:spChg>
        <pc:spChg chg="mod">
          <ac:chgData name="Alfred Asterjadhi" userId="39de57b9-85c0-4fd1-aaac-8ca2b6560ad0" providerId="ADAL" clId="{3FB5D7AC-6231-4790-9605-0F2E93BC9FAC}" dt="2023-12-08T02:00:45.363" v="108"/>
          <ac:spMkLst>
            <pc:docMk/>
            <pc:sldMk cId="2243228416" sldId="299"/>
            <ac:spMk id="17" creationId="{442A1050-6527-4B2E-A943-E125D6B48B52}"/>
          </ac:spMkLst>
        </pc:spChg>
      </pc:sldChg>
      <pc:sldChg chg="modSp mod">
        <pc:chgData name="Alfred Asterjadhi" userId="39de57b9-85c0-4fd1-aaac-8ca2b6560ad0" providerId="ADAL" clId="{3FB5D7AC-6231-4790-9605-0F2E93BC9FAC}" dt="2023-12-08T02:11:32.628" v="308"/>
        <pc:sldMkLst>
          <pc:docMk/>
          <pc:sldMk cId="1677969607" sldId="323"/>
        </pc:sldMkLst>
        <pc:spChg chg="mod">
          <ac:chgData name="Alfred Asterjadhi" userId="39de57b9-85c0-4fd1-aaac-8ca2b6560ad0" providerId="ADAL" clId="{3FB5D7AC-6231-4790-9605-0F2E93BC9FAC}" dt="2023-12-08T02:11:32.628" v="308"/>
          <ac:spMkLst>
            <pc:docMk/>
            <pc:sldMk cId="1677969607" sldId="323"/>
            <ac:spMk id="7" creationId="{247ADCDE-7164-400D-8B27-4BAED4FE7810}"/>
          </ac:spMkLst>
        </pc:spChg>
      </pc:sldChg>
      <pc:sldChg chg="modSp mod">
        <pc:chgData name="Alfred Asterjadhi" userId="39de57b9-85c0-4fd1-aaac-8ca2b6560ad0" providerId="ADAL" clId="{3FB5D7AC-6231-4790-9605-0F2E93BC9FAC}" dt="2023-12-08T02:10:29.127" v="277"/>
        <pc:sldMkLst>
          <pc:docMk/>
          <pc:sldMk cId="1908471061" sldId="328"/>
        </pc:sldMkLst>
        <pc:spChg chg="mod">
          <ac:chgData name="Alfred Asterjadhi" userId="39de57b9-85c0-4fd1-aaac-8ca2b6560ad0" providerId="ADAL" clId="{3FB5D7AC-6231-4790-9605-0F2E93BC9FAC}" dt="2023-12-08T02:10:29.127" v="277"/>
          <ac:spMkLst>
            <pc:docMk/>
            <pc:sldMk cId="1908471061" sldId="328"/>
            <ac:spMk id="6" creationId="{FCA6EDD1-4720-45B9-8B18-08C7AF47C492}"/>
          </ac:spMkLst>
        </pc:spChg>
      </pc:sldChg>
      <pc:sldChg chg="modSp mod">
        <pc:chgData name="Alfred Asterjadhi" userId="39de57b9-85c0-4fd1-aaac-8ca2b6560ad0" providerId="ADAL" clId="{3FB5D7AC-6231-4790-9605-0F2E93BC9FAC}" dt="2023-12-08T02:10:40.962" v="284"/>
        <pc:sldMkLst>
          <pc:docMk/>
          <pc:sldMk cId="15571502" sldId="330"/>
        </pc:sldMkLst>
        <pc:spChg chg="mod">
          <ac:chgData name="Alfred Asterjadhi" userId="39de57b9-85c0-4fd1-aaac-8ca2b6560ad0" providerId="ADAL" clId="{3FB5D7AC-6231-4790-9605-0F2E93BC9FAC}" dt="2023-12-08T02:10:40.962" v="284"/>
          <ac:spMkLst>
            <pc:docMk/>
            <pc:sldMk cId="15571502" sldId="330"/>
            <ac:spMk id="6" creationId="{5C48BDE3-7807-417F-A4F1-5356D38590CA}"/>
          </ac:spMkLst>
        </pc:spChg>
      </pc:sldChg>
      <pc:sldChg chg="modSp mod">
        <pc:chgData name="Alfred Asterjadhi" userId="39de57b9-85c0-4fd1-aaac-8ca2b6560ad0" providerId="ADAL" clId="{3FB5D7AC-6231-4790-9605-0F2E93BC9FAC}" dt="2023-12-08T02:10:44.687" v="287"/>
        <pc:sldMkLst>
          <pc:docMk/>
          <pc:sldMk cId="3200711991" sldId="331"/>
        </pc:sldMkLst>
        <pc:spChg chg="mod">
          <ac:chgData name="Alfred Asterjadhi" userId="39de57b9-85c0-4fd1-aaac-8ca2b6560ad0" providerId="ADAL" clId="{3FB5D7AC-6231-4790-9605-0F2E93BC9FAC}" dt="2023-12-08T02:10:44.687" v="287"/>
          <ac:spMkLst>
            <pc:docMk/>
            <pc:sldMk cId="3200711991" sldId="331"/>
            <ac:spMk id="6" creationId="{C3BF5992-FFFD-4B64-900D-0590BA3C03CE}"/>
          </ac:spMkLst>
        </pc:spChg>
      </pc:sldChg>
      <pc:sldChg chg="modSp mod">
        <pc:chgData name="Alfred Asterjadhi" userId="39de57b9-85c0-4fd1-aaac-8ca2b6560ad0" providerId="ADAL" clId="{3FB5D7AC-6231-4790-9605-0F2E93BC9FAC}" dt="2023-12-08T02:10:46.933" v="288"/>
        <pc:sldMkLst>
          <pc:docMk/>
          <pc:sldMk cId="2409609221" sldId="332"/>
        </pc:sldMkLst>
        <pc:spChg chg="mod">
          <ac:chgData name="Alfred Asterjadhi" userId="39de57b9-85c0-4fd1-aaac-8ca2b6560ad0" providerId="ADAL" clId="{3FB5D7AC-6231-4790-9605-0F2E93BC9FAC}" dt="2023-12-08T02:10:46.933" v="288"/>
          <ac:spMkLst>
            <pc:docMk/>
            <pc:sldMk cId="2409609221" sldId="332"/>
            <ac:spMk id="6" creationId="{2B4D6F20-084B-4EE9-AD6D-290838010348}"/>
          </ac:spMkLst>
        </pc:spChg>
      </pc:sldChg>
      <pc:sldChg chg="modSp mod">
        <pc:chgData name="Alfred Asterjadhi" userId="39de57b9-85c0-4fd1-aaac-8ca2b6560ad0" providerId="ADAL" clId="{3FB5D7AC-6231-4790-9605-0F2E93BC9FAC}" dt="2023-12-08T02:10:22.497" v="273"/>
        <pc:sldMkLst>
          <pc:docMk/>
          <pc:sldMk cId="3843208451" sldId="333"/>
        </pc:sldMkLst>
        <pc:spChg chg="mod">
          <ac:chgData name="Alfred Asterjadhi" userId="39de57b9-85c0-4fd1-aaac-8ca2b6560ad0" providerId="ADAL" clId="{3FB5D7AC-6231-4790-9605-0F2E93BC9FAC}" dt="2023-12-08T01:53:27.074" v="20"/>
          <ac:spMkLst>
            <pc:docMk/>
            <pc:sldMk cId="3843208451" sldId="333"/>
            <ac:spMk id="3" creationId="{918D7AE7-F661-4AD4-9210-88B6E5699ED9}"/>
          </ac:spMkLst>
        </pc:spChg>
        <pc:spChg chg="mod">
          <ac:chgData name="Alfred Asterjadhi" userId="39de57b9-85c0-4fd1-aaac-8ca2b6560ad0" providerId="ADAL" clId="{3FB5D7AC-6231-4790-9605-0F2E93BC9FAC}" dt="2023-12-08T02:10:22.497" v="273"/>
          <ac:spMkLst>
            <pc:docMk/>
            <pc:sldMk cId="3843208451" sldId="333"/>
            <ac:spMk id="6" creationId="{A8221584-6364-48AC-B1C3-833137C81726}"/>
          </ac:spMkLst>
        </pc:spChg>
      </pc:sldChg>
      <pc:sldChg chg="modSp mod">
        <pc:chgData name="Alfred Asterjadhi" userId="39de57b9-85c0-4fd1-aaac-8ca2b6560ad0" providerId="ADAL" clId="{3FB5D7AC-6231-4790-9605-0F2E93BC9FAC}" dt="2023-12-08T02:10:26.213" v="275"/>
        <pc:sldMkLst>
          <pc:docMk/>
          <pc:sldMk cId="3977221359" sldId="340"/>
        </pc:sldMkLst>
        <pc:spChg chg="mod">
          <ac:chgData name="Alfred Asterjadhi" userId="39de57b9-85c0-4fd1-aaac-8ca2b6560ad0" providerId="ADAL" clId="{3FB5D7AC-6231-4790-9605-0F2E93BC9FAC}" dt="2023-12-08T02:10:26.213" v="275"/>
          <ac:spMkLst>
            <pc:docMk/>
            <pc:sldMk cId="3977221359" sldId="340"/>
            <ac:spMk id="6" creationId="{BC264D22-EE96-4B0F-90AA-B4358FF19246}"/>
          </ac:spMkLst>
        </pc:spChg>
      </pc:sldChg>
      <pc:sldChg chg="addSp delSp modSp mod chgLayout">
        <pc:chgData name="Alfred Asterjadhi" userId="39de57b9-85c0-4fd1-aaac-8ca2b6560ad0" providerId="ADAL" clId="{3FB5D7AC-6231-4790-9605-0F2E93BC9FAC}" dt="2023-12-08T02:11:15.127" v="302"/>
        <pc:sldMkLst>
          <pc:docMk/>
          <pc:sldMk cId="3930036297" sldId="356"/>
        </pc:sldMkLst>
        <pc:spChg chg="mod ord">
          <ac:chgData name="Alfred Asterjadhi" userId="39de57b9-85c0-4fd1-aaac-8ca2b6560ad0" providerId="ADAL" clId="{3FB5D7AC-6231-4790-9605-0F2E93BC9FAC}" dt="2023-12-08T02:08:41.366" v="229" actId="6264"/>
          <ac:spMkLst>
            <pc:docMk/>
            <pc:sldMk cId="3930036297" sldId="356"/>
            <ac:spMk id="2" creationId="{4B5F0D0E-8BB7-48AB-9160-728B8B3399A2}"/>
          </ac:spMkLst>
        </pc:spChg>
        <pc:spChg chg="mod ord">
          <ac:chgData name="Alfred Asterjadhi" userId="39de57b9-85c0-4fd1-aaac-8ca2b6560ad0" providerId="ADAL" clId="{3FB5D7AC-6231-4790-9605-0F2E93BC9FAC}" dt="2023-12-08T02:09:11.796" v="246" actId="20577"/>
          <ac:spMkLst>
            <pc:docMk/>
            <pc:sldMk cId="3930036297" sldId="356"/>
            <ac:spMk id="3" creationId="{DFB0BA47-D7B6-4F95-932E-A7AA615BC440}"/>
          </ac:spMkLst>
        </pc:spChg>
        <pc:spChg chg="mod ord">
          <ac:chgData name="Alfred Asterjadhi" userId="39de57b9-85c0-4fd1-aaac-8ca2b6560ad0" providerId="ADAL" clId="{3FB5D7AC-6231-4790-9605-0F2E93BC9FAC}" dt="2023-12-08T02:08:41.366" v="229" actId="6264"/>
          <ac:spMkLst>
            <pc:docMk/>
            <pc:sldMk cId="3930036297" sldId="356"/>
            <ac:spMk id="4" creationId="{3462A639-621C-43E6-83A1-F4DCCA0E626D}"/>
          </ac:spMkLst>
        </pc:spChg>
        <pc:spChg chg="mod ord">
          <ac:chgData name="Alfred Asterjadhi" userId="39de57b9-85c0-4fd1-aaac-8ca2b6560ad0" providerId="ADAL" clId="{3FB5D7AC-6231-4790-9605-0F2E93BC9FAC}" dt="2023-12-08T02:08:41.366" v="229" actId="6264"/>
          <ac:spMkLst>
            <pc:docMk/>
            <pc:sldMk cId="3930036297" sldId="356"/>
            <ac:spMk id="5" creationId="{344A3812-25A7-493E-9C1F-5DE586377D4F}"/>
          </ac:spMkLst>
        </pc:spChg>
        <pc:spChg chg="mod ord">
          <ac:chgData name="Alfred Asterjadhi" userId="39de57b9-85c0-4fd1-aaac-8ca2b6560ad0" providerId="ADAL" clId="{3FB5D7AC-6231-4790-9605-0F2E93BC9FAC}" dt="2023-12-08T02:11:15.127" v="302"/>
          <ac:spMkLst>
            <pc:docMk/>
            <pc:sldMk cId="3930036297" sldId="356"/>
            <ac:spMk id="6" creationId="{974B2026-97FB-40D2-8F22-7E6D319B4EA2}"/>
          </ac:spMkLst>
        </pc:spChg>
        <pc:spChg chg="add del mod">
          <ac:chgData name="Alfred Asterjadhi" userId="39de57b9-85c0-4fd1-aaac-8ca2b6560ad0" providerId="ADAL" clId="{3FB5D7AC-6231-4790-9605-0F2E93BC9FAC}" dt="2023-12-08T02:08:41.366" v="229" actId="6264"/>
          <ac:spMkLst>
            <pc:docMk/>
            <pc:sldMk cId="3930036297" sldId="356"/>
            <ac:spMk id="7" creationId="{649DFBA5-EBBD-855F-4D63-DF01777F7F29}"/>
          </ac:spMkLst>
        </pc:spChg>
        <pc:spChg chg="add del mod">
          <ac:chgData name="Alfred Asterjadhi" userId="39de57b9-85c0-4fd1-aaac-8ca2b6560ad0" providerId="ADAL" clId="{3FB5D7AC-6231-4790-9605-0F2E93BC9FAC}" dt="2023-12-08T02:08:41.366" v="229" actId="6264"/>
          <ac:spMkLst>
            <pc:docMk/>
            <pc:sldMk cId="3930036297" sldId="356"/>
            <ac:spMk id="8" creationId="{9F9346A3-C151-6FC2-3912-6363AD54F413}"/>
          </ac:spMkLst>
        </pc:spChg>
        <pc:spChg chg="add del mod">
          <ac:chgData name="Alfred Asterjadhi" userId="39de57b9-85c0-4fd1-aaac-8ca2b6560ad0" providerId="ADAL" clId="{3FB5D7AC-6231-4790-9605-0F2E93BC9FAC}" dt="2023-12-08T02:08:41.366" v="229" actId="6264"/>
          <ac:spMkLst>
            <pc:docMk/>
            <pc:sldMk cId="3930036297" sldId="356"/>
            <ac:spMk id="9" creationId="{08977B00-CA5C-1BB9-3B3B-617543A3E212}"/>
          </ac:spMkLst>
        </pc:spChg>
        <pc:spChg chg="add del mod">
          <ac:chgData name="Alfred Asterjadhi" userId="39de57b9-85c0-4fd1-aaac-8ca2b6560ad0" providerId="ADAL" clId="{3FB5D7AC-6231-4790-9605-0F2E93BC9FAC}" dt="2023-12-08T02:08:41.366" v="229" actId="6264"/>
          <ac:spMkLst>
            <pc:docMk/>
            <pc:sldMk cId="3930036297" sldId="356"/>
            <ac:spMk id="10" creationId="{ACEEA585-ADB6-4507-E97A-C3A49FE2EC92}"/>
          </ac:spMkLst>
        </pc:spChg>
        <pc:spChg chg="add del mod">
          <ac:chgData name="Alfred Asterjadhi" userId="39de57b9-85c0-4fd1-aaac-8ca2b6560ad0" providerId="ADAL" clId="{3FB5D7AC-6231-4790-9605-0F2E93BC9FAC}" dt="2023-12-08T02:08:41.366" v="229" actId="6264"/>
          <ac:spMkLst>
            <pc:docMk/>
            <pc:sldMk cId="3930036297" sldId="356"/>
            <ac:spMk id="11" creationId="{A9050CEA-F3C0-EBE1-3C4E-6F4CE5A85B41}"/>
          </ac:spMkLst>
        </pc:spChg>
      </pc:sldChg>
      <pc:sldChg chg="modSp mod">
        <pc:chgData name="Alfred Asterjadhi" userId="39de57b9-85c0-4fd1-aaac-8ca2b6560ad0" providerId="ADAL" clId="{3FB5D7AC-6231-4790-9605-0F2E93BC9FAC}" dt="2023-12-08T02:11:21.583" v="304"/>
        <pc:sldMkLst>
          <pc:docMk/>
          <pc:sldMk cId="3576977642" sldId="362"/>
        </pc:sldMkLst>
        <pc:spChg chg="mod">
          <ac:chgData name="Alfred Asterjadhi" userId="39de57b9-85c0-4fd1-aaac-8ca2b6560ad0" providerId="ADAL" clId="{3FB5D7AC-6231-4790-9605-0F2E93BC9FAC}" dt="2023-12-08T02:09:19.431" v="251" actId="20577"/>
          <ac:spMkLst>
            <pc:docMk/>
            <pc:sldMk cId="3576977642" sldId="362"/>
            <ac:spMk id="2" creationId="{0EAF4D72-7EB5-22A3-403A-E095C87E6E26}"/>
          </ac:spMkLst>
        </pc:spChg>
        <pc:spChg chg="mod">
          <ac:chgData name="Alfred Asterjadhi" userId="39de57b9-85c0-4fd1-aaac-8ca2b6560ad0" providerId="ADAL" clId="{3FB5D7AC-6231-4790-9605-0F2E93BC9FAC}" dt="2023-12-08T02:11:21.583" v="304"/>
          <ac:spMkLst>
            <pc:docMk/>
            <pc:sldMk cId="3576977642" sldId="362"/>
            <ac:spMk id="6" creationId="{3DD21102-AAEB-13F6-15EC-3CBBC04B5637}"/>
          </ac:spMkLst>
        </pc:spChg>
        <pc:spChg chg="mod">
          <ac:chgData name="Alfred Asterjadhi" userId="39de57b9-85c0-4fd1-aaac-8ca2b6560ad0" providerId="ADAL" clId="{3FB5D7AC-6231-4790-9605-0F2E93BC9FAC}" dt="2023-12-08T02:09:23.272" v="252" actId="20577"/>
          <ac:spMkLst>
            <pc:docMk/>
            <pc:sldMk cId="3576977642" sldId="362"/>
            <ac:spMk id="16" creationId="{CA1A1623-65F8-E7F3-860B-98677C489FFA}"/>
          </ac:spMkLst>
        </pc:spChg>
      </pc:sldChg>
      <pc:sldChg chg="delSp modSp mod">
        <pc:chgData name="Alfred Asterjadhi" userId="39de57b9-85c0-4fd1-aaac-8ca2b6560ad0" providerId="ADAL" clId="{3FB5D7AC-6231-4790-9605-0F2E93BC9FAC}" dt="2023-12-08T02:10:54.256" v="294"/>
        <pc:sldMkLst>
          <pc:docMk/>
          <pc:sldMk cId="1843331871" sldId="365"/>
        </pc:sldMkLst>
        <pc:spChg chg="mod">
          <ac:chgData name="Alfred Asterjadhi" userId="39de57b9-85c0-4fd1-aaac-8ca2b6560ad0" providerId="ADAL" clId="{3FB5D7AC-6231-4790-9605-0F2E93BC9FAC}" dt="2023-12-08T02:04:46.251" v="163" actId="20577"/>
          <ac:spMkLst>
            <pc:docMk/>
            <pc:sldMk cId="1843331871" sldId="365"/>
            <ac:spMk id="2" creationId="{0753DF19-5604-D757-CF21-A9FC2116E8DC}"/>
          </ac:spMkLst>
        </pc:spChg>
        <pc:spChg chg="mod">
          <ac:chgData name="Alfred Asterjadhi" userId="39de57b9-85c0-4fd1-aaac-8ca2b6560ad0" providerId="ADAL" clId="{3FB5D7AC-6231-4790-9605-0F2E93BC9FAC}" dt="2023-12-08T02:10:54.256" v="294"/>
          <ac:spMkLst>
            <pc:docMk/>
            <pc:sldMk cId="1843331871" sldId="365"/>
            <ac:spMk id="6" creationId="{6ACA49CE-D01F-5C62-094F-BCB7174FDE18}"/>
          </ac:spMkLst>
        </pc:spChg>
        <pc:spChg chg="mod">
          <ac:chgData name="Alfred Asterjadhi" userId="39de57b9-85c0-4fd1-aaac-8ca2b6560ad0" providerId="ADAL" clId="{3FB5D7AC-6231-4790-9605-0F2E93BC9FAC}" dt="2023-12-08T02:04:24.062" v="151" actId="20577"/>
          <ac:spMkLst>
            <pc:docMk/>
            <pc:sldMk cId="1843331871" sldId="365"/>
            <ac:spMk id="10" creationId="{C94BFE34-E164-362E-520A-13529A3EC875}"/>
          </ac:spMkLst>
        </pc:spChg>
        <pc:grpChg chg="del">
          <ac:chgData name="Alfred Asterjadhi" userId="39de57b9-85c0-4fd1-aaac-8ca2b6560ad0" providerId="ADAL" clId="{3FB5D7AC-6231-4790-9605-0F2E93BC9FAC}" dt="2023-12-08T02:04:27.331" v="152" actId="478"/>
          <ac:grpSpMkLst>
            <pc:docMk/>
            <pc:sldMk cId="1843331871" sldId="365"/>
            <ac:grpSpMk id="7" creationId="{2BF4EB53-4081-CE93-68DD-C4EB6D608FF9}"/>
          </ac:grpSpMkLst>
        </pc:grpChg>
        <pc:grpChg chg="del">
          <ac:chgData name="Alfred Asterjadhi" userId="39de57b9-85c0-4fd1-aaac-8ca2b6560ad0" providerId="ADAL" clId="{3FB5D7AC-6231-4790-9605-0F2E93BC9FAC}" dt="2023-12-08T02:04:32.448" v="154" actId="478"/>
          <ac:grpSpMkLst>
            <pc:docMk/>
            <pc:sldMk cId="1843331871" sldId="365"/>
            <ac:grpSpMk id="14" creationId="{B3AB99FE-32FD-FCF5-4E24-3CF2664A49C0}"/>
          </ac:grpSpMkLst>
        </pc:grpChg>
        <pc:picChg chg="del">
          <ac:chgData name="Alfred Asterjadhi" userId="39de57b9-85c0-4fd1-aaac-8ca2b6560ad0" providerId="ADAL" clId="{3FB5D7AC-6231-4790-9605-0F2E93BC9FAC}" dt="2023-12-08T02:04:28.284" v="153" actId="478"/>
          <ac:picMkLst>
            <pc:docMk/>
            <pc:sldMk cId="1843331871" sldId="365"/>
            <ac:picMk id="3" creationId="{5EA24460-99FA-87B5-A148-8A435D93EF55}"/>
          </ac:picMkLst>
        </pc:picChg>
      </pc:sldChg>
      <pc:sldChg chg="delSp modSp mod">
        <pc:chgData name="Alfred Asterjadhi" userId="39de57b9-85c0-4fd1-aaac-8ca2b6560ad0" providerId="ADAL" clId="{3FB5D7AC-6231-4790-9605-0F2E93BC9FAC}" dt="2023-12-08T02:11:18.427" v="303"/>
        <pc:sldMkLst>
          <pc:docMk/>
          <pc:sldMk cId="3759718192" sldId="368"/>
        </pc:sldMkLst>
        <pc:spChg chg="mod">
          <ac:chgData name="Alfred Asterjadhi" userId="39de57b9-85c0-4fd1-aaac-8ca2b6560ad0" providerId="ADAL" clId="{3FB5D7AC-6231-4790-9605-0F2E93BC9FAC}" dt="2023-12-08T02:09:08.424" v="243" actId="20577"/>
          <ac:spMkLst>
            <pc:docMk/>
            <pc:sldMk cId="3759718192" sldId="368"/>
            <ac:spMk id="2" creationId="{D0172988-1296-802D-770D-899EA5C68516}"/>
          </ac:spMkLst>
        </pc:spChg>
        <pc:spChg chg="mod">
          <ac:chgData name="Alfred Asterjadhi" userId="39de57b9-85c0-4fd1-aaac-8ca2b6560ad0" providerId="ADAL" clId="{3FB5D7AC-6231-4790-9605-0F2E93BC9FAC}" dt="2023-12-08T02:08:59.857" v="239" actId="20577"/>
          <ac:spMkLst>
            <pc:docMk/>
            <pc:sldMk cId="3759718192" sldId="368"/>
            <ac:spMk id="3" creationId="{73382C34-84F1-F2DE-C5D9-E1296FE55B90}"/>
          </ac:spMkLst>
        </pc:spChg>
        <pc:spChg chg="mod">
          <ac:chgData name="Alfred Asterjadhi" userId="39de57b9-85c0-4fd1-aaac-8ca2b6560ad0" providerId="ADAL" clId="{3FB5D7AC-6231-4790-9605-0F2E93BC9FAC}" dt="2023-12-08T02:11:18.427" v="303"/>
          <ac:spMkLst>
            <pc:docMk/>
            <pc:sldMk cId="3759718192" sldId="368"/>
            <ac:spMk id="6" creationId="{C87C5A54-FD99-467B-5FA7-FA5027B55B0B}"/>
          </ac:spMkLst>
        </pc:spChg>
        <pc:grpChg chg="del">
          <ac:chgData name="Alfred Asterjadhi" userId="39de57b9-85c0-4fd1-aaac-8ca2b6560ad0" providerId="ADAL" clId="{3FB5D7AC-6231-4790-9605-0F2E93BC9FAC}" dt="2023-12-08T02:09:01.886" v="240" actId="478"/>
          <ac:grpSpMkLst>
            <pc:docMk/>
            <pc:sldMk cId="3759718192" sldId="368"/>
            <ac:grpSpMk id="12" creationId="{67AD9B57-F6B1-0BD6-9134-9EA1C2C99836}"/>
          </ac:grpSpMkLst>
        </pc:grpChg>
      </pc:sldChg>
      <pc:sldChg chg="modSp mod">
        <pc:chgData name="Alfred Asterjadhi" userId="39de57b9-85c0-4fd1-aaac-8ca2b6560ad0" providerId="ADAL" clId="{3FB5D7AC-6231-4790-9605-0F2E93BC9FAC}" dt="2023-12-08T02:11:27.341" v="306"/>
        <pc:sldMkLst>
          <pc:docMk/>
          <pc:sldMk cId="1847581084" sldId="375"/>
        </pc:sldMkLst>
        <pc:spChg chg="mod">
          <ac:chgData name="Alfred Asterjadhi" userId="39de57b9-85c0-4fd1-aaac-8ca2b6560ad0" providerId="ADAL" clId="{3FB5D7AC-6231-4790-9605-0F2E93BC9FAC}" dt="2023-12-08T02:11:27.341" v="306"/>
          <ac:spMkLst>
            <pc:docMk/>
            <pc:sldMk cId="1847581084" sldId="375"/>
            <ac:spMk id="6" creationId="{29CFE1A9-332B-2B06-C330-B9EB4742F3D1}"/>
          </ac:spMkLst>
        </pc:spChg>
        <pc:spChg chg="mod">
          <ac:chgData name="Alfred Asterjadhi" userId="39de57b9-85c0-4fd1-aaac-8ca2b6560ad0" providerId="ADAL" clId="{3FB5D7AC-6231-4790-9605-0F2E93BC9FAC}" dt="2023-12-08T02:09:34.055" v="254" actId="20577"/>
          <ac:spMkLst>
            <pc:docMk/>
            <pc:sldMk cId="1847581084" sldId="375"/>
            <ac:spMk id="10" creationId="{11C67F6B-1097-0DF1-0451-CBF17C2CE23A}"/>
          </ac:spMkLst>
        </pc:spChg>
      </pc:sldChg>
      <pc:sldChg chg="modSp mod">
        <pc:chgData name="Alfred Asterjadhi" userId="39de57b9-85c0-4fd1-aaac-8ca2b6560ad0" providerId="ADAL" clId="{3FB5D7AC-6231-4790-9605-0F2E93BC9FAC}" dt="2023-12-08T02:11:29.692" v="307"/>
        <pc:sldMkLst>
          <pc:docMk/>
          <pc:sldMk cId="3530745078" sldId="981"/>
        </pc:sldMkLst>
        <pc:spChg chg="mod">
          <ac:chgData name="Alfred Asterjadhi" userId="39de57b9-85c0-4fd1-aaac-8ca2b6560ad0" providerId="ADAL" clId="{3FB5D7AC-6231-4790-9605-0F2E93BC9FAC}" dt="2023-12-08T02:09:57.193" v="261" actId="20577"/>
          <ac:spMkLst>
            <pc:docMk/>
            <pc:sldMk cId="3530745078" sldId="981"/>
            <ac:spMk id="2" creationId="{20E3891B-0184-8954-2DBD-835C4D4ECBED}"/>
          </ac:spMkLst>
        </pc:spChg>
        <pc:spChg chg="mod">
          <ac:chgData name="Alfred Asterjadhi" userId="39de57b9-85c0-4fd1-aaac-8ca2b6560ad0" providerId="ADAL" clId="{3FB5D7AC-6231-4790-9605-0F2E93BC9FAC}" dt="2023-12-08T02:09:53.422" v="260" actId="115"/>
          <ac:spMkLst>
            <pc:docMk/>
            <pc:sldMk cId="3530745078" sldId="981"/>
            <ac:spMk id="3" creationId="{A8A8918D-AD35-E6A1-C2CF-82B199C2169E}"/>
          </ac:spMkLst>
        </pc:spChg>
        <pc:spChg chg="mod">
          <ac:chgData name="Alfred Asterjadhi" userId="39de57b9-85c0-4fd1-aaac-8ca2b6560ad0" providerId="ADAL" clId="{3FB5D7AC-6231-4790-9605-0F2E93BC9FAC}" dt="2023-12-08T02:11:29.692" v="307"/>
          <ac:spMkLst>
            <pc:docMk/>
            <pc:sldMk cId="3530745078" sldId="981"/>
            <ac:spMk id="6" creationId="{5B730E83-9DC1-A5C8-2ED5-67E59F091639}"/>
          </ac:spMkLst>
        </pc:spChg>
      </pc:sldChg>
      <pc:sldChg chg="modSp mod">
        <pc:chgData name="Alfred Asterjadhi" userId="39de57b9-85c0-4fd1-aaac-8ca2b6560ad0" providerId="ADAL" clId="{3FB5D7AC-6231-4790-9605-0F2E93BC9FAC}" dt="2023-12-08T02:10:58.601" v="298"/>
        <pc:sldMkLst>
          <pc:docMk/>
          <pc:sldMk cId="3577588007" sldId="989"/>
        </pc:sldMkLst>
        <pc:spChg chg="mod">
          <ac:chgData name="Alfred Asterjadhi" userId="39de57b9-85c0-4fd1-aaac-8ca2b6560ad0" providerId="ADAL" clId="{3FB5D7AC-6231-4790-9605-0F2E93BC9FAC}" dt="2023-12-08T02:06:35.273" v="180" actId="20577"/>
          <ac:spMkLst>
            <pc:docMk/>
            <pc:sldMk cId="3577588007" sldId="989"/>
            <ac:spMk id="2" creationId="{4B5F0D0E-8BB7-48AB-9160-728B8B3399A2}"/>
          </ac:spMkLst>
        </pc:spChg>
        <pc:spChg chg="mod">
          <ac:chgData name="Alfred Asterjadhi" userId="39de57b9-85c0-4fd1-aaac-8ca2b6560ad0" providerId="ADAL" clId="{3FB5D7AC-6231-4790-9605-0F2E93BC9FAC}" dt="2023-12-08T02:06:28.486" v="179" actId="20577"/>
          <ac:spMkLst>
            <pc:docMk/>
            <pc:sldMk cId="3577588007" sldId="989"/>
            <ac:spMk id="3" creationId="{DFB0BA47-D7B6-4F95-932E-A7AA615BC440}"/>
          </ac:spMkLst>
        </pc:spChg>
        <pc:spChg chg="mod">
          <ac:chgData name="Alfred Asterjadhi" userId="39de57b9-85c0-4fd1-aaac-8ca2b6560ad0" providerId="ADAL" clId="{3FB5D7AC-6231-4790-9605-0F2E93BC9FAC}" dt="2023-12-08T02:10:58.601" v="298"/>
          <ac:spMkLst>
            <pc:docMk/>
            <pc:sldMk cId="3577588007" sldId="989"/>
            <ac:spMk id="6" creationId="{974B2026-97FB-40D2-8F22-7E6D319B4EA2}"/>
          </ac:spMkLst>
        </pc:spChg>
      </pc:sldChg>
      <pc:sldChg chg="del">
        <pc:chgData name="Alfred Asterjadhi" userId="39de57b9-85c0-4fd1-aaac-8ca2b6560ad0" providerId="ADAL" clId="{3FB5D7AC-6231-4790-9605-0F2E93BC9FAC}" dt="2023-12-08T02:08:11.943" v="215" actId="47"/>
        <pc:sldMkLst>
          <pc:docMk/>
          <pc:sldMk cId="2409887836" sldId="994"/>
        </pc:sldMkLst>
      </pc:sldChg>
      <pc:sldChg chg="modSp mod">
        <pc:chgData name="Alfred Asterjadhi" userId="39de57b9-85c0-4fd1-aaac-8ca2b6560ad0" providerId="ADAL" clId="{3FB5D7AC-6231-4790-9605-0F2E93BC9FAC}" dt="2023-12-08T02:11:25.530" v="305"/>
        <pc:sldMkLst>
          <pc:docMk/>
          <pc:sldMk cId="3140364693" sldId="997"/>
        </pc:sldMkLst>
        <pc:spChg chg="mod">
          <ac:chgData name="Alfred Asterjadhi" userId="39de57b9-85c0-4fd1-aaac-8ca2b6560ad0" providerId="ADAL" clId="{3FB5D7AC-6231-4790-9605-0F2E93BC9FAC}" dt="2023-12-08T02:11:25.530" v="305"/>
          <ac:spMkLst>
            <pc:docMk/>
            <pc:sldMk cId="3140364693" sldId="997"/>
            <ac:spMk id="6" creationId="{29CFE1A9-332B-2B06-C330-B9EB4742F3D1}"/>
          </ac:spMkLst>
        </pc:spChg>
        <pc:spChg chg="mod">
          <ac:chgData name="Alfred Asterjadhi" userId="39de57b9-85c0-4fd1-aaac-8ca2b6560ad0" providerId="ADAL" clId="{3FB5D7AC-6231-4790-9605-0F2E93BC9FAC}" dt="2023-12-08T02:09:29.284" v="253" actId="20577"/>
          <ac:spMkLst>
            <pc:docMk/>
            <pc:sldMk cId="3140364693" sldId="997"/>
            <ac:spMk id="7" creationId="{0310814A-1E2F-57F2-C9EF-3805BE6E5DAB}"/>
          </ac:spMkLst>
        </pc:spChg>
      </pc:sldChg>
      <pc:sldChg chg="modSp mod">
        <pc:chgData name="Alfred Asterjadhi" userId="39de57b9-85c0-4fd1-aaac-8ca2b6560ad0" providerId="ADAL" clId="{3FB5D7AC-6231-4790-9605-0F2E93BC9FAC}" dt="2023-12-08T02:10:52.092" v="292"/>
        <pc:sldMkLst>
          <pc:docMk/>
          <pc:sldMk cId="3395387797" sldId="1002"/>
        </pc:sldMkLst>
        <pc:spChg chg="mod">
          <ac:chgData name="Alfred Asterjadhi" userId="39de57b9-85c0-4fd1-aaac-8ca2b6560ad0" providerId="ADAL" clId="{3FB5D7AC-6231-4790-9605-0F2E93BC9FAC}" dt="2023-12-08T02:10:52.092" v="292"/>
          <ac:spMkLst>
            <pc:docMk/>
            <pc:sldMk cId="3395387797" sldId="1002"/>
            <ac:spMk id="3" creationId="{D20906E0-F900-4991-83B1-675F5B67FA2D}"/>
          </ac:spMkLst>
        </pc:spChg>
        <pc:graphicFrameChg chg="modGraphic">
          <ac:chgData name="Alfred Asterjadhi" userId="39de57b9-85c0-4fd1-aaac-8ca2b6560ad0" providerId="ADAL" clId="{3FB5D7AC-6231-4790-9605-0F2E93BC9FAC}" dt="2023-12-08T02:02:04.921" v="119"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3FB5D7AC-6231-4790-9605-0F2E93BC9FAC}" dt="2023-12-08T02:14:29.876" v="312" actId="6549"/>
        <pc:sldMkLst>
          <pc:docMk/>
          <pc:sldMk cId="3233208257" sldId="1006"/>
        </pc:sldMkLst>
        <pc:spChg chg="mod">
          <ac:chgData name="Alfred Asterjadhi" userId="39de57b9-85c0-4fd1-aaac-8ca2b6560ad0" providerId="ADAL" clId="{3FB5D7AC-6231-4790-9605-0F2E93BC9FAC}" dt="2023-12-08T02:14:29.876" v="312" actId="6549"/>
          <ac:spMkLst>
            <pc:docMk/>
            <pc:sldMk cId="3233208257" sldId="1006"/>
            <ac:spMk id="2" creationId="{4B5F0D0E-8BB7-48AB-9160-728B8B3399A2}"/>
          </ac:spMkLst>
        </pc:spChg>
        <pc:spChg chg="mod">
          <ac:chgData name="Alfred Asterjadhi" userId="39de57b9-85c0-4fd1-aaac-8ca2b6560ad0" providerId="ADAL" clId="{3FB5D7AC-6231-4790-9605-0F2E93BC9FAC}" dt="2023-12-08T02:04:10.479" v="150" actId="20577"/>
          <ac:spMkLst>
            <pc:docMk/>
            <pc:sldMk cId="3233208257" sldId="1006"/>
            <ac:spMk id="3" creationId="{DFB0BA47-D7B6-4F95-932E-A7AA615BC440}"/>
          </ac:spMkLst>
        </pc:spChg>
        <pc:spChg chg="mod">
          <ac:chgData name="Alfred Asterjadhi" userId="39de57b9-85c0-4fd1-aaac-8ca2b6560ad0" providerId="ADAL" clId="{3FB5D7AC-6231-4790-9605-0F2E93BC9FAC}" dt="2023-12-08T02:10:53.201" v="293"/>
          <ac:spMkLst>
            <pc:docMk/>
            <pc:sldMk cId="3233208257" sldId="1006"/>
            <ac:spMk id="6" creationId="{974B2026-97FB-40D2-8F22-7E6D319B4EA2}"/>
          </ac:spMkLst>
        </pc:spChg>
      </pc:sldChg>
      <pc:sldChg chg="modSp mod ord">
        <pc:chgData name="Alfred Asterjadhi" userId="39de57b9-85c0-4fd1-aaac-8ca2b6560ad0" providerId="ADAL" clId="{3FB5D7AC-6231-4790-9605-0F2E93BC9FAC}" dt="2023-12-08T02:15:02.902" v="316"/>
        <pc:sldMkLst>
          <pc:docMk/>
          <pc:sldMk cId="2757311451" sldId="1010"/>
        </pc:sldMkLst>
        <pc:spChg chg="mod">
          <ac:chgData name="Alfred Asterjadhi" userId="39de57b9-85c0-4fd1-aaac-8ca2b6560ad0" providerId="ADAL" clId="{3FB5D7AC-6231-4790-9605-0F2E93BC9FAC}" dt="2023-12-08T02:06:07.646" v="170" actId="13926"/>
          <ac:spMkLst>
            <pc:docMk/>
            <pc:sldMk cId="2757311451" sldId="1010"/>
            <ac:spMk id="2" creationId="{4B5F0D0E-8BB7-48AB-9160-728B8B3399A2}"/>
          </ac:spMkLst>
        </pc:spChg>
        <pc:spChg chg="mod">
          <ac:chgData name="Alfred Asterjadhi" userId="39de57b9-85c0-4fd1-aaac-8ca2b6560ad0" providerId="ADAL" clId="{3FB5D7AC-6231-4790-9605-0F2E93BC9FAC}" dt="2023-12-08T02:06:17.295" v="177" actId="20577"/>
          <ac:spMkLst>
            <pc:docMk/>
            <pc:sldMk cId="2757311451" sldId="1010"/>
            <ac:spMk id="3" creationId="{DFB0BA47-D7B6-4F95-932E-A7AA615BC440}"/>
          </ac:spMkLst>
        </pc:spChg>
        <pc:spChg chg="mod">
          <ac:chgData name="Alfred Asterjadhi" userId="39de57b9-85c0-4fd1-aaac-8ca2b6560ad0" providerId="ADAL" clId="{3FB5D7AC-6231-4790-9605-0F2E93BC9FAC}" dt="2023-12-08T02:10:57.463" v="297"/>
          <ac:spMkLst>
            <pc:docMk/>
            <pc:sldMk cId="2757311451" sldId="1010"/>
            <ac:spMk id="6" creationId="{974B2026-97FB-40D2-8F22-7E6D319B4EA2}"/>
          </ac:spMkLst>
        </pc:spChg>
      </pc:sldChg>
      <pc:sldChg chg="delSp modSp mod">
        <pc:chgData name="Alfred Asterjadhi" userId="39de57b9-85c0-4fd1-aaac-8ca2b6560ad0" providerId="ADAL" clId="{3FB5D7AC-6231-4790-9605-0F2E93BC9FAC}" dt="2023-12-08T02:10:55.426" v="295"/>
        <pc:sldMkLst>
          <pc:docMk/>
          <pc:sldMk cId="3502069675" sldId="1014"/>
        </pc:sldMkLst>
        <pc:spChg chg="mod">
          <ac:chgData name="Alfred Asterjadhi" userId="39de57b9-85c0-4fd1-aaac-8ca2b6560ad0" providerId="ADAL" clId="{3FB5D7AC-6231-4790-9605-0F2E93BC9FAC}" dt="2023-12-08T02:10:55.426" v="295"/>
          <ac:spMkLst>
            <pc:docMk/>
            <pc:sldMk cId="3502069675" sldId="1014"/>
            <ac:spMk id="6" creationId="{33E650DE-220E-373E-8A82-1E6F3D3A9179}"/>
          </ac:spMkLst>
        </pc:spChg>
        <pc:graphicFrameChg chg="del">
          <ac:chgData name="Alfred Asterjadhi" userId="39de57b9-85c0-4fd1-aaac-8ca2b6560ad0" providerId="ADAL" clId="{3FB5D7AC-6231-4790-9605-0F2E93BC9FAC}" dt="2023-12-08T02:05:04.364" v="164" actId="478"/>
          <ac:graphicFrameMkLst>
            <pc:docMk/>
            <pc:sldMk cId="3502069675" sldId="1014"/>
            <ac:graphicFrameMk id="7" creationId="{71037AE9-F08D-C86B-D829-47CB399E1A85}"/>
          </ac:graphicFrameMkLst>
        </pc:graphicFrameChg>
        <pc:picChg chg="del">
          <ac:chgData name="Alfred Asterjadhi" userId="39de57b9-85c0-4fd1-aaac-8ca2b6560ad0" providerId="ADAL" clId="{3FB5D7AC-6231-4790-9605-0F2E93BC9FAC}" dt="2023-12-08T02:05:05.436" v="165" actId="478"/>
          <ac:picMkLst>
            <pc:docMk/>
            <pc:sldMk cId="3502069675" sldId="1014"/>
            <ac:picMk id="14" creationId="{109421E7-CC5C-AE8F-E694-57DD0CEA0404}"/>
          </ac:picMkLst>
        </pc:picChg>
      </pc:sldChg>
      <pc:sldChg chg="del">
        <pc:chgData name="Alfred Asterjadhi" userId="39de57b9-85c0-4fd1-aaac-8ca2b6560ad0" providerId="ADAL" clId="{3FB5D7AC-6231-4790-9605-0F2E93BC9FAC}" dt="2023-12-08T02:02:10.719" v="120" actId="47"/>
        <pc:sldMkLst>
          <pc:docMk/>
          <pc:sldMk cId="3008076400" sldId="1015"/>
        </pc:sldMkLst>
      </pc:sldChg>
      <pc:sldChg chg="modSp del mod">
        <pc:chgData name="Alfred Asterjadhi" userId="39de57b9-85c0-4fd1-aaac-8ca2b6560ad0" providerId="ADAL" clId="{3FB5D7AC-6231-4790-9605-0F2E93BC9FAC}" dt="2023-12-08T02:03:34.320" v="125" actId="2696"/>
        <pc:sldMkLst>
          <pc:docMk/>
          <pc:sldMk cId="2760609468" sldId="1016"/>
        </pc:sldMkLst>
        <pc:spChg chg="mod">
          <ac:chgData name="Alfred Asterjadhi" userId="39de57b9-85c0-4fd1-aaac-8ca2b6560ad0" providerId="ADAL" clId="{3FB5D7AC-6231-4790-9605-0F2E93BC9FAC}" dt="2023-12-08T02:02:30.718" v="123" actId="13926"/>
          <ac:spMkLst>
            <pc:docMk/>
            <pc:sldMk cId="2760609468" sldId="1016"/>
            <ac:spMk id="2" creationId="{4B5F0D0E-8BB7-48AB-9160-728B8B3399A2}"/>
          </ac:spMkLst>
        </pc:spChg>
        <pc:spChg chg="mod">
          <ac:chgData name="Alfred Asterjadhi" userId="39de57b9-85c0-4fd1-aaac-8ca2b6560ad0" providerId="ADAL" clId="{3FB5D7AC-6231-4790-9605-0F2E93BC9FAC}" dt="2023-12-08T02:03:31.531" v="124" actId="20577"/>
          <ac:spMkLst>
            <pc:docMk/>
            <pc:sldMk cId="2760609468" sldId="1016"/>
            <ac:spMk id="3" creationId="{DFB0BA47-D7B6-4F95-932E-A7AA615BC440}"/>
          </ac:spMkLst>
        </pc:spChg>
      </pc:sldChg>
      <pc:sldChg chg="modSp mod">
        <pc:chgData name="Alfred Asterjadhi" userId="39de57b9-85c0-4fd1-aaac-8ca2b6560ad0" providerId="ADAL" clId="{3FB5D7AC-6231-4790-9605-0F2E93BC9FAC}" dt="2023-12-08T02:10:56.481" v="296"/>
        <pc:sldMkLst>
          <pc:docMk/>
          <pc:sldMk cId="492738087" sldId="1017"/>
        </pc:sldMkLst>
        <pc:spChg chg="mod">
          <ac:chgData name="Alfred Asterjadhi" userId="39de57b9-85c0-4fd1-aaac-8ca2b6560ad0" providerId="ADAL" clId="{3FB5D7AC-6231-4790-9605-0F2E93BC9FAC}" dt="2023-12-08T02:06:00.687" v="168" actId="6549"/>
          <ac:spMkLst>
            <pc:docMk/>
            <pc:sldMk cId="492738087" sldId="1017"/>
            <ac:spMk id="2" creationId="{4B5F0D0E-8BB7-48AB-9160-728B8B3399A2}"/>
          </ac:spMkLst>
        </pc:spChg>
        <pc:spChg chg="mod">
          <ac:chgData name="Alfred Asterjadhi" userId="39de57b9-85c0-4fd1-aaac-8ca2b6560ad0" providerId="ADAL" clId="{3FB5D7AC-6231-4790-9605-0F2E93BC9FAC}" dt="2023-12-08T02:06:03.227" v="169" actId="20577"/>
          <ac:spMkLst>
            <pc:docMk/>
            <pc:sldMk cId="492738087" sldId="1017"/>
            <ac:spMk id="3" creationId="{DFB0BA47-D7B6-4F95-932E-A7AA615BC440}"/>
          </ac:spMkLst>
        </pc:spChg>
        <pc:spChg chg="mod">
          <ac:chgData name="Alfred Asterjadhi" userId="39de57b9-85c0-4fd1-aaac-8ca2b6560ad0" providerId="ADAL" clId="{3FB5D7AC-6231-4790-9605-0F2E93BC9FAC}" dt="2023-12-08T02:10:56.481" v="296"/>
          <ac:spMkLst>
            <pc:docMk/>
            <pc:sldMk cId="492738087" sldId="1017"/>
            <ac:spMk id="6" creationId="{974B2026-97FB-40D2-8F22-7E6D319B4EA2}"/>
          </ac:spMkLst>
        </pc:spChg>
      </pc:sldChg>
      <pc:sldChg chg="del">
        <pc:chgData name="Alfred Asterjadhi" userId="39de57b9-85c0-4fd1-aaac-8ca2b6560ad0" providerId="ADAL" clId="{3FB5D7AC-6231-4790-9605-0F2E93BC9FAC}" dt="2023-12-08T02:08:02.449" v="211" actId="47"/>
        <pc:sldMkLst>
          <pc:docMk/>
          <pc:sldMk cId="535399661" sldId="1018"/>
        </pc:sldMkLst>
      </pc:sldChg>
      <pc:sldChg chg="del">
        <pc:chgData name="Alfred Asterjadhi" userId="39de57b9-85c0-4fd1-aaac-8ca2b6560ad0" providerId="ADAL" clId="{3FB5D7AC-6231-4790-9605-0F2E93BC9FAC}" dt="2023-12-08T02:08:06.684" v="212" actId="47"/>
        <pc:sldMkLst>
          <pc:docMk/>
          <pc:sldMk cId="593235180" sldId="1019"/>
        </pc:sldMkLst>
      </pc:sldChg>
      <pc:sldChg chg="del">
        <pc:chgData name="Alfred Asterjadhi" userId="39de57b9-85c0-4fd1-aaac-8ca2b6560ad0" providerId="ADAL" clId="{3FB5D7AC-6231-4790-9605-0F2E93BC9FAC}" dt="2023-12-08T02:08:08.419" v="213" actId="47"/>
        <pc:sldMkLst>
          <pc:docMk/>
          <pc:sldMk cId="3240601895" sldId="1020"/>
        </pc:sldMkLst>
      </pc:sldChg>
      <pc:sldChg chg="del">
        <pc:chgData name="Alfred Asterjadhi" userId="39de57b9-85c0-4fd1-aaac-8ca2b6560ad0" providerId="ADAL" clId="{3FB5D7AC-6231-4790-9605-0F2E93BC9FAC}" dt="2023-12-08T02:08:09.643" v="214" actId="47"/>
        <pc:sldMkLst>
          <pc:docMk/>
          <pc:sldMk cId="3869410219" sldId="1021"/>
        </pc:sldMkLst>
      </pc:sldChg>
      <pc:sldChg chg="del">
        <pc:chgData name="Alfred Asterjadhi" userId="39de57b9-85c0-4fd1-aaac-8ca2b6560ad0" providerId="ADAL" clId="{3FB5D7AC-6231-4790-9605-0F2E93BC9FAC}" dt="2023-12-08T02:02:12.738" v="122" actId="47"/>
        <pc:sldMkLst>
          <pc:docMk/>
          <pc:sldMk cId="1157018905" sldId="1022"/>
        </pc:sldMkLst>
      </pc:sldChg>
      <pc:sldChg chg="modSp add mod">
        <pc:chgData name="Alfred Asterjadhi" userId="39de57b9-85c0-4fd1-aaac-8ca2b6560ad0" providerId="ADAL" clId="{3FB5D7AC-6231-4790-9605-0F2E93BC9FAC}" dt="2023-12-08T02:10:59.733" v="299"/>
        <pc:sldMkLst>
          <pc:docMk/>
          <pc:sldMk cId="1824834873" sldId="1022"/>
        </pc:sldMkLst>
        <pc:spChg chg="mod">
          <ac:chgData name="Alfred Asterjadhi" userId="39de57b9-85c0-4fd1-aaac-8ca2b6560ad0" providerId="ADAL" clId="{3FB5D7AC-6231-4790-9605-0F2E93BC9FAC}" dt="2023-12-08T02:07:09.936" v="196" actId="20577"/>
          <ac:spMkLst>
            <pc:docMk/>
            <pc:sldMk cId="1824834873" sldId="1022"/>
            <ac:spMk id="2" creationId="{4B5F0D0E-8BB7-48AB-9160-728B8B3399A2}"/>
          </ac:spMkLst>
        </pc:spChg>
        <pc:spChg chg="mod">
          <ac:chgData name="Alfred Asterjadhi" userId="39de57b9-85c0-4fd1-aaac-8ca2b6560ad0" providerId="ADAL" clId="{3FB5D7AC-6231-4790-9605-0F2E93BC9FAC}" dt="2023-12-08T02:07:37.738" v="206"/>
          <ac:spMkLst>
            <pc:docMk/>
            <pc:sldMk cId="1824834873" sldId="1022"/>
            <ac:spMk id="3" creationId="{DFB0BA47-D7B6-4F95-932E-A7AA615BC440}"/>
          </ac:spMkLst>
        </pc:spChg>
        <pc:spChg chg="mod">
          <ac:chgData name="Alfred Asterjadhi" userId="39de57b9-85c0-4fd1-aaac-8ca2b6560ad0" providerId="ADAL" clId="{3FB5D7AC-6231-4790-9605-0F2E93BC9FAC}" dt="2023-12-08T02:10:59.733" v="299"/>
          <ac:spMkLst>
            <pc:docMk/>
            <pc:sldMk cId="1824834873" sldId="1022"/>
            <ac:spMk id="6" creationId="{974B2026-97FB-40D2-8F22-7E6D319B4EA2}"/>
          </ac:spMkLst>
        </pc:spChg>
      </pc:sldChg>
      <pc:sldChg chg="del">
        <pc:chgData name="Alfred Asterjadhi" userId="39de57b9-85c0-4fd1-aaac-8ca2b6560ad0" providerId="ADAL" clId="{3FB5D7AC-6231-4790-9605-0F2E93BC9FAC}" dt="2023-12-08T02:02:11.649" v="121" actId="47"/>
        <pc:sldMkLst>
          <pc:docMk/>
          <pc:sldMk cId="1814107876" sldId="1023"/>
        </pc:sldMkLst>
      </pc:sldChg>
      <pc:sldChg chg="addSp delSp modSp add mod chgLayout">
        <pc:chgData name="Alfred Asterjadhi" userId="39de57b9-85c0-4fd1-aaac-8ca2b6560ad0" providerId="ADAL" clId="{3FB5D7AC-6231-4790-9605-0F2E93BC9FAC}" dt="2023-12-08T02:11:09.669" v="300"/>
        <pc:sldMkLst>
          <pc:docMk/>
          <pc:sldMk cId="1817802476" sldId="1023"/>
        </pc:sldMkLst>
        <pc:spChg chg="mod ord">
          <ac:chgData name="Alfred Asterjadhi" userId="39de57b9-85c0-4fd1-aaac-8ca2b6560ad0" providerId="ADAL" clId="{3FB5D7AC-6231-4790-9605-0F2E93BC9FAC}" dt="2023-12-08T02:07:41.916" v="207" actId="6264"/>
          <ac:spMkLst>
            <pc:docMk/>
            <pc:sldMk cId="1817802476" sldId="1023"/>
            <ac:spMk id="2" creationId="{4B5F0D0E-8BB7-48AB-9160-728B8B3399A2}"/>
          </ac:spMkLst>
        </pc:spChg>
        <pc:spChg chg="mod ord">
          <ac:chgData name="Alfred Asterjadhi" userId="39de57b9-85c0-4fd1-aaac-8ca2b6560ad0" providerId="ADAL" clId="{3FB5D7AC-6231-4790-9605-0F2E93BC9FAC}" dt="2023-12-08T02:07:45.629" v="210" actId="404"/>
          <ac:spMkLst>
            <pc:docMk/>
            <pc:sldMk cId="1817802476" sldId="1023"/>
            <ac:spMk id="3" creationId="{DFB0BA47-D7B6-4F95-932E-A7AA615BC440}"/>
          </ac:spMkLst>
        </pc:spChg>
        <pc:spChg chg="mod ord">
          <ac:chgData name="Alfred Asterjadhi" userId="39de57b9-85c0-4fd1-aaac-8ca2b6560ad0" providerId="ADAL" clId="{3FB5D7AC-6231-4790-9605-0F2E93BC9FAC}" dt="2023-12-08T02:07:41.916" v="207" actId="6264"/>
          <ac:spMkLst>
            <pc:docMk/>
            <pc:sldMk cId="1817802476" sldId="1023"/>
            <ac:spMk id="4" creationId="{3462A639-621C-43E6-83A1-F4DCCA0E626D}"/>
          </ac:spMkLst>
        </pc:spChg>
        <pc:spChg chg="mod ord">
          <ac:chgData name="Alfred Asterjadhi" userId="39de57b9-85c0-4fd1-aaac-8ca2b6560ad0" providerId="ADAL" clId="{3FB5D7AC-6231-4790-9605-0F2E93BC9FAC}" dt="2023-12-08T02:07:41.916" v="207" actId="6264"/>
          <ac:spMkLst>
            <pc:docMk/>
            <pc:sldMk cId="1817802476" sldId="1023"/>
            <ac:spMk id="5" creationId="{344A3812-25A7-493E-9C1F-5DE586377D4F}"/>
          </ac:spMkLst>
        </pc:spChg>
        <pc:spChg chg="mod ord">
          <ac:chgData name="Alfred Asterjadhi" userId="39de57b9-85c0-4fd1-aaac-8ca2b6560ad0" providerId="ADAL" clId="{3FB5D7AC-6231-4790-9605-0F2E93BC9FAC}" dt="2023-12-08T02:11:09.669" v="300"/>
          <ac:spMkLst>
            <pc:docMk/>
            <pc:sldMk cId="1817802476" sldId="1023"/>
            <ac:spMk id="6" creationId="{974B2026-97FB-40D2-8F22-7E6D319B4EA2}"/>
          </ac:spMkLst>
        </pc:spChg>
        <pc:spChg chg="add del mod">
          <ac:chgData name="Alfred Asterjadhi" userId="39de57b9-85c0-4fd1-aaac-8ca2b6560ad0" providerId="ADAL" clId="{3FB5D7AC-6231-4790-9605-0F2E93BC9FAC}" dt="2023-12-08T02:07:41.916" v="207" actId="6264"/>
          <ac:spMkLst>
            <pc:docMk/>
            <pc:sldMk cId="1817802476" sldId="1023"/>
            <ac:spMk id="7" creationId="{C3462ECB-555B-82C1-8839-4E300BDADA28}"/>
          </ac:spMkLst>
        </pc:spChg>
        <pc:spChg chg="add del mod">
          <ac:chgData name="Alfred Asterjadhi" userId="39de57b9-85c0-4fd1-aaac-8ca2b6560ad0" providerId="ADAL" clId="{3FB5D7AC-6231-4790-9605-0F2E93BC9FAC}" dt="2023-12-08T02:07:41.916" v="207" actId="6264"/>
          <ac:spMkLst>
            <pc:docMk/>
            <pc:sldMk cId="1817802476" sldId="1023"/>
            <ac:spMk id="8" creationId="{2EE69A78-1E88-6175-E885-8AE19718D8BB}"/>
          </ac:spMkLst>
        </pc:spChg>
        <pc:spChg chg="add del mod">
          <ac:chgData name="Alfred Asterjadhi" userId="39de57b9-85c0-4fd1-aaac-8ca2b6560ad0" providerId="ADAL" clId="{3FB5D7AC-6231-4790-9605-0F2E93BC9FAC}" dt="2023-12-08T02:07:41.916" v="207" actId="6264"/>
          <ac:spMkLst>
            <pc:docMk/>
            <pc:sldMk cId="1817802476" sldId="1023"/>
            <ac:spMk id="9" creationId="{0A652A3F-0438-876D-BBE3-8CF92BA4D804}"/>
          </ac:spMkLst>
        </pc:spChg>
        <pc:spChg chg="add del mod">
          <ac:chgData name="Alfred Asterjadhi" userId="39de57b9-85c0-4fd1-aaac-8ca2b6560ad0" providerId="ADAL" clId="{3FB5D7AC-6231-4790-9605-0F2E93BC9FAC}" dt="2023-12-08T02:07:41.916" v="207" actId="6264"/>
          <ac:spMkLst>
            <pc:docMk/>
            <pc:sldMk cId="1817802476" sldId="1023"/>
            <ac:spMk id="10" creationId="{5206F9A5-37A5-A6D2-09CF-7A30AA517D5D}"/>
          </ac:spMkLst>
        </pc:spChg>
        <pc:spChg chg="add del mod">
          <ac:chgData name="Alfred Asterjadhi" userId="39de57b9-85c0-4fd1-aaac-8ca2b6560ad0" providerId="ADAL" clId="{3FB5D7AC-6231-4790-9605-0F2E93BC9FAC}" dt="2023-12-08T02:07:41.916" v="207" actId="6264"/>
          <ac:spMkLst>
            <pc:docMk/>
            <pc:sldMk cId="1817802476" sldId="1023"/>
            <ac:spMk id="11" creationId="{C89C4AD8-AFEA-5B64-46EE-A25583ED0E24}"/>
          </ac:spMkLst>
        </pc:spChg>
      </pc:sldChg>
      <pc:sldMasterChg chg="modSp mod">
        <pc:chgData name="Alfred Asterjadhi" userId="39de57b9-85c0-4fd1-aaac-8ca2b6560ad0" providerId="ADAL" clId="{3FB5D7AC-6231-4790-9605-0F2E93BC9FAC}" dt="2023-12-08T01:50:37.748" v="18" actId="20577"/>
        <pc:sldMasterMkLst>
          <pc:docMk/>
          <pc:sldMasterMk cId="0" sldId="2147483648"/>
        </pc:sldMasterMkLst>
        <pc:spChg chg="mod">
          <ac:chgData name="Alfred Asterjadhi" userId="39de57b9-85c0-4fd1-aaac-8ca2b6560ad0" providerId="ADAL" clId="{3FB5D7AC-6231-4790-9605-0F2E93BC9FAC}" dt="2023-12-08T01:50:37.748" v="18" actId="20577"/>
          <ac:spMkLst>
            <pc:docMk/>
            <pc:sldMasterMk cId="0" sldId="2147483648"/>
            <ac:spMk id="10" creationId="{00000000-0000-0000-0000-000000000000}"/>
          </ac:spMkLst>
        </pc:spChg>
      </pc:sldMasterChg>
    </pc:docChg>
  </pc:docChgLst>
  <pc:docChgLst>
    <pc:chgData name="Alfred Asterjadhi" userId="39de57b9-85c0-4fd1-aaac-8ca2b6560ad0" providerId="ADAL" clId="{65BF4D91-7971-4BD5-ACFB-6ADC0D7A16D2}"/>
    <pc:docChg chg="undo redo custSel addSld delSld modSld sldOrd modMainMaster">
      <pc:chgData name="Alfred Asterjadhi" userId="39de57b9-85c0-4fd1-aaac-8ca2b6560ad0" providerId="ADAL" clId="{65BF4D91-7971-4BD5-ACFB-6ADC0D7A16D2}" dt="2024-03-15T00:51:19.873" v="2984" actId="20577"/>
      <pc:docMkLst>
        <pc:docMk/>
      </pc:docMkLst>
      <pc:sldChg chg="modSp mod">
        <pc:chgData name="Alfred Asterjadhi" userId="39de57b9-85c0-4fd1-aaac-8ca2b6560ad0" providerId="ADAL" clId="{65BF4D91-7971-4BD5-ACFB-6ADC0D7A16D2}" dt="2024-03-08T16:45:46.796" v="679" actId="20577"/>
        <pc:sldMkLst>
          <pc:docMk/>
          <pc:sldMk cId="0" sldId="256"/>
        </pc:sldMkLst>
        <pc:spChg chg="mod">
          <ac:chgData name="Alfred Asterjadhi" userId="39de57b9-85c0-4fd1-aaac-8ca2b6560ad0" providerId="ADAL" clId="{65BF4D91-7971-4BD5-ACFB-6ADC0D7A16D2}" dt="2024-03-08T16:45:46.796" v="679" actId="20577"/>
          <ac:spMkLst>
            <pc:docMk/>
            <pc:sldMk cId="0" sldId="256"/>
            <ac:spMk id="6" creationId="{00000000-0000-0000-0000-000000000000}"/>
          </ac:spMkLst>
        </pc:spChg>
      </pc:sldChg>
      <pc:sldChg chg="modSp mod">
        <pc:chgData name="Alfred Asterjadhi" userId="39de57b9-85c0-4fd1-aaac-8ca2b6560ad0" providerId="ADAL" clId="{65BF4D91-7971-4BD5-ACFB-6ADC0D7A16D2}" dt="2024-03-08T16:45:51.796" v="680"/>
        <pc:sldMkLst>
          <pc:docMk/>
          <pc:sldMk cId="0" sldId="257"/>
        </pc:sldMkLst>
        <pc:spChg chg="mod">
          <ac:chgData name="Alfred Asterjadhi" userId="39de57b9-85c0-4fd1-aaac-8ca2b6560ad0" providerId="ADAL" clId="{65BF4D91-7971-4BD5-ACFB-6ADC0D7A16D2}" dt="2024-03-08T16:45:51.796" v="680"/>
          <ac:spMkLst>
            <pc:docMk/>
            <pc:sldMk cId="0" sldId="257"/>
            <ac:spMk id="7" creationId="{4565958B-DD30-4EE7-AF20-DC550898176B}"/>
          </ac:spMkLst>
        </pc:spChg>
      </pc:sldChg>
      <pc:sldChg chg="modSp mod">
        <pc:chgData name="Alfred Asterjadhi" userId="39de57b9-85c0-4fd1-aaac-8ca2b6560ad0" providerId="ADAL" clId="{65BF4D91-7971-4BD5-ACFB-6ADC0D7A16D2}" dt="2024-03-08T16:45:55.113" v="682"/>
        <pc:sldMkLst>
          <pc:docMk/>
          <pc:sldMk cId="3254182675" sldId="258"/>
        </pc:sldMkLst>
        <pc:spChg chg="mod">
          <ac:chgData name="Alfred Asterjadhi" userId="39de57b9-85c0-4fd1-aaac-8ca2b6560ad0" providerId="ADAL" clId="{65BF4D91-7971-4BD5-ACFB-6ADC0D7A16D2}" dt="2024-03-08T16:45:55.113" v="682"/>
          <ac:spMkLst>
            <pc:docMk/>
            <pc:sldMk cId="3254182675" sldId="258"/>
            <ac:spMk id="7" creationId="{4F62ADF5-BC8B-4EF4-B4E8-C355611EECFF}"/>
          </ac:spMkLst>
        </pc:spChg>
      </pc:sldChg>
      <pc:sldChg chg="modSp mod">
        <pc:chgData name="Alfred Asterjadhi" userId="39de57b9-85c0-4fd1-aaac-8ca2b6560ad0" providerId="ADAL" clId="{65BF4D91-7971-4BD5-ACFB-6ADC0D7A16D2}" dt="2024-03-08T16:45:58.191" v="684"/>
        <pc:sldMkLst>
          <pc:docMk/>
          <pc:sldMk cId="3136880362" sldId="260"/>
        </pc:sldMkLst>
        <pc:spChg chg="mod">
          <ac:chgData name="Alfred Asterjadhi" userId="39de57b9-85c0-4fd1-aaac-8ca2b6560ad0" providerId="ADAL" clId="{65BF4D91-7971-4BD5-ACFB-6ADC0D7A16D2}" dt="2024-03-08T16:45:58.191" v="684"/>
          <ac:spMkLst>
            <pc:docMk/>
            <pc:sldMk cId="3136880362" sldId="260"/>
            <ac:spMk id="7" creationId="{733EE7F5-4D25-4915-8021-FD9EE23E2C32}"/>
          </ac:spMkLst>
        </pc:spChg>
      </pc:sldChg>
      <pc:sldChg chg="modSp mod">
        <pc:chgData name="Alfred Asterjadhi" userId="39de57b9-85c0-4fd1-aaac-8ca2b6560ad0" providerId="ADAL" clId="{65BF4D91-7971-4BD5-ACFB-6ADC0D7A16D2}" dt="2024-03-08T16:46:00.884" v="686"/>
        <pc:sldMkLst>
          <pc:docMk/>
          <pc:sldMk cId="1676196551" sldId="261"/>
        </pc:sldMkLst>
        <pc:spChg chg="mod">
          <ac:chgData name="Alfred Asterjadhi" userId="39de57b9-85c0-4fd1-aaac-8ca2b6560ad0" providerId="ADAL" clId="{65BF4D91-7971-4BD5-ACFB-6ADC0D7A16D2}" dt="2024-03-08T16:46:00.884" v="686"/>
          <ac:spMkLst>
            <pc:docMk/>
            <pc:sldMk cId="1676196551" sldId="261"/>
            <ac:spMk id="7" creationId="{0A0F1EBF-63A8-4C75-8DB7-0D8CD44D0896}"/>
          </ac:spMkLst>
        </pc:spChg>
      </pc:sldChg>
      <pc:sldChg chg="modSp mod">
        <pc:chgData name="Alfred Asterjadhi" userId="39de57b9-85c0-4fd1-aaac-8ca2b6560ad0" providerId="ADAL" clId="{65BF4D91-7971-4BD5-ACFB-6ADC0D7A16D2}" dt="2024-03-08T16:46:02.228" v="687"/>
        <pc:sldMkLst>
          <pc:docMk/>
          <pc:sldMk cId="2927177891" sldId="263"/>
        </pc:sldMkLst>
        <pc:spChg chg="mod">
          <ac:chgData name="Alfred Asterjadhi" userId="39de57b9-85c0-4fd1-aaac-8ca2b6560ad0" providerId="ADAL" clId="{65BF4D91-7971-4BD5-ACFB-6ADC0D7A16D2}" dt="2024-03-08T16:46:02.228" v="687"/>
          <ac:spMkLst>
            <pc:docMk/>
            <pc:sldMk cId="2927177891" sldId="263"/>
            <ac:spMk id="9" creationId="{4BB4CFD1-21C6-467E-AB6E-3577A473F86D}"/>
          </ac:spMkLst>
        </pc:spChg>
      </pc:sldChg>
      <pc:sldChg chg="modSp mod">
        <pc:chgData name="Alfred Asterjadhi" userId="39de57b9-85c0-4fd1-aaac-8ca2b6560ad0" providerId="ADAL" clId="{65BF4D91-7971-4BD5-ACFB-6ADC0D7A16D2}" dt="2024-03-08T16:46:03.603" v="688"/>
        <pc:sldMkLst>
          <pc:docMk/>
          <pc:sldMk cId="4277600907" sldId="264"/>
        </pc:sldMkLst>
        <pc:spChg chg="mod">
          <ac:chgData name="Alfred Asterjadhi" userId="39de57b9-85c0-4fd1-aaac-8ca2b6560ad0" providerId="ADAL" clId="{65BF4D91-7971-4BD5-ACFB-6ADC0D7A16D2}" dt="2024-03-08T16:46:03.603" v="688"/>
          <ac:spMkLst>
            <pc:docMk/>
            <pc:sldMk cId="4277600907" sldId="264"/>
            <ac:spMk id="8" creationId="{B2C4C695-AFB3-4956-B721-DB0805BA0685}"/>
          </ac:spMkLst>
        </pc:spChg>
      </pc:sldChg>
      <pc:sldChg chg="modSp mod">
        <pc:chgData name="Alfred Asterjadhi" userId="39de57b9-85c0-4fd1-aaac-8ca2b6560ad0" providerId="ADAL" clId="{65BF4D91-7971-4BD5-ACFB-6ADC0D7A16D2}" dt="2024-03-08T16:46:04.926" v="689"/>
        <pc:sldMkLst>
          <pc:docMk/>
          <pc:sldMk cId="2436815634" sldId="265"/>
        </pc:sldMkLst>
        <pc:spChg chg="mod">
          <ac:chgData name="Alfred Asterjadhi" userId="39de57b9-85c0-4fd1-aaac-8ca2b6560ad0" providerId="ADAL" clId="{65BF4D91-7971-4BD5-ACFB-6ADC0D7A16D2}" dt="2024-03-08T16:46:04.926" v="689"/>
          <ac:spMkLst>
            <pc:docMk/>
            <pc:sldMk cId="2436815634" sldId="265"/>
            <ac:spMk id="9" creationId="{535943CE-0A57-43F4-9844-46B4091CBC16}"/>
          </ac:spMkLst>
        </pc:spChg>
      </pc:sldChg>
      <pc:sldChg chg="modSp mod">
        <pc:chgData name="Alfred Asterjadhi" userId="39de57b9-85c0-4fd1-aaac-8ca2b6560ad0" providerId="ADAL" clId="{65BF4D91-7971-4BD5-ACFB-6ADC0D7A16D2}" dt="2024-03-08T16:46:06.309" v="690"/>
        <pc:sldMkLst>
          <pc:docMk/>
          <pc:sldMk cId="2400177835" sldId="266"/>
        </pc:sldMkLst>
        <pc:spChg chg="mod">
          <ac:chgData name="Alfred Asterjadhi" userId="39de57b9-85c0-4fd1-aaac-8ca2b6560ad0" providerId="ADAL" clId="{65BF4D91-7971-4BD5-ACFB-6ADC0D7A16D2}" dt="2024-03-08T16:46:06.309" v="690"/>
          <ac:spMkLst>
            <pc:docMk/>
            <pc:sldMk cId="2400177835" sldId="266"/>
            <ac:spMk id="8" creationId="{C5505616-1CE2-43B4-878B-31634EEB6CA7}"/>
          </ac:spMkLst>
        </pc:spChg>
      </pc:sldChg>
      <pc:sldChg chg="modSp mod">
        <pc:chgData name="Alfred Asterjadhi" userId="39de57b9-85c0-4fd1-aaac-8ca2b6560ad0" providerId="ADAL" clId="{65BF4D91-7971-4BD5-ACFB-6ADC0D7A16D2}" dt="2024-03-08T16:46:14.925" v="695"/>
        <pc:sldMkLst>
          <pc:docMk/>
          <pc:sldMk cId="132832093" sldId="267"/>
        </pc:sldMkLst>
        <pc:spChg chg="mod">
          <ac:chgData name="Alfred Asterjadhi" userId="39de57b9-85c0-4fd1-aaac-8ca2b6560ad0" providerId="ADAL" clId="{65BF4D91-7971-4BD5-ACFB-6ADC0D7A16D2}" dt="2024-03-08T16:46:14.925" v="695"/>
          <ac:spMkLst>
            <pc:docMk/>
            <pc:sldMk cId="132832093" sldId="267"/>
            <ac:spMk id="7" creationId="{C00CAC69-BF6D-4936-9CE0-D96F88ACD748}"/>
          </ac:spMkLst>
        </pc:spChg>
      </pc:sldChg>
      <pc:sldChg chg="modSp mod">
        <pc:chgData name="Alfred Asterjadhi" userId="39de57b9-85c0-4fd1-aaac-8ca2b6560ad0" providerId="ADAL" clId="{65BF4D91-7971-4BD5-ACFB-6ADC0D7A16D2}" dt="2024-03-11T01:04:28.723" v="1079" actId="20577"/>
        <pc:sldMkLst>
          <pc:docMk/>
          <pc:sldMk cId="3976818858" sldId="269"/>
        </pc:sldMkLst>
        <pc:spChg chg="mod">
          <ac:chgData name="Alfred Asterjadhi" userId="39de57b9-85c0-4fd1-aaac-8ca2b6560ad0" providerId="ADAL" clId="{65BF4D91-7971-4BD5-ACFB-6ADC0D7A16D2}" dt="2024-03-08T16:46:18.086" v="697"/>
          <ac:spMkLst>
            <pc:docMk/>
            <pc:sldMk cId="3976818858" sldId="269"/>
            <ac:spMk id="6" creationId="{00000000-0000-0000-0000-000000000000}"/>
          </ac:spMkLst>
        </pc:spChg>
        <pc:graphicFrameChg chg="mod modGraphic">
          <ac:chgData name="Alfred Asterjadhi" userId="39de57b9-85c0-4fd1-aaac-8ca2b6560ad0" providerId="ADAL" clId="{65BF4D91-7971-4BD5-ACFB-6ADC0D7A16D2}" dt="2024-03-11T01:04:28.723" v="107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5BF4D91-7971-4BD5-ACFB-6ADC0D7A16D2}" dt="2024-03-08T16:46:07.710" v="691"/>
        <pc:sldMkLst>
          <pc:docMk/>
          <pc:sldMk cId="3387863760" sldId="270"/>
        </pc:sldMkLst>
        <pc:spChg chg="mod">
          <ac:chgData name="Alfred Asterjadhi" userId="39de57b9-85c0-4fd1-aaac-8ca2b6560ad0" providerId="ADAL" clId="{65BF4D91-7971-4BD5-ACFB-6ADC0D7A16D2}" dt="2024-03-08T16:46:07.710" v="691"/>
          <ac:spMkLst>
            <pc:docMk/>
            <pc:sldMk cId="3387863760" sldId="270"/>
            <ac:spMk id="8" creationId="{B1C9D975-9B89-429E-A2AD-175C2CE0D83A}"/>
          </ac:spMkLst>
        </pc:spChg>
      </pc:sldChg>
      <pc:sldChg chg="modSp mod">
        <pc:chgData name="Alfred Asterjadhi" userId="39de57b9-85c0-4fd1-aaac-8ca2b6560ad0" providerId="ADAL" clId="{65BF4D91-7971-4BD5-ACFB-6ADC0D7A16D2}" dt="2024-03-11T00:37:01.865" v="941" actId="20577"/>
        <pc:sldMkLst>
          <pc:docMk/>
          <pc:sldMk cId="2243228416" sldId="299"/>
        </pc:sldMkLst>
        <pc:spChg chg="mod">
          <ac:chgData name="Alfred Asterjadhi" userId="39de57b9-85c0-4fd1-aaac-8ca2b6560ad0" providerId="ADAL" clId="{65BF4D91-7971-4BD5-ACFB-6ADC0D7A16D2}" dt="2024-03-11T00:37:01.865" v="941" actId="20577"/>
          <ac:spMkLst>
            <pc:docMk/>
            <pc:sldMk cId="2243228416" sldId="299"/>
            <ac:spMk id="6" creationId="{CA57C26B-2146-F1F1-CCAD-5EFC80B83624}"/>
          </ac:spMkLst>
        </pc:spChg>
        <pc:spChg chg="mod">
          <ac:chgData name="Alfred Asterjadhi" userId="39de57b9-85c0-4fd1-aaac-8ca2b6560ad0" providerId="ADAL" clId="{65BF4D91-7971-4BD5-ACFB-6ADC0D7A16D2}" dt="2024-03-08T16:46:16.208" v="696"/>
          <ac:spMkLst>
            <pc:docMk/>
            <pc:sldMk cId="2243228416" sldId="299"/>
            <ac:spMk id="8" creationId="{ADA0A8BA-AA59-4AB6-9BD0-89E3B2E275F5}"/>
          </ac:spMkLst>
        </pc:spChg>
      </pc:sldChg>
      <pc:sldChg chg="modSp mod">
        <pc:chgData name="Alfred Asterjadhi" userId="39de57b9-85c0-4fd1-aaac-8ca2b6560ad0" providerId="ADAL" clId="{65BF4D91-7971-4BD5-ACFB-6ADC0D7A16D2}" dt="2024-03-08T16:47:09.035" v="723"/>
        <pc:sldMkLst>
          <pc:docMk/>
          <pc:sldMk cId="1677969607" sldId="323"/>
        </pc:sldMkLst>
        <pc:spChg chg="mod">
          <ac:chgData name="Alfred Asterjadhi" userId="39de57b9-85c0-4fd1-aaac-8ca2b6560ad0" providerId="ADAL" clId="{65BF4D91-7971-4BD5-ACFB-6ADC0D7A16D2}" dt="2024-03-08T16:47:09.035" v="723"/>
          <ac:spMkLst>
            <pc:docMk/>
            <pc:sldMk cId="1677969607" sldId="323"/>
            <ac:spMk id="7" creationId="{247ADCDE-7164-400D-8B27-4BAED4FE7810}"/>
          </ac:spMkLst>
        </pc:spChg>
      </pc:sldChg>
      <pc:sldChg chg="modSp mod">
        <pc:chgData name="Alfred Asterjadhi" userId="39de57b9-85c0-4fd1-aaac-8ca2b6560ad0" providerId="ADAL" clId="{65BF4D91-7971-4BD5-ACFB-6ADC0D7A16D2}" dt="2024-03-08T16:45:59.556" v="685"/>
        <pc:sldMkLst>
          <pc:docMk/>
          <pc:sldMk cId="1908471061" sldId="328"/>
        </pc:sldMkLst>
        <pc:spChg chg="mod">
          <ac:chgData name="Alfred Asterjadhi" userId="39de57b9-85c0-4fd1-aaac-8ca2b6560ad0" providerId="ADAL" clId="{65BF4D91-7971-4BD5-ACFB-6ADC0D7A16D2}" dt="2024-03-08T16:45:59.556" v="685"/>
          <ac:spMkLst>
            <pc:docMk/>
            <pc:sldMk cId="1908471061" sldId="328"/>
            <ac:spMk id="6" creationId="{FCA6EDD1-4720-45B9-8B18-08C7AF47C492}"/>
          </ac:spMkLst>
        </pc:spChg>
      </pc:sldChg>
      <pc:sldChg chg="modSp mod">
        <pc:chgData name="Alfred Asterjadhi" userId="39de57b9-85c0-4fd1-aaac-8ca2b6560ad0" providerId="ADAL" clId="{65BF4D91-7971-4BD5-ACFB-6ADC0D7A16D2}" dt="2024-03-08T16:46:09.203" v="692"/>
        <pc:sldMkLst>
          <pc:docMk/>
          <pc:sldMk cId="15571502" sldId="330"/>
        </pc:sldMkLst>
        <pc:spChg chg="mod">
          <ac:chgData name="Alfred Asterjadhi" userId="39de57b9-85c0-4fd1-aaac-8ca2b6560ad0" providerId="ADAL" clId="{65BF4D91-7971-4BD5-ACFB-6ADC0D7A16D2}" dt="2024-03-08T16:46:09.203" v="692"/>
          <ac:spMkLst>
            <pc:docMk/>
            <pc:sldMk cId="15571502" sldId="330"/>
            <ac:spMk id="6" creationId="{5C48BDE3-7807-417F-A4F1-5356D38590CA}"/>
          </ac:spMkLst>
        </pc:spChg>
      </pc:sldChg>
      <pc:sldChg chg="modSp mod">
        <pc:chgData name="Alfred Asterjadhi" userId="39de57b9-85c0-4fd1-aaac-8ca2b6560ad0" providerId="ADAL" clId="{65BF4D91-7971-4BD5-ACFB-6ADC0D7A16D2}" dt="2024-03-08T16:46:11.021" v="693"/>
        <pc:sldMkLst>
          <pc:docMk/>
          <pc:sldMk cId="3200711991" sldId="331"/>
        </pc:sldMkLst>
        <pc:spChg chg="mod">
          <ac:chgData name="Alfred Asterjadhi" userId="39de57b9-85c0-4fd1-aaac-8ca2b6560ad0" providerId="ADAL" clId="{65BF4D91-7971-4BD5-ACFB-6ADC0D7A16D2}" dt="2024-03-08T16:46:11.021" v="693"/>
          <ac:spMkLst>
            <pc:docMk/>
            <pc:sldMk cId="3200711991" sldId="331"/>
            <ac:spMk id="6" creationId="{C3BF5992-FFFD-4B64-900D-0590BA3C03CE}"/>
          </ac:spMkLst>
        </pc:spChg>
      </pc:sldChg>
      <pc:sldChg chg="modSp mod">
        <pc:chgData name="Alfred Asterjadhi" userId="39de57b9-85c0-4fd1-aaac-8ca2b6560ad0" providerId="ADAL" clId="{65BF4D91-7971-4BD5-ACFB-6ADC0D7A16D2}" dt="2024-03-08T16:46:12.767" v="694"/>
        <pc:sldMkLst>
          <pc:docMk/>
          <pc:sldMk cId="2409609221" sldId="332"/>
        </pc:sldMkLst>
        <pc:spChg chg="mod">
          <ac:chgData name="Alfred Asterjadhi" userId="39de57b9-85c0-4fd1-aaac-8ca2b6560ad0" providerId="ADAL" clId="{65BF4D91-7971-4BD5-ACFB-6ADC0D7A16D2}" dt="2024-03-08T16:46:12.767" v="694"/>
          <ac:spMkLst>
            <pc:docMk/>
            <pc:sldMk cId="2409609221" sldId="332"/>
            <ac:spMk id="6" creationId="{2B4D6F20-084B-4EE9-AD6D-290838010348}"/>
          </ac:spMkLst>
        </pc:spChg>
      </pc:sldChg>
      <pc:sldChg chg="modSp mod">
        <pc:chgData name="Alfred Asterjadhi" userId="39de57b9-85c0-4fd1-aaac-8ca2b6560ad0" providerId="ADAL" clId="{65BF4D91-7971-4BD5-ACFB-6ADC0D7A16D2}" dt="2024-03-08T16:45:53.720" v="681"/>
        <pc:sldMkLst>
          <pc:docMk/>
          <pc:sldMk cId="3843208451" sldId="333"/>
        </pc:sldMkLst>
        <pc:spChg chg="mod">
          <ac:chgData name="Alfred Asterjadhi" userId="39de57b9-85c0-4fd1-aaac-8ca2b6560ad0" providerId="ADAL" clId="{65BF4D91-7971-4BD5-ACFB-6ADC0D7A16D2}" dt="2024-03-08T16:45:53.720" v="681"/>
          <ac:spMkLst>
            <pc:docMk/>
            <pc:sldMk cId="3843208451" sldId="333"/>
            <ac:spMk id="6" creationId="{A8221584-6364-48AC-B1C3-833137C81726}"/>
          </ac:spMkLst>
        </pc:spChg>
      </pc:sldChg>
      <pc:sldChg chg="modSp mod">
        <pc:chgData name="Alfred Asterjadhi" userId="39de57b9-85c0-4fd1-aaac-8ca2b6560ad0" providerId="ADAL" clId="{65BF4D91-7971-4BD5-ACFB-6ADC0D7A16D2}" dt="2024-03-08T16:45:56.720" v="683"/>
        <pc:sldMkLst>
          <pc:docMk/>
          <pc:sldMk cId="3977221359" sldId="340"/>
        </pc:sldMkLst>
        <pc:spChg chg="mod">
          <ac:chgData name="Alfred Asterjadhi" userId="39de57b9-85c0-4fd1-aaac-8ca2b6560ad0" providerId="ADAL" clId="{65BF4D91-7971-4BD5-ACFB-6ADC0D7A16D2}" dt="2024-03-08T16:45:56.720" v="683"/>
          <ac:spMkLst>
            <pc:docMk/>
            <pc:sldMk cId="3977221359" sldId="340"/>
            <ac:spMk id="6" creationId="{BC264D22-EE96-4B0F-90AA-B4358FF19246}"/>
          </ac:spMkLst>
        </pc:spChg>
      </pc:sldChg>
      <pc:sldChg chg="modSp mod">
        <pc:chgData name="Alfred Asterjadhi" userId="39de57b9-85c0-4fd1-aaac-8ca2b6560ad0" providerId="ADAL" clId="{65BF4D91-7971-4BD5-ACFB-6ADC0D7A16D2}" dt="2024-03-15T00:47:55.192" v="2981" actId="13926"/>
        <pc:sldMkLst>
          <pc:docMk/>
          <pc:sldMk cId="3930036297" sldId="356"/>
        </pc:sldMkLst>
        <pc:spChg chg="mod">
          <ac:chgData name="Alfred Asterjadhi" userId="39de57b9-85c0-4fd1-aaac-8ca2b6560ad0" providerId="ADAL" clId="{65BF4D91-7971-4BD5-ACFB-6ADC0D7A16D2}" dt="2024-03-15T00:47:55.192" v="2981" actId="13926"/>
          <ac:spMkLst>
            <pc:docMk/>
            <pc:sldMk cId="3930036297" sldId="356"/>
            <ac:spMk id="2" creationId="{4B5F0D0E-8BB7-48AB-9160-728B8B3399A2}"/>
          </ac:spMkLst>
        </pc:spChg>
        <pc:spChg chg="mod">
          <ac:chgData name="Alfred Asterjadhi" userId="39de57b9-85c0-4fd1-aaac-8ca2b6560ad0" providerId="ADAL" clId="{65BF4D91-7971-4BD5-ACFB-6ADC0D7A16D2}" dt="2024-03-08T16:46:57.757" v="716"/>
          <ac:spMkLst>
            <pc:docMk/>
            <pc:sldMk cId="3930036297" sldId="356"/>
            <ac:spMk id="6" creationId="{974B2026-97FB-40D2-8F22-7E6D319B4EA2}"/>
          </ac:spMkLst>
        </pc:spChg>
      </pc:sldChg>
      <pc:sldChg chg="addSp modSp mod">
        <pc:chgData name="Alfred Asterjadhi" userId="39de57b9-85c0-4fd1-aaac-8ca2b6560ad0" providerId="ADAL" clId="{65BF4D91-7971-4BD5-ACFB-6ADC0D7A16D2}" dt="2024-03-14T19:05:53.992" v="2860" actId="164"/>
        <pc:sldMkLst>
          <pc:docMk/>
          <pc:sldMk cId="3576977642" sldId="362"/>
        </pc:sldMkLst>
        <pc:spChg chg="mod">
          <ac:chgData name="Alfred Asterjadhi" userId="39de57b9-85c0-4fd1-aaac-8ca2b6560ad0" providerId="ADAL" clId="{65BF4D91-7971-4BD5-ACFB-6ADC0D7A16D2}" dt="2024-03-14T19:02:10.764" v="2771" actId="20577"/>
          <ac:spMkLst>
            <pc:docMk/>
            <pc:sldMk cId="3576977642" sldId="362"/>
            <ac:spMk id="2" creationId="{0EAF4D72-7EB5-22A3-403A-E095C87E6E26}"/>
          </ac:spMkLst>
        </pc:spChg>
        <pc:spChg chg="mod">
          <ac:chgData name="Alfred Asterjadhi" userId="39de57b9-85c0-4fd1-aaac-8ca2b6560ad0" providerId="ADAL" clId="{65BF4D91-7971-4BD5-ACFB-6ADC0D7A16D2}" dt="2024-03-08T16:47:03.633" v="720"/>
          <ac:spMkLst>
            <pc:docMk/>
            <pc:sldMk cId="3576977642" sldId="362"/>
            <ac:spMk id="6" creationId="{3DD21102-AAEB-13F6-15EC-3CBBC04B5637}"/>
          </ac:spMkLst>
        </pc:spChg>
        <pc:spChg chg="add mod">
          <ac:chgData name="Alfred Asterjadhi" userId="39de57b9-85c0-4fd1-aaac-8ca2b6560ad0" providerId="ADAL" clId="{65BF4D91-7971-4BD5-ACFB-6ADC0D7A16D2}" dt="2024-03-14T19:05:53.992" v="2860" actId="164"/>
          <ac:spMkLst>
            <pc:docMk/>
            <pc:sldMk cId="3576977642" sldId="362"/>
            <ac:spMk id="8" creationId="{81002794-728D-0473-1D1A-66D52C7B8735}"/>
          </ac:spMkLst>
        </pc:spChg>
        <pc:spChg chg="add mod">
          <ac:chgData name="Alfred Asterjadhi" userId="39de57b9-85c0-4fd1-aaac-8ca2b6560ad0" providerId="ADAL" clId="{65BF4D91-7971-4BD5-ACFB-6ADC0D7A16D2}" dt="2024-03-14T19:04:12.454" v="2827"/>
          <ac:spMkLst>
            <pc:docMk/>
            <pc:sldMk cId="3576977642" sldId="362"/>
            <ac:spMk id="9" creationId="{F9E188B3-4D8B-3E23-359B-A5034F28AC3C}"/>
          </ac:spMkLst>
        </pc:spChg>
        <pc:spChg chg="add mod">
          <ac:chgData name="Alfred Asterjadhi" userId="39de57b9-85c0-4fd1-aaac-8ca2b6560ad0" providerId="ADAL" clId="{65BF4D91-7971-4BD5-ACFB-6ADC0D7A16D2}" dt="2024-03-14T19:04:13.996" v="2828"/>
          <ac:spMkLst>
            <pc:docMk/>
            <pc:sldMk cId="3576977642" sldId="362"/>
            <ac:spMk id="10" creationId="{BEB0E48C-BCF5-8F23-4C19-8A7C51361917}"/>
          </ac:spMkLst>
        </pc:spChg>
        <pc:spChg chg="add mod">
          <ac:chgData name="Alfred Asterjadhi" userId="39de57b9-85c0-4fd1-aaac-8ca2b6560ad0" providerId="ADAL" clId="{65BF4D91-7971-4BD5-ACFB-6ADC0D7A16D2}" dt="2024-03-14T19:05:53.992" v="2860" actId="164"/>
          <ac:spMkLst>
            <pc:docMk/>
            <pc:sldMk cId="3576977642" sldId="362"/>
            <ac:spMk id="11" creationId="{C91C3E2F-E290-C0A0-A842-54674FB1D1F3}"/>
          </ac:spMkLst>
        </pc:spChg>
        <pc:spChg chg="add mod">
          <ac:chgData name="Alfred Asterjadhi" userId="39de57b9-85c0-4fd1-aaac-8ca2b6560ad0" providerId="ADAL" clId="{65BF4D91-7971-4BD5-ACFB-6ADC0D7A16D2}" dt="2024-03-14T19:05:53.992" v="2860" actId="164"/>
          <ac:spMkLst>
            <pc:docMk/>
            <pc:sldMk cId="3576977642" sldId="362"/>
            <ac:spMk id="12" creationId="{8754848B-B5A6-8577-7C61-AC8C812C2A32}"/>
          </ac:spMkLst>
        </pc:spChg>
        <pc:spChg chg="add mod">
          <ac:chgData name="Alfred Asterjadhi" userId="39de57b9-85c0-4fd1-aaac-8ca2b6560ad0" providerId="ADAL" clId="{65BF4D91-7971-4BD5-ACFB-6ADC0D7A16D2}" dt="2024-03-14T19:05:53.992" v="2860" actId="164"/>
          <ac:spMkLst>
            <pc:docMk/>
            <pc:sldMk cId="3576977642" sldId="362"/>
            <ac:spMk id="13" creationId="{D56CE442-16D1-38C9-B4AF-976105AA8A09}"/>
          </ac:spMkLst>
        </pc:spChg>
        <pc:spChg chg="mod">
          <ac:chgData name="Alfred Asterjadhi" userId="39de57b9-85c0-4fd1-aaac-8ca2b6560ad0" providerId="ADAL" clId="{65BF4D91-7971-4BD5-ACFB-6ADC0D7A16D2}" dt="2024-03-14T19:02:39.663" v="2799" actId="20577"/>
          <ac:spMkLst>
            <pc:docMk/>
            <pc:sldMk cId="3576977642" sldId="362"/>
            <ac:spMk id="16" creationId="{CA1A1623-65F8-E7F3-860B-98677C489FFA}"/>
          </ac:spMkLst>
        </pc:spChg>
        <pc:grpChg chg="add mod">
          <ac:chgData name="Alfred Asterjadhi" userId="39de57b9-85c0-4fd1-aaac-8ca2b6560ad0" providerId="ADAL" clId="{65BF4D91-7971-4BD5-ACFB-6ADC0D7A16D2}" dt="2024-03-14T19:05:53.992" v="2860" actId="164"/>
          <ac:grpSpMkLst>
            <pc:docMk/>
            <pc:sldMk cId="3576977642" sldId="362"/>
            <ac:grpSpMk id="14" creationId="{91D04AF3-25E2-225B-7220-D9C9B8267E7A}"/>
          </ac:grpSpMkLst>
        </pc:grpChg>
        <pc:picChg chg="add mod">
          <ac:chgData name="Alfred Asterjadhi" userId="39de57b9-85c0-4fd1-aaac-8ca2b6560ad0" providerId="ADAL" clId="{65BF4D91-7971-4BD5-ACFB-6ADC0D7A16D2}" dt="2024-03-14T19:05:53.992" v="2860" actId="164"/>
          <ac:picMkLst>
            <pc:docMk/>
            <pc:sldMk cId="3576977642" sldId="362"/>
            <ac:picMk id="7" creationId="{73E2663C-7EAD-55C2-CB84-EF7141753077}"/>
          </ac:picMkLst>
        </pc:picChg>
      </pc:sldChg>
      <pc:sldChg chg="addSp delSp modSp mod chgLayout">
        <pc:chgData name="Alfred Asterjadhi" userId="39de57b9-85c0-4fd1-aaac-8ca2b6560ad0" providerId="ADAL" clId="{65BF4D91-7971-4BD5-ACFB-6ADC0D7A16D2}" dt="2024-03-11T00:40:32.192" v="965" actId="404"/>
        <pc:sldMkLst>
          <pc:docMk/>
          <pc:sldMk cId="1843331871" sldId="365"/>
        </pc:sldMkLst>
        <pc:spChg chg="mod ord">
          <ac:chgData name="Alfred Asterjadhi" userId="39de57b9-85c0-4fd1-aaac-8ca2b6560ad0" providerId="ADAL" clId="{65BF4D91-7971-4BD5-ACFB-6ADC0D7A16D2}" dt="2024-03-08T16:48:23.116" v="727" actId="6264"/>
          <ac:spMkLst>
            <pc:docMk/>
            <pc:sldMk cId="1843331871" sldId="365"/>
            <ac:spMk id="2" creationId="{0753DF19-5604-D757-CF21-A9FC2116E8DC}"/>
          </ac:spMkLst>
        </pc:spChg>
        <pc:spChg chg="add del mod">
          <ac:chgData name="Alfred Asterjadhi" userId="39de57b9-85c0-4fd1-aaac-8ca2b6560ad0" providerId="ADAL" clId="{65BF4D91-7971-4BD5-ACFB-6ADC0D7A16D2}" dt="2024-03-08T16:48:23.116" v="727" actId="6264"/>
          <ac:spMkLst>
            <pc:docMk/>
            <pc:sldMk cId="1843331871" sldId="365"/>
            <ac:spMk id="3" creationId="{4CE937FE-4583-6835-321E-918813920B2D}"/>
          </ac:spMkLst>
        </pc:spChg>
        <pc:spChg chg="mod ord">
          <ac:chgData name="Alfred Asterjadhi" userId="39de57b9-85c0-4fd1-aaac-8ca2b6560ad0" providerId="ADAL" clId="{65BF4D91-7971-4BD5-ACFB-6ADC0D7A16D2}" dt="2024-03-08T16:48:23.116" v="727" actId="6264"/>
          <ac:spMkLst>
            <pc:docMk/>
            <pc:sldMk cId="1843331871" sldId="365"/>
            <ac:spMk id="4" creationId="{0F594D8D-205A-130F-F44A-33234B5124E9}"/>
          </ac:spMkLst>
        </pc:spChg>
        <pc:spChg chg="mod ord">
          <ac:chgData name="Alfred Asterjadhi" userId="39de57b9-85c0-4fd1-aaac-8ca2b6560ad0" providerId="ADAL" clId="{65BF4D91-7971-4BD5-ACFB-6ADC0D7A16D2}" dt="2024-03-08T16:48:23.116" v="727" actId="6264"/>
          <ac:spMkLst>
            <pc:docMk/>
            <pc:sldMk cId="1843331871" sldId="365"/>
            <ac:spMk id="5" creationId="{73293754-77B9-AF3C-66B0-AC1E188A985E}"/>
          </ac:spMkLst>
        </pc:spChg>
        <pc:spChg chg="mod ord">
          <ac:chgData name="Alfred Asterjadhi" userId="39de57b9-85c0-4fd1-aaac-8ca2b6560ad0" providerId="ADAL" clId="{65BF4D91-7971-4BD5-ACFB-6ADC0D7A16D2}" dt="2024-03-08T16:48:23.116" v="727" actId="6264"/>
          <ac:spMkLst>
            <pc:docMk/>
            <pc:sldMk cId="1843331871" sldId="365"/>
            <ac:spMk id="6" creationId="{6ACA49CE-D01F-5C62-094F-BCB7174FDE18}"/>
          </ac:spMkLst>
        </pc:spChg>
        <pc:spChg chg="add del mod">
          <ac:chgData name="Alfred Asterjadhi" userId="39de57b9-85c0-4fd1-aaac-8ca2b6560ad0" providerId="ADAL" clId="{65BF4D91-7971-4BD5-ACFB-6ADC0D7A16D2}" dt="2024-03-08T16:48:23.116" v="727" actId="6264"/>
          <ac:spMkLst>
            <pc:docMk/>
            <pc:sldMk cId="1843331871" sldId="365"/>
            <ac:spMk id="7" creationId="{3AA76FC5-F84E-B3F8-2DAA-C838AEEAA207}"/>
          </ac:spMkLst>
        </pc:spChg>
        <pc:spChg chg="add del mod">
          <ac:chgData name="Alfred Asterjadhi" userId="39de57b9-85c0-4fd1-aaac-8ca2b6560ad0" providerId="ADAL" clId="{65BF4D91-7971-4BD5-ACFB-6ADC0D7A16D2}" dt="2024-03-08T16:48:23.116" v="727" actId="6264"/>
          <ac:spMkLst>
            <pc:docMk/>
            <pc:sldMk cId="1843331871" sldId="365"/>
            <ac:spMk id="8" creationId="{239AF38A-4C34-1149-2EDD-B7EB9F17DB92}"/>
          </ac:spMkLst>
        </pc:spChg>
        <pc:spChg chg="add del mod">
          <ac:chgData name="Alfred Asterjadhi" userId="39de57b9-85c0-4fd1-aaac-8ca2b6560ad0" providerId="ADAL" clId="{65BF4D91-7971-4BD5-ACFB-6ADC0D7A16D2}" dt="2024-03-08T16:48:23.116" v="727" actId="6264"/>
          <ac:spMkLst>
            <pc:docMk/>
            <pc:sldMk cId="1843331871" sldId="365"/>
            <ac:spMk id="9" creationId="{8A43AEA3-7389-1BA9-E7E5-A68CF47DF462}"/>
          </ac:spMkLst>
        </pc:spChg>
        <pc:spChg chg="add del mod ord">
          <ac:chgData name="Alfred Asterjadhi" userId="39de57b9-85c0-4fd1-aaac-8ca2b6560ad0" providerId="ADAL" clId="{65BF4D91-7971-4BD5-ACFB-6ADC0D7A16D2}" dt="2024-03-08T16:49:45.563" v="748" actId="14100"/>
          <ac:spMkLst>
            <pc:docMk/>
            <pc:sldMk cId="1843331871" sldId="365"/>
            <ac:spMk id="10" creationId="{C94BFE34-E164-362E-520A-13529A3EC875}"/>
          </ac:spMkLst>
        </pc:spChg>
        <pc:spChg chg="add del mod">
          <ac:chgData name="Alfred Asterjadhi" userId="39de57b9-85c0-4fd1-aaac-8ca2b6560ad0" providerId="ADAL" clId="{65BF4D91-7971-4BD5-ACFB-6ADC0D7A16D2}" dt="2024-03-08T16:48:23.116" v="727" actId="6264"/>
          <ac:spMkLst>
            <pc:docMk/>
            <pc:sldMk cId="1843331871" sldId="365"/>
            <ac:spMk id="11" creationId="{8E3411B9-3B8E-4FDB-1A2D-67A6F9CB3A3E}"/>
          </ac:spMkLst>
        </pc:spChg>
        <pc:spChg chg="mod">
          <ac:chgData name="Alfred Asterjadhi" userId="39de57b9-85c0-4fd1-aaac-8ca2b6560ad0" providerId="ADAL" clId="{65BF4D91-7971-4BD5-ACFB-6ADC0D7A16D2}" dt="2024-03-08T16:48:55.779" v="735"/>
          <ac:spMkLst>
            <pc:docMk/>
            <pc:sldMk cId="1843331871" sldId="365"/>
            <ac:spMk id="14" creationId="{468B71B9-01B8-3BDB-342E-26B4E0F82FAB}"/>
          </ac:spMkLst>
        </pc:spChg>
        <pc:spChg chg="mod">
          <ac:chgData name="Alfred Asterjadhi" userId="39de57b9-85c0-4fd1-aaac-8ca2b6560ad0" providerId="ADAL" clId="{65BF4D91-7971-4BD5-ACFB-6ADC0D7A16D2}" dt="2024-03-08T16:48:55.779" v="735"/>
          <ac:spMkLst>
            <pc:docMk/>
            <pc:sldMk cId="1843331871" sldId="365"/>
            <ac:spMk id="15" creationId="{20206810-5118-BFE4-6CC2-443EC72D3524}"/>
          </ac:spMkLst>
        </pc:spChg>
        <pc:spChg chg="mod">
          <ac:chgData name="Alfred Asterjadhi" userId="39de57b9-85c0-4fd1-aaac-8ca2b6560ad0" providerId="ADAL" clId="{65BF4D91-7971-4BD5-ACFB-6ADC0D7A16D2}" dt="2024-03-08T16:48:55.779" v="735"/>
          <ac:spMkLst>
            <pc:docMk/>
            <pc:sldMk cId="1843331871" sldId="365"/>
            <ac:spMk id="16" creationId="{938FD8E8-0848-6EAC-988D-EA524FA25976}"/>
          </ac:spMkLst>
        </pc:spChg>
        <pc:spChg chg="mod">
          <ac:chgData name="Alfred Asterjadhi" userId="39de57b9-85c0-4fd1-aaac-8ca2b6560ad0" providerId="ADAL" clId="{65BF4D91-7971-4BD5-ACFB-6ADC0D7A16D2}" dt="2024-03-08T16:48:55.779" v="735"/>
          <ac:spMkLst>
            <pc:docMk/>
            <pc:sldMk cId="1843331871" sldId="365"/>
            <ac:spMk id="17" creationId="{EC18A5B9-4293-E8B7-4A03-A2DC29EDA6EB}"/>
          </ac:spMkLst>
        </pc:spChg>
        <pc:spChg chg="mod">
          <ac:chgData name="Alfred Asterjadhi" userId="39de57b9-85c0-4fd1-aaac-8ca2b6560ad0" providerId="ADAL" clId="{65BF4D91-7971-4BD5-ACFB-6ADC0D7A16D2}" dt="2024-03-08T16:48:55.779" v="735"/>
          <ac:spMkLst>
            <pc:docMk/>
            <pc:sldMk cId="1843331871" sldId="365"/>
            <ac:spMk id="19" creationId="{CF5A2C3B-98D1-61B7-51A3-FA8D14849DB2}"/>
          </ac:spMkLst>
        </pc:spChg>
        <pc:spChg chg="mod">
          <ac:chgData name="Alfred Asterjadhi" userId="39de57b9-85c0-4fd1-aaac-8ca2b6560ad0" providerId="ADAL" clId="{65BF4D91-7971-4BD5-ACFB-6ADC0D7A16D2}" dt="2024-03-08T16:48:55.779" v="735"/>
          <ac:spMkLst>
            <pc:docMk/>
            <pc:sldMk cId="1843331871" sldId="365"/>
            <ac:spMk id="21" creationId="{0612C06B-DB72-FC2B-5FAF-D50F71C214ED}"/>
          </ac:spMkLst>
        </pc:spChg>
        <pc:spChg chg="mod">
          <ac:chgData name="Alfred Asterjadhi" userId="39de57b9-85c0-4fd1-aaac-8ca2b6560ad0" providerId="ADAL" clId="{65BF4D91-7971-4BD5-ACFB-6ADC0D7A16D2}" dt="2024-03-11T00:40:32.192" v="965" actId="404"/>
          <ac:spMkLst>
            <pc:docMk/>
            <pc:sldMk cId="1843331871" sldId="365"/>
            <ac:spMk id="22" creationId="{55E73088-C3D9-DA10-302B-DABE5FE20DFE}"/>
          </ac:spMkLst>
        </pc:spChg>
        <pc:spChg chg="mod">
          <ac:chgData name="Alfred Asterjadhi" userId="39de57b9-85c0-4fd1-aaac-8ca2b6560ad0" providerId="ADAL" clId="{65BF4D91-7971-4BD5-ACFB-6ADC0D7A16D2}" dt="2024-03-08T16:48:55.779" v="735"/>
          <ac:spMkLst>
            <pc:docMk/>
            <pc:sldMk cId="1843331871" sldId="365"/>
            <ac:spMk id="23" creationId="{FD5D2120-7211-4DB8-A4A1-0E9688665CEB}"/>
          </ac:spMkLst>
        </pc:spChg>
        <pc:spChg chg="mod">
          <ac:chgData name="Alfred Asterjadhi" userId="39de57b9-85c0-4fd1-aaac-8ca2b6560ad0" providerId="ADAL" clId="{65BF4D91-7971-4BD5-ACFB-6ADC0D7A16D2}" dt="2024-03-08T16:48:55.779" v="735"/>
          <ac:spMkLst>
            <pc:docMk/>
            <pc:sldMk cId="1843331871" sldId="365"/>
            <ac:spMk id="24" creationId="{81E39DF7-21EB-5379-C5AF-D762A373BCD6}"/>
          </ac:spMkLst>
        </pc:spChg>
        <pc:spChg chg="mod">
          <ac:chgData name="Alfred Asterjadhi" userId="39de57b9-85c0-4fd1-aaac-8ca2b6560ad0" providerId="ADAL" clId="{65BF4D91-7971-4BD5-ACFB-6ADC0D7A16D2}" dt="2024-03-08T16:48:55.779" v="735"/>
          <ac:spMkLst>
            <pc:docMk/>
            <pc:sldMk cId="1843331871" sldId="365"/>
            <ac:spMk id="25" creationId="{97822EDC-D102-21A4-49B3-99C9A8763D6B}"/>
          </ac:spMkLst>
        </pc:spChg>
        <pc:spChg chg="mod">
          <ac:chgData name="Alfred Asterjadhi" userId="39de57b9-85c0-4fd1-aaac-8ca2b6560ad0" providerId="ADAL" clId="{65BF4D91-7971-4BD5-ACFB-6ADC0D7A16D2}" dt="2024-03-08T16:48:55.779" v="735"/>
          <ac:spMkLst>
            <pc:docMk/>
            <pc:sldMk cId="1843331871" sldId="365"/>
            <ac:spMk id="26" creationId="{347F10BF-7FC5-CCF7-5840-2DCDAAF64393}"/>
          </ac:spMkLst>
        </pc:spChg>
        <pc:spChg chg="mod">
          <ac:chgData name="Alfred Asterjadhi" userId="39de57b9-85c0-4fd1-aaac-8ca2b6560ad0" providerId="ADAL" clId="{65BF4D91-7971-4BD5-ACFB-6ADC0D7A16D2}" dt="2024-03-08T16:48:55.779" v="735"/>
          <ac:spMkLst>
            <pc:docMk/>
            <pc:sldMk cId="1843331871" sldId="365"/>
            <ac:spMk id="27" creationId="{8D53906D-6953-4FD6-98A4-36825DEC50D6}"/>
          </ac:spMkLst>
        </pc:spChg>
        <pc:spChg chg="mod">
          <ac:chgData name="Alfred Asterjadhi" userId="39de57b9-85c0-4fd1-aaac-8ca2b6560ad0" providerId="ADAL" clId="{65BF4D91-7971-4BD5-ACFB-6ADC0D7A16D2}" dt="2024-03-08T16:48:55.779" v="735"/>
          <ac:spMkLst>
            <pc:docMk/>
            <pc:sldMk cId="1843331871" sldId="365"/>
            <ac:spMk id="28" creationId="{E4663275-C24C-38FE-9E47-678C1E85A369}"/>
          </ac:spMkLst>
        </pc:spChg>
        <pc:spChg chg="mod">
          <ac:chgData name="Alfred Asterjadhi" userId="39de57b9-85c0-4fd1-aaac-8ca2b6560ad0" providerId="ADAL" clId="{65BF4D91-7971-4BD5-ACFB-6ADC0D7A16D2}" dt="2024-03-08T16:48:55.779" v="735"/>
          <ac:spMkLst>
            <pc:docMk/>
            <pc:sldMk cId="1843331871" sldId="365"/>
            <ac:spMk id="29" creationId="{F09B09C4-386C-53A0-523C-6A16A80418B1}"/>
          </ac:spMkLst>
        </pc:spChg>
        <pc:spChg chg="mod">
          <ac:chgData name="Alfred Asterjadhi" userId="39de57b9-85c0-4fd1-aaac-8ca2b6560ad0" providerId="ADAL" clId="{65BF4D91-7971-4BD5-ACFB-6ADC0D7A16D2}" dt="2024-03-08T16:48:55.779" v="735"/>
          <ac:spMkLst>
            <pc:docMk/>
            <pc:sldMk cId="1843331871" sldId="365"/>
            <ac:spMk id="30" creationId="{CDAD11F5-A8B3-1344-7704-944F1F753E31}"/>
          </ac:spMkLst>
        </pc:spChg>
        <pc:spChg chg="add del mod">
          <ac:chgData name="Alfred Asterjadhi" userId="39de57b9-85c0-4fd1-aaac-8ca2b6560ad0" providerId="ADAL" clId="{65BF4D91-7971-4BD5-ACFB-6ADC0D7A16D2}" dt="2024-03-08T16:49:10.252" v="740" actId="21"/>
          <ac:spMkLst>
            <pc:docMk/>
            <pc:sldMk cId="1843331871" sldId="365"/>
            <ac:spMk id="32" creationId="{45B73288-2440-473F-F709-49E856AA4340}"/>
          </ac:spMkLst>
        </pc:spChg>
        <pc:grpChg chg="add mod">
          <ac:chgData name="Alfred Asterjadhi" userId="39de57b9-85c0-4fd1-aaac-8ca2b6560ad0" providerId="ADAL" clId="{65BF4D91-7971-4BD5-ACFB-6ADC0D7A16D2}" dt="2024-03-08T16:49:17.819" v="743" actId="1076"/>
          <ac:grpSpMkLst>
            <pc:docMk/>
            <pc:sldMk cId="1843331871" sldId="365"/>
            <ac:grpSpMk id="12" creationId="{75C49A28-FFD6-0949-EBA6-DEE6D26464C6}"/>
          </ac:grpSpMkLst>
        </pc:grpChg>
        <pc:grpChg chg="mod">
          <ac:chgData name="Alfred Asterjadhi" userId="39de57b9-85c0-4fd1-aaac-8ca2b6560ad0" providerId="ADAL" clId="{65BF4D91-7971-4BD5-ACFB-6ADC0D7A16D2}" dt="2024-03-08T16:48:55.779" v="735"/>
          <ac:grpSpMkLst>
            <pc:docMk/>
            <pc:sldMk cId="1843331871" sldId="365"/>
            <ac:grpSpMk id="18" creationId="{0EF89811-5BBF-2596-506A-ECA61EC13197}"/>
          </ac:grpSpMkLst>
        </pc:grpChg>
        <pc:grpChg chg="mod">
          <ac:chgData name="Alfred Asterjadhi" userId="39de57b9-85c0-4fd1-aaac-8ca2b6560ad0" providerId="ADAL" clId="{65BF4D91-7971-4BD5-ACFB-6ADC0D7A16D2}" dt="2024-03-08T16:48:55.779" v="735"/>
          <ac:grpSpMkLst>
            <pc:docMk/>
            <pc:sldMk cId="1843331871" sldId="365"/>
            <ac:grpSpMk id="20" creationId="{411BAF28-679E-0808-7C63-6855B52DFE66}"/>
          </ac:grpSpMkLst>
        </pc:grpChg>
        <pc:picChg chg="mod">
          <ac:chgData name="Alfred Asterjadhi" userId="39de57b9-85c0-4fd1-aaac-8ca2b6560ad0" providerId="ADAL" clId="{65BF4D91-7971-4BD5-ACFB-6ADC0D7A16D2}" dt="2024-03-08T16:48:55.779" v="735"/>
          <ac:picMkLst>
            <pc:docMk/>
            <pc:sldMk cId="1843331871" sldId="365"/>
            <ac:picMk id="13" creationId="{FC07E3A4-D968-B8AF-028A-07BBD5296479}"/>
          </ac:picMkLst>
        </pc:picChg>
      </pc:sldChg>
      <pc:sldChg chg="modSp mod">
        <pc:chgData name="Alfred Asterjadhi" userId="39de57b9-85c0-4fd1-aaac-8ca2b6560ad0" providerId="ADAL" clId="{65BF4D91-7971-4BD5-ACFB-6ADC0D7A16D2}" dt="2024-03-08T16:47:05.102" v="721"/>
        <pc:sldMkLst>
          <pc:docMk/>
          <pc:sldMk cId="3530745078" sldId="981"/>
        </pc:sldMkLst>
        <pc:spChg chg="mod">
          <ac:chgData name="Alfred Asterjadhi" userId="39de57b9-85c0-4fd1-aaac-8ca2b6560ad0" providerId="ADAL" clId="{65BF4D91-7971-4BD5-ACFB-6ADC0D7A16D2}" dt="2024-03-08T16:47:05.102" v="721"/>
          <ac:spMkLst>
            <pc:docMk/>
            <pc:sldMk cId="3530745078" sldId="981"/>
            <ac:spMk id="6" creationId="{5B730E83-9DC1-A5C8-2ED5-67E59F091639}"/>
          </ac:spMkLst>
        </pc:spChg>
      </pc:sldChg>
      <pc:sldChg chg="modSp mod">
        <pc:chgData name="Alfred Asterjadhi" userId="39de57b9-85c0-4fd1-aaac-8ca2b6560ad0" providerId="ADAL" clId="{65BF4D91-7971-4BD5-ACFB-6ADC0D7A16D2}" dt="2024-03-14T18:07:00.682" v="2687" actId="20577"/>
        <pc:sldMkLst>
          <pc:docMk/>
          <pc:sldMk cId="3140364693" sldId="997"/>
        </pc:sldMkLst>
        <pc:spChg chg="mod">
          <ac:chgData name="Alfred Asterjadhi" userId="39de57b9-85c0-4fd1-aaac-8ca2b6560ad0" providerId="ADAL" clId="{65BF4D91-7971-4BD5-ACFB-6ADC0D7A16D2}" dt="2024-03-08T16:47:02.152" v="719"/>
          <ac:spMkLst>
            <pc:docMk/>
            <pc:sldMk cId="3140364693" sldId="997"/>
            <ac:spMk id="6" creationId="{29CFE1A9-332B-2B06-C330-B9EB4742F3D1}"/>
          </ac:spMkLst>
        </pc:spChg>
        <pc:spChg chg="mod">
          <ac:chgData name="Alfred Asterjadhi" userId="39de57b9-85c0-4fd1-aaac-8ca2b6560ad0" providerId="ADAL" clId="{65BF4D91-7971-4BD5-ACFB-6ADC0D7A16D2}" dt="2024-03-14T18:07:00.682" v="2687" actId="20577"/>
          <ac:spMkLst>
            <pc:docMk/>
            <pc:sldMk cId="3140364693" sldId="997"/>
            <ac:spMk id="7" creationId="{0310814A-1E2F-57F2-C9EF-3805BE6E5DAB}"/>
          </ac:spMkLst>
        </pc:spChg>
      </pc:sldChg>
      <pc:sldChg chg="modSp mod">
        <pc:chgData name="Alfred Asterjadhi" userId="39de57b9-85c0-4fd1-aaac-8ca2b6560ad0" providerId="ADAL" clId="{65BF4D91-7971-4BD5-ACFB-6ADC0D7A16D2}" dt="2024-03-13T23:35:58.736" v="1915" actId="207"/>
        <pc:sldMkLst>
          <pc:docMk/>
          <pc:sldMk cId="3395387797" sldId="1002"/>
        </pc:sldMkLst>
        <pc:spChg chg="mod">
          <ac:chgData name="Alfred Asterjadhi" userId="39de57b9-85c0-4fd1-aaac-8ca2b6560ad0" providerId="ADAL" clId="{65BF4D91-7971-4BD5-ACFB-6ADC0D7A16D2}" dt="2024-03-08T15:59:51.649" v="52" actId="20577"/>
          <ac:spMkLst>
            <pc:docMk/>
            <pc:sldMk cId="3395387797" sldId="1002"/>
            <ac:spMk id="2" creationId="{F2762690-C15C-4839-B40F-0AF3A4D89457}"/>
          </ac:spMkLst>
        </pc:spChg>
        <pc:spChg chg="mod">
          <ac:chgData name="Alfred Asterjadhi" userId="39de57b9-85c0-4fd1-aaac-8ca2b6560ad0" providerId="ADAL" clId="{65BF4D91-7971-4BD5-ACFB-6ADC0D7A16D2}" dt="2024-03-08T16:46:24.267" v="698"/>
          <ac:spMkLst>
            <pc:docMk/>
            <pc:sldMk cId="3395387797" sldId="1002"/>
            <ac:spMk id="3" creationId="{D20906E0-F900-4991-83B1-675F5B67FA2D}"/>
          </ac:spMkLst>
        </pc:spChg>
        <pc:graphicFrameChg chg="mod modGraphic">
          <ac:chgData name="Alfred Asterjadhi" userId="39de57b9-85c0-4fd1-aaac-8ca2b6560ad0" providerId="ADAL" clId="{65BF4D91-7971-4BD5-ACFB-6ADC0D7A16D2}" dt="2024-03-13T23:35:58.736" v="1915"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65BF4D91-7971-4BD5-ACFB-6ADC0D7A16D2}" dt="2024-03-14T21:18:36.847" v="2978" actId="20577"/>
        <pc:sldMkLst>
          <pc:docMk/>
          <pc:sldMk cId="1867128610" sldId="1015"/>
        </pc:sldMkLst>
        <pc:spChg chg="mod">
          <ac:chgData name="Alfred Asterjadhi" userId="39de57b9-85c0-4fd1-aaac-8ca2b6560ad0" providerId="ADAL" clId="{65BF4D91-7971-4BD5-ACFB-6ADC0D7A16D2}" dt="2024-03-14T21:18:36.847" v="2978" actId="20577"/>
          <ac:spMkLst>
            <pc:docMk/>
            <pc:sldMk cId="1867128610" sldId="1015"/>
            <ac:spMk id="3" creationId="{EDD9C5A0-F427-CEFF-3F4B-4AFBD466FFF1}"/>
          </ac:spMkLst>
        </pc:spChg>
        <pc:spChg chg="mod">
          <ac:chgData name="Alfred Asterjadhi" userId="39de57b9-85c0-4fd1-aaac-8ca2b6560ad0" providerId="ADAL" clId="{65BF4D91-7971-4BD5-ACFB-6ADC0D7A16D2}" dt="2024-03-08T16:47:07.426" v="722"/>
          <ac:spMkLst>
            <pc:docMk/>
            <pc:sldMk cId="1867128610" sldId="1015"/>
            <ac:spMk id="6" creationId="{2B10B089-1A6C-159C-2447-BEBB96DF6921}"/>
          </ac:spMkLst>
        </pc:spChg>
      </pc:sldChg>
      <pc:sldChg chg="addSp modSp mod ord">
        <pc:chgData name="Alfred Asterjadhi" userId="39de57b9-85c0-4fd1-aaac-8ca2b6560ad0" providerId="ADAL" clId="{65BF4D91-7971-4BD5-ACFB-6ADC0D7A16D2}" dt="2024-03-11T19:55:47.593" v="1274" actId="13926"/>
        <pc:sldMkLst>
          <pc:docMk/>
          <pc:sldMk cId="3604798043" sldId="1016"/>
        </pc:sldMkLst>
        <pc:spChg chg="mod">
          <ac:chgData name="Alfred Asterjadhi" userId="39de57b9-85c0-4fd1-aaac-8ca2b6560ad0" providerId="ADAL" clId="{65BF4D91-7971-4BD5-ACFB-6ADC0D7A16D2}" dt="2024-03-11T19:55:47.593" v="1274" actId="13926"/>
          <ac:spMkLst>
            <pc:docMk/>
            <pc:sldMk cId="3604798043" sldId="1016"/>
            <ac:spMk id="3" creationId="{BF30AD7A-E882-E4FF-11AD-98DB29B8EB24}"/>
          </ac:spMkLst>
        </pc:spChg>
        <pc:spChg chg="mod">
          <ac:chgData name="Alfred Asterjadhi" userId="39de57b9-85c0-4fd1-aaac-8ca2b6560ad0" providerId="ADAL" clId="{65BF4D91-7971-4BD5-ACFB-6ADC0D7A16D2}" dt="2024-03-08T16:46:43.220" v="708"/>
          <ac:spMkLst>
            <pc:docMk/>
            <pc:sldMk cId="3604798043" sldId="1016"/>
            <ac:spMk id="6" creationId="{BCE32CC0-D3FC-8368-D76A-A86989EB482F}"/>
          </ac:spMkLst>
        </pc:spChg>
        <pc:spChg chg="add">
          <ac:chgData name="Alfred Asterjadhi" userId="39de57b9-85c0-4fd1-aaac-8ca2b6560ad0" providerId="ADAL" clId="{65BF4D91-7971-4BD5-ACFB-6ADC0D7A16D2}" dt="2024-03-11T14:05:09.773" v="1083"/>
          <ac:spMkLst>
            <pc:docMk/>
            <pc:sldMk cId="3604798043" sldId="1016"/>
            <ac:spMk id="7" creationId="{B5BFCD15-2D8B-576E-26E7-EFDACAA602BE}"/>
          </ac:spMkLst>
        </pc:spChg>
      </pc:sldChg>
      <pc:sldChg chg="modSp mod">
        <pc:chgData name="Alfred Asterjadhi" userId="39de57b9-85c0-4fd1-aaac-8ca2b6560ad0" providerId="ADAL" clId="{65BF4D91-7971-4BD5-ACFB-6ADC0D7A16D2}" dt="2024-03-11T19:54:31.466" v="1188" actId="207"/>
        <pc:sldMkLst>
          <pc:docMk/>
          <pc:sldMk cId="4027437955" sldId="1017"/>
        </pc:sldMkLst>
        <pc:spChg chg="mod">
          <ac:chgData name="Alfred Asterjadhi" userId="39de57b9-85c0-4fd1-aaac-8ca2b6560ad0" providerId="ADAL" clId="{65BF4D91-7971-4BD5-ACFB-6ADC0D7A16D2}" dt="2024-03-09T01:54:34.555" v="905" actId="20577"/>
          <ac:spMkLst>
            <pc:docMk/>
            <pc:sldMk cId="4027437955" sldId="1017"/>
            <ac:spMk id="2" creationId="{3D4A45D8-2F9A-F2CA-AD57-6FBDBDBF4F24}"/>
          </ac:spMkLst>
        </pc:spChg>
        <pc:spChg chg="mod">
          <ac:chgData name="Alfred Asterjadhi" userId="39de57b9-85c0-4fd1-aaac-8ca2b6560ad0" providerId="ADAL" clId="{65BF4D91-7971-4BD5-ACFB-6ADC0D7A16D2}" dt="2024-03-11T19:54:31.466" v="1188" actId="207"/>
          <ac:spMkLst>
            <pc:docMk/>
            <pc:sldMk cId="4027437955" sldId="1017"/>
            <ac:spMk id="3" creationId="{D1F76C62-C535-E402-B942-A183F2E75F1E}"/>
          </ac:spMkLst>
        </pc:spChg>
        <pc:spChg chg="mod">
          <ac:chgData name="Alfred Asterjadhi" userId="39de57b9-85c0-4fd1-aaac-8ca2b6560ad0" providerId="ADAL" clId="{65BF4D91-7971-4BD5-ACFB-6ADC0D7A16D2}" dt="2024-03-08T16:46:44.684" v="709"/>
          <ac:spMkLst>
            <pc:docMk/>
            <pc:sldMk cId="4027437955" sldId="1017"/>
            <ac:spMk id="6" creationId="{B284940D-334D-2FA7-0942-7FCC9D7579FB}"/>
          </ac:spMkLst>
        </pc:spChg>
      </pc:sldChg>
      <pc:sldChg chg="modSp mod">
        <pc:chgData name="Alfred Asterjadhi" userId="39de57b9-85c0-4fd1-aaac-8ca2b6560ad0" providerId="ADAL" clId="{65BF4D91-7971-4BD5-ACFB-6ADC0D7A16D2}" dt="2024-03-11T19:39:25.194" v="1185" actId="13926"/>
        <pc:sldMkLst>
          <pc:docMk/>
          <pc:sldMk cId="4282743175" sldId="1018"/>
        </pc:sldMkLst>
        <pc:spChg chg="mod">
          <ac:chgData name="Alfred Asterjadhi" userId="39de57b9-85c0-4fd1-aaac-8ca2b6560ad0" providerId="ADAL" clId="{65BF4D91-7971-4BD5-ACFB-6ADC0D7A16D2}" dt="2024-03-11T19:39:25.194" v="1185" actId="13926"/>
          <ac:spMkLst>
            <pc:docMk/>
            <pc:sldMk cId="4282743175" sldId="1018"/>
            <ac:spMk id="2" creationId="{4B5F0D0E-8BB7-48AB-9160-728B8B3399A2}"/>
          </ac:spMkLst>
        </pc:spChg>
        <pc:spChg chg="mod">
          <ac:chgData name="Alfred Asterjadhi" userId="39de57b9-85c0-4fd1-aaac-8ca2b6560ad0" providerId="ADAL" clId="{65BF4D91-7971-4BD5-ACFB-6ADC0D7A16D2}" dt="2024-03-09T01:54:29.745" v="900" actId="20577"/>
          <ac:spMkLst>
            <pc:docMk/>
            <pc:sldMk cId="4282743175" sldId="1018"/>
            <ac:spMk id="3" creationId="{DFB0BA47-D7B6-4F95-932E-A7AA615BC440}"/>
          </ac:spMkLst>
        </pc:spChg>
        <pc:spChg chg="mod">
          <ac:chgData name="Alfred Asterjadhi" userId="39de57b9-85c0-4fd1-aaac-8ca2b6560ad0" providerId="ADAL" clId="{65BF4D91-7971-4BD5-ACFB-6ADC0D7A16D2}" dt="2024-03-08T16:46:40.303" v="706"/>
          <ac:spMkLst>
            <pc:docMk/>
            <pc:sldMk cId="4282743175" sldId="1018"/>
            <ac:spMk id="6" creationId="{974B2026-97FB-40D2-8F22-7E6D319B4EA2}"/>
          </ac:spMkLst>
        </pc:spChg>
      </pc:sldChg>
      <pc:sldChg chg="addSp modSp mod">
        <pc:chgData name="Alfred Asterjadhi" userId="39de57b9-85c0-4fd1-aaac-8ca2b6560ad0" providerId="ADAL" clId="{65BF4D91-7971-4BD5-ACFB-6ADC0D7A16D2}" dt="2024-03-14T21:01:18.986" v="2970" actId="207"/>
        <pc:sldMkLst>
          <pc:docMk/>
          <pc:sldMk cId="3814028870" sldId="1039"/>
        </pc:sldMkLst>
        <pc:spChg chg="mod">
          <ac:chgData name="Alfred Asterjadhi" userId="39de57b9-85c0-4fd1-aaac-8ca2b6560ad0" providerId="ADAL" clId="{65BF4D91-7971-4BD5-ACFB-6ADC0D7A16D2}" dt="2024-03-14T21:01:18.986" v="2970" actId="207"/>
          <ac:spMkLst>
            <pc:docMk/>
            <pc:sldMk cId="3814028870" sldId="1039"/>
            <ac:spMk id="3" creationId="{2C08B101-42DC-1716-269A-5A07B06D62DE}"/>
          </ac:spMkLst>
        </pc:spChg>
        <pc:spChg chg="mod">
          <ac:chgData name="Alfred Asterjadhi" userId="39de57b9-85c0-4fd1-aaac-8ca2b6560ad0" providerId="ADAL" clId="{65BF4D91-7971-4BD5-ACFB-6ADC0D7A16D2}" dt="2024-03-08T16:46:59.146" v="717"/>
          <ac:spMkLst>
            <pc:docMk/>
            <pc:sldMk cId="3814028870" sldId="1039"/>
            <ac:spMk id="6" creationId="{EC77C5EB-E20F-F01E-703C-08282E47E7DA}"/>
          </ac:spMkLst>
        </pc:spChg>
        <pc:graphicFrameChg chg="add mod">
          <ac:chgData name="Alfred Asterjadhi" userId="39de57b9-85c0-4fd1-aaac-8ca2b6560ad0" providerId="ADAL" clId="{65BF4D91-7971-4BD5-ACFB-6ADC0D7A16D2}" dt="2024-03-14T16:50:35.513" v="2509"/>
          <ac:graphicFrameMkLst>
            <pc:docMk/>
            <pc:sldMk cId="3814028870" sldId="1039"/>
            <ac:graphicFrameMk id="7" creationId="{56FA1782-B684-2D4B-5E00-165E0942D3A3}"/>
          </ac:graphicFrameMkLst>
        </pc:graphicFrameChg>
        <pc:graphicFrameChg chg="add mod">
          <ac:chgData name="Alfred Asterjadhi" userId="39de57b9-85c0-4fd1-aaac-8ca2b6560ad0" providerId="ADAL" clId="{65BF4D91-7971-4BD5-ACFB-6ADC0D7A16D2}" dt="2024-03-14T20:19:47.697" v="2956"/>
          <ac:graphicFrameMkLst>
            <pc:docMk/>
            <pc:sldMk cId="3814028870" sldId="1039"/>
            <ac:graphicFrameMk id="7" creationId="{B9600CCA-632C-3D14-701B-39B3152C3C2A}"/>
          </ac:graphicFrameMkLst>
        </pc:graphicFrameChg>
      </pc:sldChg>
      <pc:sldChg chg="modSp mod">
        <pc:chgData name="Alfred Asterjadhi" userId="39de57b9-85c0-4fd1-aaac-8ca2b6560ad0" providerId="ADAL" clId="{65BF4D91-7971-4BD5-ACFB-6ADC0D7A16D2}" dt="2024-03-14T21:16:55.571" v="2971" actId="207"/>
        <pc:sldMkLst>
          <pc:docMk/>
          <pc:sldMk cId="1268796722" sldId="1069"/>
        </pc:sldMkLst>
        <pc:spChg chg="mod">
          <ac:chgData name="Alfred Asterjadhi" userId="39de57b9-85c0-4fd1-aaac-8ca2b6560ad0" providerId="ADAL" clId="{65BF4D91-7971-4BD5-ACFB-6ADC0D7A16D2}" dt="2024-03-14T21:16:55.571" v="2971" actId="207"/>
          <ac:spMkLst>
            <pc:docMk/>
            <pc:sldMk cId="1268796722" sldId="1069"/>
            <ac:spMk id="3" creationId="{D1358E1A-E185-4489-03F1-1A1A550D7AE4}"/>
          </ac:spMkLst>
        </pc:spChg>
        <pc:spChg chg="mod">
          <ac:chgData name="Alfred Asterjadhi" userId="39de57b9-85c0-4fd1-aaac-8ca2b6560ad0" providerId="ADAL" clId="{65BF4D91-7971-4BD5-ACFB-6ADC0D7A16D2}" dt="2024-03-08T16:47:00.753" v="718"/>
          <ac:spMkLst>
            <pc:docMk/>
            <pc:sldMk cId="1268796722" sldId="1069"/>
            <ac:spMk id="6" creationId="{A843F1B1-22CD-3B09-326F-EF9071A68CDB}"/>
          </ac:spMkLst>
        </pc:spChg>
      </pc:sldChg>
      <pc:sldChg chg="addSp modSp mod">
        <pc:chgData name="Alfred Asterjadhi" userId="39de57b9-85c0-4fd1-aaac-8ca2b6560ad0" providerId="ADAL" clId="{65BF4D91-7971-4BD5-ACFB-6ADC0D7A16D2}" dt="2024-03-11T15:58:28.475" v="1123" actId="207"/>
        <pc:sldMkLst>
          <pc:docMk/>
          <pc:sldMk cId="241393342" sldId="1082"/>
        </pc:sldMkLst>
        <pc:spChg chg="mod">
          <ac:chgData name="Alfred Asterjadhi" userId="39de57b9-85c0-4fd1-aaac-8ca2b6560ad0" providerId="ADAL" clId="{65BF4D91-7971-4BD5-ACFB-6ADC0D7A16D2}" dt="2024-03-11T14:01:06.012" v="1080" actId="13926"/>
          <ac:spMkLst>
            <pc:docMk/>
            <pc:sldMk cId="241393342" sldId="1082"/>
            <ac:spMk id="2" creationId="{4B5F0D0E-8BB7-48AB-9160-728B8B3399A2}"/>
          </ac:spMkLst>
        </pc:spChg>
        <pc:spChg chg="mod">
          <ac:chgData name="Alfred Asterjadhi" userId="39de57b9-85c0-4fd1-aaac-8ca2b6560ad0" providerId="ADAL" clId="{65BF4D91-7971-4BD5-ACFB-6ADC0D7A16D2}" dt="2024-03-11T15:58:28.475" v="1123" actId="207"/>
          <ac:spMkLst>
            <pc:docMk/>
            <pc:sldMk cId="241393342" sldId="1082"/>
            <ac:spMk id="3" creationId="{DFB0BA47-D7B6-4F95-932E-A7AA615BC440}"/>
          </ac:spMkLst>
        </pc:spChg>
        <pc:spChg chg="mod">
          <ac:chgData name="Alfred Asterjadhi" userId="39de57b9-85c0-4fd1-aaac-8ca2b6560ad0" providerId="ADAL" clId="{65BF4D91-7971-4BD5-ACFB-6ADC0D7A16D2}" dt="2024-03-08T16:46:38.788" v="705"/>
          <ac:spMkLst>
            <pc:docMk/>
            <pc:sldMk cId="241393342" sldId="1082"/>
            <ac:spMk id="6" creationId="{974B2026-97FB-40D2-8F22-7E6D319B4EA2}"/>
          </ac:spMkLst>
        </pc:spChg>
        <pc:graphicFrameChg chg="add mod">
          <ac:chgData name="Alfred Asterjadhi" userId="39de57b9-85c0-4fd1-aaac-8ca2b6560ad0" providerId="ADAL" clId="{65BF4D91-7971-4BD5-ACFB-6ADC0D7A16D2}" dt="2024-03-08T16:00:51.443" v="64"/>
          <ac:graphicFrameMkLst>
            <pc:docMk/>
            <pc:sldMk cId="241393342" sldId="1082"/>
            <ac:graphicFrameMk id="7" creationId="{5D20F43E-D46B-F73A-9212-7E6E3A4656EE}"/>
          </ac:graphicFrameMkLst>
        </pc:graphicFrameChg>
        <pc:graphicFrameChg chg="add mod">
          <ac:chgData name="Alfred Asterjadhi" userId="39de57b9-85c0-4fd1-aaac-8ca2b6560ad0" providerId="ADAL" clId="{65BF4D91-7971-4BD5-ACFB-6ADC0D7A16D2}" dt="2024-03-08T16:00:55.019" v="65"/>
          <ac:graphicFrameMkLst>
            <pc:docMk/>
            <pc:sldMk cId="241393342" sldId="1082"/>
            <ac:graphicFrameMk id="8" creationId="{1DA7BE39-03FF-9EFC-3253-F7BC2C6EB44A}"/>
          </ac:graphicFrameMkLst>
        </pc:graphicFrameChg>
      </pc:sldChg>
      <pc:sldChg chg="modSp mod">
        <pc:chgData name="Alfred Asterjadhi" userId="39de57b9-85c0-4fd1-aaac-8ca2b6560ad0" providerId="ADAL" clId="{65BF4D91-7971-4BD5-ACFB-6ADC0D7A16D2}" dt="2024-03-13T23:31:41.459" v="1911" actId="13926"/>
        <pc:sldMkLst>
          <pc:docMk/>
          <pc:sldMk cId="2501485540" sldId="1085"/>
        </pc:sldMkLst>
        <pc:spChg chg="mod">
          <ac:chgData name="Alfred Asterjadhi" userId="39de57b9-85c0-4fd1-aaac-8ca2b6560ad0" providerId="ADAL" clId="{65BF4D91-7971-4BD5-ACFB-6ADC0D7A16D2}" dt="2024-03-13T23:31:41.459" v="1911" actId="13926"/>
          <ac:spMkLst>
            <pc:docMk/>
            <pc:sldMk cId="2501485540" sldId="1085"/>
            <ac:spMk id="2" creationId="{4B5F0D0E-8BB7-48AB-9160-728B8B3399A2}"/>
          </ac:spMkLst>
        </pc:spChg>
        <pc:spChg chg="mod">
          <ac:chgData name="Alfred Asterjadhi" userId="39de57b9-85c0-4fd1-aaac-8ca2b6560ad0" providerId="ADAL" clId="{65BF4D91-7971-4BD5-ACFB-6ADC0D7A16D2}" dt="2024-03-13T23:31:37.643" v="1910" actId="207"/>
          <ac:spMkLst>
            <pc:docMk/>
            <pc:sldMk cId="2501485540" sldId="1085"/>
            <ac:spMk id="3" creationId="{DFB0BA47-D7B6-4F95-932E-A7AA615BC440}"/>
          </ac:spMkLst>
        </pc:spChg>
        <pc:spChg chg="mod">
          <ac:chgData name="Alfred Asterjadhi" userId="39de57b9-85c0-4fd1-aaac-8ca2b6560ad0" providerId="ADAL" clId="{65BF4D91-7971-4BD5-ACFB-6ADC0D7A16D2}" dt="2024-03-08T16:46:49.116" v="710"/>
          <ac:spMkLst>
            <pc:docMk/>
            <pc:sldMk cId="2501485540" sldId="1085"/>
            <ac:spMk id="6" creationId="{974B2026-97FB-40D2-8F22-7E6D319B4EA2}"/>
          </ac:spMkLst>
        </pc:spChg>
      </pc:sldChg>
      <pc:sldChg chg="modSp del mod">
        <pc:chgData name="Alfred Asterjadhi" userId="39de57b9-85c0-4fd1-aaac-8ca2b6560ad0" providerId="ADAL" clId="{65BF4D91-7971-4BD5-ACFB-6ADC0D7A16D2}" dt="2024-03-11T00:38:29.016" v="952" actId="47"/>
        <pc:sldMkLst>
          <pc:docMk/>
          <pc:sldMk cId="137095402" sldId="1086"/>
        </pc:sldMkLst>
        <pc:spChg chg="mod">
          <ac:chgData name="Alfred Asterjadhi" userId="39de57b9-85c0-4fd1-aaac-8ca2b6560ad0" providerId="ADAL" clId="{65BF4D91-7971-4BD5-ACFB-6ADC0D7A16D2}" dt="2024-03-11T00:37:44.602" v="947" actId="400"/>
          <ac:spMkLst>
            <pc:docMk/>
            <pc:sldMk cId="137095402" sldId="1086"/>
            <ac:spMk id="2" creationId="{4B5F0D0E-8BB7-48AB-9160-728B8B3399A2}"/>
          </ac:spMkLst>
        </pc:spChg>
        <pc:spChg chg="mod">
          <ac:chgData name="Alfred Asterjadhi" userId="39de57b9-85c0-4fd1-aaac-8ca2b6560ad0" providerId="ADAL" clId="{65BF4D91-7971-4BD5-ACFB-6ADC0D7A16D2}" dt="2024-03-09T17:55:16.058" v="916" actId="20577"/>
          <ac:spMkLst>
            <pc:docMk/>
            <pc:sldMk cId="137095402" sldId="1086"/>
            <ac:spMk id="3" creationId="{DFB0BA47-D7B6-4F95-932E-A7AA615BC440}"/>
          </ac:spMkLst>
        </pc:spChg>
        <pc:spChg chg="mod">
          <ac:chgData name="Alfred Asterjadhi" userId="39de57b9-85c0-4fd1-aaac-8ca2b6560ad0" providerId="ADAL" clId="{65BF4D91-7971-4BD5-ACFB-6ADC0D7A16D2}" dt="2024-03-08T16:46:50.551" v="711"/>
          <ac:spMkLst>
            <pc:docMk/>
            <pc:sldMk cId="137095402" sldId="1086"/>
            <ac:spMk id="6" creationId="{974B2026-97FB-40D2-8F22-7E6D319B4EA2}"/>
          </ac:spMkLst>
        </pc:spChg>
      </pc:sldChg>
      <pc:sldChg chg="modSp del mod">
        <pc:chgData name="Alfred Asterjadhi" userId="39de57b9-85c0-4fd1-aaac-8ca2b6560ad0" providerId="ADAL" clId="{65BF4D91-7971-4BD5-ACFB-6ADC0D7A16D2}" dt="2024-03-11T00:38:30.661" v="953" actId="47"/>
        <pc:sldMkLst>
          <pc:docMk/>
          <pc:sldMk cId="1114118589" sldId="1087"/>
        </pc:sldMkLst>
        <pc:spChg chg="mod">
          <ac:chgData name="Alfred Asterjadhi" userId="39de57b9-85c0-4fd1-aaac-8ca2b6560ad0" providerId="ADAL" clId="{65BF4D91-7971-4BD5-ACFB-6ADC0D7A16D2}" dt="2024-03-11T00:38:06.216" v="949" actId="400"/>
          <ac:spMkLst>
            <pc:docMk/>
            <pc:sldMk cId="1114118589" sldId="1087"/>
            <ac:spMk id="2" creationId="{4B5F0D0E-8BB7-48AB-9160-728B8B3399A2}"/>
          </ac:spMkLst>
        </pc:spChg>
        <pc:spChg chg="mod">
          <ac:chgData name="Alfred Asterjadhi" userId="39de57b9-85c0-4fd1-aaac-8ca2b6560ad0" providerId="ADAL" clId="{65BF4D91-7971-4BD5-ACFB-6ADC0D7A16D2}" dt="2024-03-08T16:22:48.734" v="335" actId="20577"/>
          <ac:spMkLst>
            <pc:docMk/>
            <pc:sldMk cId="1114118589" sldId="1087"/>
            <ac:spMk id="3" creationId="{DFB0BA47-D7B6-4F95-932E-A7AA615BC440}"/>
          </ac:spMkLst>
        </pc:spChg>
        <pc:spChg chg="mod">
          <ac:chgData name="Alfred Asterjadhi" userId="39de57b9-85c0-4fd1-aaac-8ca2b6560ad0" providerId="ADAL" clId="{65BF4D91-7971-4BD5-ACFB-6ADC0D7A16D2}" dt="2024-03-08T16:46:51.954" v="712"/>
          <ac:spMkLst>
            <pc:docMk/>
            <pc:sldMk cId="1114118589" sldId="1087"/>
            <ac:spMk id="6" creationId="{974B2026-97FB-40D2-8F22-7E6D319B4EA2}"/>
          </ac:spMkLst>
        </pc:spChg>
      </pc:sldChg>
      <pc:sldChg chg="modSp mod">
        <pc:chgData name="Alfred Asterjadhi" userId="39de57b9-85c0-4fd1-aaac-8ca2b6560ad0" providerId="ADAL" clId="{65BF4D91-7971-4BD5-ACFB-6ADC0D7A16D2}" dt="2024-03-14T15:58:47.434" v="2392" actId="20577"/>
        <pc:sldMkLst>
          <pc:docMk/>
          <pc:sldMk cId="3264687494" sldId="1088"/>
        </pc:sldMkLst>
        <pc:spChg chg="mod">
          <ac:chgData name="Alfred Asterjadhi" userId="39de57b9-85c0-4fd1-aaac-8ca2b6560ad0" providerId="ADAL" clId="{65BF4D91-7971-4BD5-ACFB-6ADC0D7A16D2}" dt="2024-03-14T15:57:04.502" v="2380" actId="13926"/>
          <ac:spMkLst>
            <pc:docMk/>
            <pc:sldMk cId="3264687494" sldId="1088"/>
            <ac:spMk id="2" creationId="{4B5F0D0E-8BB7-48AB-9160-728B8B3399A2}"/>
          </ac:spMkLst>
        </pc:spChg>
        <pc:spChg chg="mod">
          <ac:chgData name="Alfred Asterjadhi" userId="39de57b9-85c0-4fd1-aaac-8ca2b6560ad0" providerId="ADAL" clId="{65BF4D91-7971-4BD5-ACFB-6ADC0D7A16D2}" dt="2024-03-14T15:58:47.434" v="2392" actId="20577"/>
          <ac:spMkLst>
            <pc:docMk/>
            <pc:sldMk cId="3264687494" sldId="1088"/>
            <ac:spMk id="3" creationId="{DFB0BA47-D7B6-4F95-932E-A7AA615BC440}"/>
          </ac:spMkLst>
        </pc:spChg>
        <pc:spChg chg="mod">
          <ac:chgData name="Alfred Asterjadhi" userId="39de57b9-85c0-4fd1-aaac-8ca2b6560ad0" providerId="ADAL" clId="{65BF4D91-7971-4BD5-ACFB-6ADC0D7A16D2}" dt="2024-03-08T16:46:53.365" v="713"/>
          <ac:spMkLst>
            <pc:docMk/>
            <pc:sldMk cId="3264687494" sldId="1088"/>
            <ac:spMk id="6" creationId="{974B2026-97FB-40D2-8F22-7E6D319B4EA2}"/>
          </ac:spMkLst>
        </pc:spChg>
      </pc:sldChg>
      <pc:sldChg chg="addSp modSp mod">
        <pc:chgData name="Alfred Asterjadhi" userId="39de57b9-85c0-4fd1-aaac-8ca2b6560ad0" providerId="ADAL" clId="{65BF4D91-7971-4BD5-ACFB-6ADC0D7A16D2}" dt="2024-03-14T16:38:36.932" v="2393" actId="207"/>
        <pc:sldMkLst>
          <pc:docMk/>
          <pc:sldMk cId="174397000" sldId="1089"/>
        </pc:sldMkLst>
        <pc:spChg chg="mod">
          <ac:chgData name="Alfred Asterjadhi" userId="39de57b9-85c0-4fd1-aaac-8ca2b6560ad0" providerId="ADAL" clId="{65BF4D91-7971-4BD5-ACFB-6ADC0D7A16D2}" dt="2024-03-14T15:57:01.896" v="2379" actId="13926"/>
          <ac:spMkLst>
            <pc:docMk/>
            <pc:sldMk cId="174397000" sldId="1089"/>
            <ac:spMk id="2" creationId="{4B5F0D0E-8BB7-48AB-9160-728B8B3399A2}"/>
          </ac:spMkLst>
        </pc:spChg>
        <pc:spChg chg="mod">
          <ac:chgData name="Alfred Asterjadhi" userId="39de57b9-85c0-4fd1-aaac-8ca2b6560ad0" providerId="ADAL" clId="{65BF4D91-7971-4BD5-ACFB-6ADC0D7A16D2}" dt="2024-03-14T16:38:36.932" v="2393" actId="207"/>
          <ac:spMkLst>
            <pc:docMk/>
            <pc:sldMk cId="174397000" sldId="1089"/>
            <ac:spMk id="3" creationId="{DFB0BA47-D7B6-4F95-932E-A7AA615BC440}"/>
          </ac:spMkLst>
        </pc:spChg>
        <pc:spChg chg="mod">
          <ac:chgData name="Alfred Asterjadhi" userId="39de57b9-85c0-4fd1-aaac-8ca2b6560ad0" providerId="ADAL" clId="{65BF4D91-7971-4BD5-ACFB-6ADC0D7A16D2}" dt="2024-03-08T16:46:54.709" v="714"/>
          <ac:spMkLst>
            <pc:docMk/>
            <pc:sldMk cId="174397000" sldId="1089"/>
            <ac:spMk id="6" creationId="{974B2026-97FB-40D2-8F22-7E6D319B4EA2}"/>
          </ac:spMkLst>
        </pc:spChg>
        <pc:graphicFrameChg chg="add mod">
          <ac:chgData name="Alfred Asterjadhi" userId="39de57b9-85c0-4fd1-aaac-8ca2b6560ad0" providerId="ADAL" clId="{65BF4D91-7971-4BD5-ACFB-6ADC0D7A16D2}" dt="2024-03-13T19:54:00.024" v="1740"/>
          <ac:graphicFrameMkLst>
            <pc:docMk/>
            <pc:sldMk cId="174397000" sldId="1089"/>
            <ac:graphicFrameMk id="7" creationId="{B95D0112-B1FB-7E4A-0FF6-D80AFCC6B6D3}"/>
          </ac:graphicFrameMkLst>
        </pc:graphicFrameChg>
      </pc:sldChg>
      <pc:sldChg chg="modSp add mod">
        <pc:chgData name="Alfred Asterjadhi" userId="39de57b9-85c0-4fd1-aaac-8ca2b6560ad0" providerId="ADAL" clId="{65BF4D91-7971-4BD5-ACFB-6ADC0D7A16D2}" dt="2024-03-11T01:01:32.416" v="1064" actId="255"/>
        <pc:sldMkLst>
          <pc:docMk/>
          <pc:sldMk cId="2248014682" sldId="1090"/>
        </pc:sldMkLst>
        <pc:spChg chg="mod">
          <ac:chgData name="Alfred Asterjadhi" userId="39de57b9-85c0-4fd1-aaac-8ca2b6560ad0" providerId="ADAL" clId="{65BF4D91-7971-4BD5-ACFB-6ADC0D7A16D2}" dt="2024-03-08T16:00:02.016" v="56" actId="20577"/>
          <ac:spMkLst>
            <pc:docMk/>
            <pc:sldMk cId="2248014682" sldId="1090"/>
            <ac:spMk id="2" creationId="{F2762690-C15C-4839-B40F-0AF3A4D89457}"/>
          </ac:spMkLst>
        </pc:spChg>
        <pc:spChg chg="mod">
          <ac:chgData name="Alfred Asterjadhi" userId="39de57b9-85c0-4fd1-aaac-8ca2b6560ad0" providerId="ADAL" clId="{65BF4D91-7971-4BD5-ACFB-6ADC0D7A16D2}" dt="2024-03-08T16:46:31.804" v="701"/>
          <ac:spMkLst>
            <pc:docMk/>
            <pc:sldMk cId="2248014682" sldId="1090"/>
            <ac:spMk id="3" creationId="{D20906E0-F900-4991-83B1-675F5B67FA2D}"/>
          </ac:spMkLst>
        </pc:spChg>
        <pc:graphicFrameChg chg="mod modGraphic">
          <ac:chgData name="Alfred Asterjadhi" userId="39de57b9-85c0-4fd1-aaac-8ca2b6560ad0" providerId="ADAL" clId="{65BF4D91-7971-4BD5-ACFB-6ADC0D7A16D2}" dt="2024-03-11T01:01:32.416" v="1064" actId="255"/>
          <ac:graphicFrameMkLst>
            <pc:docMk/>
            <pc:sldMk cId="2248014682" sldId="1090"/>
            <ac:graphicFrameMk id="6" creationId="{F4A90C7D-18B6-9189-6321-A3F7979F9A3B}"/>
          </ac:graphicFrameMkLst>
        </pc:graphicFrameChg>
      </pc:sldChg>
      <pc:sldChg chg="modSp add mod">
        <pc:chgData name="Alfred Asterjadhi" userId="39de57b9-85c0-4fd1-aaac-8ca2b6560ad0" providerId="ADAL" clId="{65BF4D91-7971-4BD5-ACFB-6ADC0D7A16D2}" dt="2024-03-13T23:37:58.156" v="1946" actId="20577"/>
        <pc:sldMkLst>
          <pc:docMk/>
          <pc:sldMk cId="2017046429" sldId="1091"/>
        </pc:sldMkLst>
        <pc:spChg chg="mod">
          <ac:chgData name="Alfred Asterjadhi" userId="39de57b9-85c0-4fd1-aaac-8ca2b6560ad0" providerId="ADAL" clId="{65BF4D91-7971-4BD5-ACFB-6ADC0D7A16D2}" dt="2024-03-08T15:59:47.682" v="50" actId="20577"/>
          <ac:spMkLst>
            <pc:docMk/>
            <pc:sldMk cId="2017046429" sldId="1091"/>
            <ac:spMk id="2" creationId="{F2762690-C15C-4839-B40F-0AF3A4D89457}"/>
          </ac:spMkLst>
        </pc:spChg>
        <pc:spChg chg="mod">
          <ac:chgData name="Alfred Asterjadhi" userId="39de57b9-85c0-4fd1-aaac-8ca2b6560ad0" providerId="ADAL" clId="{65BF4D91-7971-4BD5-ACFB-6ADC0D7A16D2}" dt="2024-03-08T16:46:27.406" v="700"/>
          <ac:spMkLst>
            <pc:docMk/>
            <pc:sldMk cId="2017046429" sldId="1091"/>
            <ac:spMk id="3" creationId="{D20906E0-F900-4991-83B1-675F5B67FA2D}"/>
          </ac:spMkLst>
        </pc:spChg>
        <pc:graphicFrameChg chg="mod modGraphic">
          <ac:chgData name="Alfred Asterjadhi" userId="39de57b9-85c0-4fd1-aaac-8ca2b6560ad0" providerId="ADAL" clId="{65BF4D91-7971-4BD5-ACFB-6ADC0D7A16D2}" dt="2024-03-13T23:37:58.156" v="1946" actId="20577"/>
          <ac:graphicFrameMkLst>
            <pc:docMk/>
            <pc:sldMk cId="2017046429" sldId="1091"/>
            <ac:graphicFrameMk id="6" creationId="{F4A90C7D-18B6-9189-6321-A3F7979F9A3B}"/>
          </ac:graphicFrameMkLst>
        </pc:graphicFrameChg>
      </pc:sldChg>
      <pc:sldChg chg="modSp add mod">
        <pc:chgData name="Alfred Asterjadhi" userId="39de57b9-85c0-4fd1-aaac-8ca2b6560ad0" providerId="ADAL" clId="{65BF4D91-7971-4BD5-ACFB-6ADC0D7A16D2}" dt="2024-03-11T14:55:00.557" v="1110" actId="21"/>
        <pc:sldMkLst>
          <pc:docMk/>
          <pc:sldMk cId="165429014" sldId="1092"/>
        </pc:sldMkLst>
        <pc:spChg chg="mod">
          <ac:chgData name="Alfred Asterjadhi" userId="39de57b9-85c0-4fd1-aaac-8ca2b6560ad0" providerId="ADAL" clId="{65BF4D91-7971-4BD5-ACFB-6ADC0D7A16D2}" dt="2024-03-08T15:59:54.095" v="54" actId="20577"/>
          <ac:spMkLst>
            <pc:docMk/>
            <pc:sldMk cId="165429014" sldId="1092"/>
            <ac:spMk id="2" creationId="{F2762690-C15C-4839-B40F-0AF3A4D89457}"/>
          </ac:spMkLst>
        </pc:spChg>
        <pc:spChg chg="mod">
          <ac:chgData name="Alfred Asterjadhi" userId="39de57b9-85c0-4fd1-aaac-8ca2b6560ad0" providerId="ADAL" clId="{65BF4D91-7971-4BD5-ACFB-6ADC0D7A16D2}" dt="2024-03-08T16:46:25.740" v="699"/>
          <ac:spMkLst>
            <pc:docMk/>
            <pc:sldMk cId="165429014" sldId="1092"/>
            <ac:spMk id="3" creationId="{D20906E0-F900-4991-83B1-675F5B67FA2D}"/>
          </ac:spMkLst>
        </pc:spChg>
        <pc:graphicFrameChg chg="mod modGraphic">
          <ac:chgData name="Alfred Asterjadhi" userId="39de57b9-85c0-4fd1-aaac-8ca2b6560ad0" providerId="ADAL" clId="{65BF4D91-7971-4BD5-ACFB-6ADC0D7A16D2}" dt="2024-03-11T14:55:00.557" v="1110" actId="21"/>
          <ac:graphicFrameMkLst>
            <pc:docMk/>
            <pc:sldMk cId="165429014" sldId="1092"/>
            <ac:graphicFrameMk id="6" creationId="{F4A90C7D-18B6-9189-6321-A3F7979F9A3B}"/>
          </ac:graphicFrameMkLst>
        </pc:graphicFrameChg>
      </pc:sldChg>
      <pc:sldChg chg="modSp add mod">
        <pc:chgData name="Alfred Asterjadhi" userId="39de57b9-85c0-4fd1-aaac-8ca2b6560ad0" providerId="ADAL" clId="{65BF4D91-7971-4BD5-ACFB-6ADC0D7A16D2}" dt="2024-03-13T23:36:51.710" v="1931" actId="207"/>
        <pc:sldMkLst>
          <pc:docMk/>
          <pc:sldMk cId="949803087" sldId="1093"/>
        </pc:sldMkLst>
        <pc:spChg chg="mod">
          <ac:chgData name="Alfred Asterjadhi" userId="39de57b9-85c0-4fd1-aaac-8ca2b6560ad0" providerId="ADAL" clId="{65BF4D91-7971-4BD5-ACFB-6ADC0D7A16D2}" dt="2024-03-08T16:00:05.287" v="58" actId="20577"/>
          <ac:spMkLst>
            <pc:docMk/>
            <pc:sldMk cId="949803087" sldId="1093"/>
            <ac:spMk id="2" creationId="{F2762690-C15C-4839-B40F-0AF3A4D89457}"/>
          </ac:spMkLst>
        </pc:spChg>
        <pc:spChg chg="mod">
          <ac:chgData name="Alfred Asterjadhi" userId="39de57b9-85c0-4fd1-aaac-8ca2b6560ad0" providerId="ADAL" clId="{65BF4D91-7971-4BD5-ACFB-6ADC0D7A16D2}" dt="2024-03-08T16:46:34.069" v="702"/>
          <ac:spMkLst>
            <pc:docMk/>
            <pc:sldMk cId="949803087" sldId="1093"/>
            <ac:spMk id="3" creationId="{D20906E0-F900-4991-83B1-675F5B67FA2D}"/>
          </ac:spMkLst>
        </pc:spChg>
        <pc:graphicFrameChg chg="mod modGraphic">
          <ac:chgData name="Alfred Asterjadhi" userId="39de57b9-85c0-4fd1-aaac-8ca2b6560ad0" providerId="ADAL" clId="{65BF4D91-7971-4BD5-ACFB-6ADC0D7A16D2}" dt="2024-03-13T23:36:51.710" v="1931" actId="207"/>
          <ac:graphicFrameMkLst>
            <pc:docMk/>
            <pc:sldMk cId="949803087" sldId="1093"/>
            <ac:graphicFrameMk id="6" creationId="{F4A90C7D-18B6-9189-6321-A3F7979F9A3B}"/>
          </ac:graphicFrameMkLst>
        </pc:graphicFrameChg>
      </pc:sldChg>
      <pc:sldChg chg="modSp add mod">
        <pc:chgData name="Alfred Asterjadhi" userId="39de57b9-85c0-4fd1-aaac-8ca2b6560ad0" providerId="ADAL" clId="{65BF4D91-7971-4BD5-ACFB-6ADC0D7A16D2}" dt="2024-03-13T23:37:03.433" v="1942" actId="20577"/>
        <pc:sldMkLst>
          <pc:docMk/>
          <pc:sldMk cId="4212907091" sldId="1094"/>
        </pc:sldMkLst>
        <pc:spChg chg="mod">
          <ac:chgData name="Alfred Asterjadhi" userId="39de57b9-85c0-4fd1-aaac-8ca2b6560ad0" providerId="ADAL" clId="{65BF4D91-7971-4BD5-ACFB-6ADC0D7A16D2}" dt="2024-03-08T16:00:09.463" v="60" actId="20577"/>
          <ac:spMkLst>
            <pc:docMk/>
            <pc:sldMk cId="4212907091" sldId="1094"/>
            <ac:spMk id="2" creationId="{F2762690-C15C-4839-B40F-0AF3A4D89457}"/>
          </ac:spMkLst>
        </pc:spChg>
        <pc:spChg chg="mod">
          <ac:chgData name="Alfred Asterjadhi" userId="39de57b9-85c0-4fd1-aaac-8ca2b6560ad0" providerId="ADAL" clId="{65BF4D91-7971-4BD5-ACFB-6ADC0D7A16D2}" dt="2024-03-08T16:46:35.797" v="703"/>
          <ac:spMkLst>
            <pc:docMk/>
            <pc:sldMk cId="4212907091" sldId="1094"/>
            <ac:spMk id="3" creationId="{D20906E0-F900-4991-83B1-675F5B67FA2D}"/>
          </ac:spMkLst>
        </pc:spChg>
        <pc:graphicFrameChg chg="mod modGraphic">
          <ac:chgData name="Alfred Asterjadhi" userId="39de57b9-85c0-4fd1-aaac-8ca2b6560ad0" providerId="ADAL" clId="{65BF4D91-7971-4BD5-ACFB-6ADC0D7A16D2}" dt="2024-03-13T23:37:03.433" v="1942" actId="20577"/>
          <ac:graphicFrameMkLst>
            <pc:docMk/>
            <pc:sldMk cId="4212907091" sldId="1094"/>
            <ac:graphicFrameMk id="6" creationId="{F4A90C7D-18B6-9189-6321-A3F7979F9A3B}"/>
          </ac:graphicFrameMkLst>
        </pc:graphicFrameChg>
      </pc:sldChg>
      <pc:sldChg chg="add del">
        <pc:chgData name="Alfred Asterjadhi" userId="39de57b9-85c0-4fd1-aaac-8ca2b6560ad0" providerId="ADAL" clId="{65BF4D91-7971-4BD5-ACFB-6ADC0D7A16D2}" dt="2024-03-08T16:00:28.605" v="63" actId="47"/>
        <pc:sldMkLst>
          <pc:docMk/>
          <pc:sldMk cId="4110883508" sldId="1095"/>
        </pc:sldMkLst>
      </pc:sldChg>
      <pc:sldChg chg="modSp add mod">
        <pc:chgData name="Alfred Asterjadhi" userId="39de57b9-85c0-4fd1-aaac-8ca2b6560ad0" providerId="ADAL" clId="{65BF4D91-7971-4BD5-ACFB-6ADC0D7A16D2}" dt="2024-03-13T22:59:04.987" v="1792" actId="21"/>
        <pc:sldMkLst>
          <pc:docMk/>
          <pc:sldMk cId="1172850146" sldId="1096"/>
        </pc:sldMkLst>
        <pc:spChg chg="mod">
          <ac:chgData name="Alfred Asterjadhi" userId="39de57b9-85c0-4fd1-aaac-8ca2b6560ad0" providerId="ADAL" clId="{65BF4D91-7971-4BD5-ACFB-6ADC0D7A16D2}" dt="2024-03-08T16:00:13.376" v="62" actId="20577"/>
          <ac:spMkLst>
            <pc:docMk/>
            <pc:sldMk cId="1172850146" sldId="1096"/>
            <ac:spMk id="2" creationId="{F2762690-C15C-4839-B40F-0AF3A4D89457}"/>
          </ac:spMkLst>
        </pc:spChg>
        <pc:spChg chg="mod">
          <ac:chgData name="Alfred Asterjadhi" userId="39de57b9-85c0-4fd1-aaac-8ca2b6560ad0" providerId="ADAL" clId="{65BF4D91-7971-4BD5-ACFB-6ADC0D7A16D2}" dt="2024-03-08T16:46:37.265" v="704"/>
          <ac:spMkLst>
            <pc:docMk/>
            <pc:sldMk cId="1172850146" sldId="1096"/>
            <ac:spMk id="3" creationId="{D20906E0-F900-4991-83B1-675F5B67FA2D}"/>
          </ac:spMkLst>
        </pc:spChg>
        <pc:graphicFrameChg chg="mod modGraphic">
          <ac:chgData name="Alfred Asterjadhi" userId="39de57b9-85c0-4fd1-aaac-8ca2b6560ad0" providerId="ADAL" clId="{65BF4D91-7971-4BD5-ACFB-6ADC0D7A16D2}" dt="2024-03-13T22:59:04.987" v="1792" actId="21"/>
          <ac:graphicFrameMkLst>
            <pc:docMk/>
            <pc:sldMk cId="1172850146" sldId="1096"/>
            <ac:graphicFrameMk id="6" creationId="{F4A90C7D-18B6-9189-6321-A3F7979F9A3B}"/>
          </ac:graphicFrameMkLst>
        </pc:graphicFrameChg>
      </pc:sldChg>
      <pc:sldChg chg="modSp add mod">
        <pc:chgData name="Alfred Asterjadhi" userId="39de57b9-85c0-4fd1-aaac-8ca2b6560ad0" providerId="ADAL" clId="{65BF4D91-7971-4BD5-ACFB-6ADC0D7A16D2}" dt="2024-03-13T23:48:20.311" v="2101" actId="20577"/>
        <pc:sldMkLst>
          <pc:docMk/>
          <pc:sldMk cId="3716395264" sldId="1097"/>
        </pc:sldMkLst>
        <pc:spChg chg="mod">
          <ac:chgData name="Alfred Asterjadhi" userId="39de57b9-85c0-4fd1-aaac-8ca2b6560ad0" providerId="ADAL" clId="{65BF4D91-7971-4BD5-ACFB-6ADC0D7A16D2}" dt="2024-03-08T16:24:17.326" v="392" actId="20577"/>
          <ac:spMkLst>
            <pc:docMk/>
            <pc:sldMk cId="3716395264" sldId="1097"/>
            <ac:spMk id="2" creationId="{4B5F0D0E-8BB7-48AB-9160-728B8B3399A2}"/>
          </ac:spMkLst>
        </pc:spChg>
        <pc:spChg chg="mod">
          <ac:chgData name="Alfred Asterjadhi" userId="39de57b9-85c0-4fd1-aaac-8ca2b6560ad0" providerId="ADAL" clId="{65BF4D91-7971-4BD5-ACFB-6ADC0D7A16D2}" dt="2024-03-13T23:48:20.311" v="2101" actId="20577"/>
          <ac:spMkLst>
            <pc:docMk/>
            <pc:sldMk cId="3716395264" sldId="1097"/>
            <ac:spMk id="3" creationId="{DFB0BA47-D7B6-4F95-932E-A7AA615BC440}"/>
          </ac:spMkLst>
        </pc:spChg>
        <pc:spChg chg="mod">
          <ac:chgData name="Alfred Asterjadhi" userId="39de57b9-85c0-4fd1-aaac-8ca2b6560ad0" providerId="ADAL" clId="{65BF4D91-7971-4BD5-ACFB-6ADC0D7A16D2}" dt="2024-03-08T16:46:56.119" v="715"/>
          <ac:spMkLst>
            <pc:docMk/>
            <pc:sldMk cId="3716395264" sldId="1097"/>
            <ac:spMk id="6" creationId="{974B2026-97FB-40D2-8F22-7E6D319B4EA2}"/>
          </ac:spMkLst>
        </pc:spChg>
      </pc:sldChg>
      <pc:sldChg chg="addSp modSp add mod">
        <pc:chgData name="Alfred Asterjadhi" userId="39de57b9-85c0-4fd1-aaac-8ca2b6560ad0" providerId="ADAL" clId="{65BF4D91-7971-4BD5-ACFB-6ADC0D7A16D2}" dt="2024-03-12T04:26:47.647" v="1440" actId="20577"/>
        <pc:sldMkLst>
          <pc:docMk/>
          <pc:sldMk cId="155139106" sldId="1098"/>
        </pc:sldMkLst>
        <pc:spChg chg="mod">
          <ac:chgData name="Alfred Asterjadhi" userId="39de57b9-85c0-4fd1-aaac-8ca2b6560ad0" providerId="ADAL" clId="{65BF4D91-7971-4BD5-ACFB-6ADC0D7A16D2}" dt="2024-03-12T04:26:47.647" v="1440" actId="20577"/>
          <ac:spMkLst>
            <pc:docMk/>
            <pc:sldMk cId="155139106" sldId="1098"/>
            <ac:spMk id="3" creationId="{D1F76C62-C535-E402-B942-A183F2E75F1E}"/>
          </ac:spMkLst>
        </pc:spChg>
        <pc:graphicFrameChg chg="add mod">
          <ac:chgData name="Alfred Asterjadhi" userId="39de57b9-85c0-4fd1-aaac-8ca2b6560ad0" providerId="ADAL" clId="{65BF4D91-7971-4BD5-ACFB-6ADC0D7A16D2}" dt="2024-03-12T04:26:25.383" v="1421"/>
          <ac:graphicFrameMkLst>
            <pc:docMk/>
            <pc:sldMk cId="155139106" sldId="1098"/>
            <ac:graphicFrameMk id="7" creationId="{F7635D36-D0D3-BDAC-7AEF-8BB32E959412}"/>
          </ac:graphicFrameMkLst>
        </pc:graphicFrameChg>
      </pc:sldChg>
      <pc:sldMasterChg chg="modSp mod">
        <pc:chgData name="Alfred Asterjadhi" userId="39de57b9-85c0-4fd1-aaac-8ca2b6560ad0" providerId="ADAL" clId="{65BF4D91-7971-4BD5-ACFB-6ADC0D7A16D2}" dt="2024-03-15T00:51:19.873" v="2984" actId="20577"/>
        <pc:sldMasterMkLst>
          <pc:docMk/>
          <pc:sldMasterMk cId="0" sldId="2147483648"/>
        </pc:sldMasterMkLst>
        <pc:spChg chg="mod">
          <ac:chgData name="Alfred Asterjadhi" userId="39de57b9-85c0-4fd1-aaac-8ca2b6560ad0" providerId="ADAL" clId="{65BF4D91-7971-4BD5-ACFB-6ADC0D7A16D2}" dt="2024-03-15T00:51:19.873" v="2984"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C8F4-8299-42A9-9D72-F1D76277B749}"/>
    <pc:docChg chg="undo redo custSel modSld modMainMaster">
      <pc:chgData name="Alfred Asterjadhi" userId="39de57b9-85c0-4fd1-aaac-8ca2b6560ad0" providerId="ADAL" clId="{CBA4C8F4-8299-42A9-9D72-F1D76277B749}" dt="2023-11-17T01:56:24.218" v="1154" actId="6549"/>
      <pc:docMkLst>
        <pc:docMk/>
      </pc:docMkLst>
      <pc:sldChg chg="modSp mod">
        <pc:chgData name="Alfred Asterjadhi" userId="39de57b9-85c0-4fd1-aaac-8ca2b6560ad0" providerId="ADAL" clId="{CBA4C8F4-8299-42A9-9D72-F1D76277B749}" dt="2023-11-17T01:17:07.543" v="1151" actId="20577"/>
        <pc:sldMkLst>
          <pc:docMk/>
          <pc:sldMk cId="3930036297" sldId="356"/>
        </pc:sldMkLst>
        <pc:spChg chg="mod">
          <ac:chgData name="Alfred Asterjadhi" userId="39de57b9-85c0-4fd1-aaac-8ca2b6560ad0" providerId="ADAL" clId="{CBA4C8F4-8299-42A9-9D72-F1D76277B749}" dt="2023-11-16T23:41:21.587" v="823" actId="13926"/>
          <ac:spMkLst>
            <pc:docMk/>
            <pc:sldMk cId="3930036297" sldId="356"/>
            <ac:spMk id="2" creationId="{4B5F0D0E-8BB7-48AB-9160-728B8B3399A2}"/>
          </ac:spMkLst>
        </pc:spChg>
        <pc:spChg chg="mod">
          <ac:chgData name="Alfred Asterjadhi" userId="39de57b9-85c0-4fd1-aaac-8ca2b6560ad0" providerId="ADAL" clId="{CBA4C8F4-8299-42A9-9D72-F1D76277B749}" dt="2023-11-17T01:17:07.543" v="1151" actId="20577"/>
          <ac:spMkLst>
            <pc:docMk/>
            <pc:sldMk cId="3930036297" sldId="356"/>
            <ac:spMk id="3" creationId="{DFB0BA47-D7B6-4F95-932E-A7AA615BC440}"/>
          </ac:spMkLst>
        </pc:spChg>
      </pc:sldChg>
      <pc:sldChg chg="addSp delSp modSp mod chgLayout">
        <pc:chgData name="Alfred Asterjadhi" userId="39de57b9-85c0-4fd1-aaac-8ca2b6560ad0" providerId="ADAL" clId="{CBA4C8F4-8299-42A9-9D72-F1D76277B749}" dt="2023-11-17T01:14:57.089" v="1027" actId="20577"/>
        <pc:sldMkLst>
          <pc:docMk/>
          <pc:sldMk cId="3576977642" sldId="362"/>
        </pc:sldMkLst>
        <pc:spChg chg="mod ord">
          <ac:chgData name="Alfred Asterjadhi" userId="39de57b9-85c0-4fd1-aaac-8ca2b6560ad0" providerId="ADAL" clId="{CBA4C8F4-8299-42A9-9D72-F1D76277B749}" dt="2023-11-17T01:14:41.773" v="996" actId="6264"/>
          <ac:spMkLst>
            <pc:docMk/>
            <pc:sldMk cId="3576977642" sldId="362"/>
            <ac:spMk id="2" creationId="{0EAF4D72-7EB5-22A3-403A-E095C87E6E26}"/>
          </ac:spMkLst>
        </pc:spChg>
        <pc:spChg chg="add del mod">
          <ac:chgData name="Alfred Asterjadhi" userId="39de57b9-85c0-4fd1-aaac-8ca2b6560ad0" providerId="ADAL" clId="{CBA4C8F4-8299-42A9-9D72-F1D76277B749}" dt="2023-11-17T01:14:41.773" v="996" actId="6264"/>
          <ac:spMkLst>
            <pc:docMk/>
            <pc:sldMk cId="3576977642" sldId="362"/>
            <ac:spMk id="3" creationId="{8F31049A-071D-29C2-E9FA-442388746300}"/>
          </ac:spMkLst>
        </pc:spChg>
        <pc:spChg chg="mod ord">
          <ac:chgData name="Alfred Asterjadhi" userId="39de57b9-85c0-4fd1-aaac-8ca2b6560ad0" providerId="ADAL" clId="{CBA4C8F4-8299-42A9-9D72-F1D76277B749}" dt="2023-11-17T01:14:41.773" v="996" actId="6264"/>
          <ac:spMkLst>
            <pc:docMk/>
            <pc:sldMk cId="3576977642" sldId="362"/>
            <ac:spMk id="4" creationId="{42DA2380-6213-B25D-B7D7-77DB25F18500}"/>
          </ac:spMkLst>
        </pc:spChg>
        <pc:spChg chg="mod ord">
          <ac:chgData name="Alfred Asterjadhi" userId="39de57b9-85c0-4fd1-aaac-8ca2b6560ad0" providerId="ADAL" clId="{CBA4C8F4-8299-42A9-9D72-F1D76277B749}" dt="2023-11-17T01:14:41.773" v="996" actId="6264"/>
          <ac:spMkLst>
            <pc:docMk/>
            <pc:sldMk cId="3576977642" sldId="362"/>
            <ac:spMk id="5" creationId="{842B70E7-0012-CD41-8829-02BD81D114F8}"/>
          </ac:spMkLst>
        </pc:spChg>
        <pc:spChg chg="mod ord">
          <ac:chgData name="Alfred Asterjadhi" userId="39de57b9-85c0-4fd1-aaac-8ca2b6560ad0" providerId="ADAL" clId="{CBA4C8F4-8299-42A9-9D72-F1D76277B749}" dt="2023-11-17T01:14:41.773" v="996" actId="6264"/>
          <ac:spMkLst>
            <pc:docMk/>
            <pc:sldMk cId="3576977642" sldId="362"/>
            <ac:spMk id="6" creationId="{3DD21102-AAEB-13F6-15EC-3CBBC04B5637}"/>
          </ac:spMkLst>
        </pc:spChg>
        <pc:spChg chg="add del mod">
          <ac:chgData name="Alfred Asterjadhi" userId="39de57b9-85c0-4fd1-aaac-8ca2b6560ad0" providerId="ADAL" clId="{CBA4C8F4-8299-42A9-9D72-F1D76277B749}" dt="2023-11-17T01:14:41.773" v="996" actId="6264"/>
          <ac:spMkLst>
            <pc:docMk/>
            <pc:sldMk cId="3576977642" sldId="362"/>
            <ac:spMk id="7" creationId="{36F0305C-09DA-3552-C343-E29A841BF707}"/>
          </ac:spMkLst>
        </pc:spChg>
        <pc:spChg chg="add del mod">
          <ac:chgData name="Alfred Asterjadhi" userId="39de57b9-85c0-4fd1-aaac-8ca2b6560ad0" providerId="ADAL" clId="{CBA4C8F4-8299-42A9-9D72-F1D76277B749}" dt="2023-11-17T01:14:41.773" v="996" actId="6264"/>
          <ac:spMkLst>
            <pc:docMk/>
            <pc:sldMk cId="3576977642" sldId="362"/>
            <ac:spMk id="8" creationId="{DD72B942-7C6E-893A-E878-942EA2F1082F}"/>
          </ac:spMkLst>
        </pc:spChg>
        <pc:spChg chg="add del mod">
          <ac:chgData name="Alfred Asterjadhi" userId="39de57b9-85c0-4fd1-aaac-8ca2b6560ad0" providerId="ADAL" clId="{CBA4C8F4-8299-42A9-9D72-F1D76277B749}" dt="2023-11-17T01:14:41.773" v="996" actId="6264"/>
          <ac:spMkLst>
            <pc:docMk/>
            <pc:sldMk cId="3576977642" sldId="362"/>
            <ac:spMk id="9" creationId="{EF4CDA54-860B-A7AC-B9F2-B63621779623}"/>
          </ac:spMkLst>
        </pc:spChg>
        <pc:spChg chg="add del mod">
          <ac:chgData name="Alfred Asterjadhi" userId="39de57b9-85c0-4fd1-aaac-8ca2b6560ad0" providerId="ADAL" clId="{CBA4C8F4-8299-42A9-9D72-F1D76277B749}" dt="2023-11-17T01:14:41.773" v="996" actId="6264"/>
          <ac:spMkLst>
            <pc:docMk/>
            <pc:sldMk cId="3576977642" sldId="362"/>
            <ac:spMk id="10" creationId="{903091CA-E210-78D4-884B-134E283720E4}"/>
          </ac:spMkLst>
        </pc:spChg>
        <pc:spChg chg="mod ord">
          <ac:chgData name="Alfred Asterjadhi" userId="39de57b9-85c0-4fd1-aaac-8ca2b6560ad0" providerId="ADAL" clId="{CBA4C8F4-8299-42A9-9D72-F1D76277B749}" dt="2023-11-17T01:14:57.089" v="1027" actId="20577"/>
          <ac:spMkLst>
            <pc:docMk/>
            <pc:sldMk cId="3576977642" sldId="362"/>
            <ac:spMk id="16" creationId="{CA1A1623-65F8-E7F3-860B-98677C489FFA}"/>
          </ac:spMkLst>
        </pc:spChg>
      </pc:sldChg>
      <pc:sldChg chg="modSp mod">
        <pc:chgData name="Alfred Asterjadhi" userId="39de57b9-85c0-4fd1-aaac-8ca2b6560ad0" providerId="ADAL" clId="{CBA4C8F4-8299-42A9-9D72-F1D76277B749}" dt="2023-11-17T01:14:02.939" v="922" actId="20577"/>
        <pc:sldMkLst>
          <pc:docMk/>
          <pc:sldMk cId="3759718192" sldId="368"/>
        </pc:sldMkLst>
        <pc:spChg chg="mod">
          <ac:chgData name="Alfred Asterjadhi" userId="39de57b9-85c0-4fd1-aaac-8ca2b6560ad0" providerId="ADAL" clId="{CBA4C8F4-8299-42A9-9D72-F1D76277B749}" dt="2023-11-17T01:14:02.939" v="922" actId="20577"/>
          <ac:spMkLst>
            <pc:docMk/>
            <pc:sldMk cId="3759718192" sldId="368"/>
            <ac:spMk id="3" creationId="{73382C34-84F1-F2DE-C5D9-E1296FE55B90}"/>
          </ac:spMkLst>
        </pc:spChg>
      </pc:sldChg>
      <pc:sldChg chg="addSp delSp modSp mod chgLayout">
        <pc:chgData name="Alfred Asterjadhi" userId="39de57b9-85c0-4fd1-aaac-8ca2b6560ad0" providerId="ADAL" clId="{CBA4C8F4-8299-42A9-9D72-F1D76277B749}" dt="2023-11-17T01:16:13.008" v="1121" actId="6264"/>
        <pc:sldMkLst>
          <pc:docMk/>
          <pc:sldMk cId="1847581084" sldId="375"/>
        </pc:sldMkLst>
        <pc:spChg chg="mod ord">
          <ac:chgData name="Alfred Asterjadhi" userId="39de57b9-85c0-4fd1-aaac-8ca2b6560ad0" providerId="ADAL" clId="{CBA4C8F4-8299-42A9-9D72-F1D76277B749}" dt="2023-11-17T01:16:13.008" v="1121" actId="6264"/>
          <ac:spMkLst>
            <pc:docMk/>
            <pc:sldMk cId="1847581084" sldId="375"/>
            <ac:spMk id="2" creationId="{9452E713-66E3-6C0E-64DF-B60116957A3F}"/>
          </ac:spMkLst>
        </pc:spChg>
        <pc:spChg chg="add del mod">
          <ac:chgData name="Alfred Asterjadhi" userId="39de57b9-85c0-4fd1-aaac-8ca2b6560ad0" providerId="ADAL" clId="{CBA4C8F4-8299-42A9-9D72-F1D76277B749}" dt="2023-11-17T01:16:13.008" v="1121" actId="6264"/>
          <ac:spMkLst>
            <pc:docMk/>
            <pc:sldMk cId="1847581084" sldId="375"/>
            <ac:spMk id="3" creationId="{A3EB5D8B-4C4E-3EBA-1165-CDABF2DDB790}"/>
          </ac:spMkLst>
        </pc:spChg>
        <pc:spChg chg="mod ord">
          <ac:chgData name="Alfred Asterjadhi" userId="39de57b9-85c0-4fd1-aaac-8ca2b6560ad0" providerId="ADAL" clId="{CBA4C8F4-8299-42A9-9D72-F1D76277B749}" dt="2023-11-17T01:16:13.008" v="1121" actId="6264"/>
          <ac:spMkLst>
            <pc:docMk/>
            <pc:sldMk cId="1847581084" sldId="375"/>
            <ac:spMk id="4" creationId="{0154D91C-67BB-A57C-5173-47D13B51F834}"/>
          </ac:spMkLst>
        </pc:spChg>
        <pc:spChg chg="mod ord">
          <ac:chgData name="Alfred Asterjadhi" userId="39de57b9-85c0-4fd1-aaac-8ca2b6560ad0" providerId="ADAL" clId="{CBA4C8F4-8299-42A9-9D72-F1D76277B749}" dt="2023-11-17T01:16:13.008" v="1121" actId="6264"/>
          <ac:spMkLst>
            <pc:docMk/>
            <pc:sldMk cId="1847581084" sldId="375"/>
            <ac:spMk id="5" creationId="{9875C167-778F-CFEE-1F8A-23FE481B42AE}"/>
          </ac:spMkLst>
        </pc:spChg>
        <pc:spChg chg="mod ord">
          <ac:chgData name="Alfred Asterjadhi" userId="39de57b9-85c0-4fd1-aaac-8ca2b6560ad0" providerId="ADAL" clId="{CBA4C8F4-8299-42A9-9D72-F1D76277B749}" dt="2023-11-17T01:16:13.008" v="1121" actId="6264"/>
          <ac:spMkLst>
            <pc:docMk/>
            <pc:sldMk cId="1847581084" sldId="375"/>
            <ac:spMk id="6" creationId="{29CFE1A9-332B-2B06-C330-B9EB4742F3D1}"/>
          </ac:spMkLst>
        </pc:spChg>
        <pc:spChg chg="add del mod">
          <ac:chgData name="Alfred Asterjadhi" userId="39de57b9-85c0-4fd1-aaac-8ca2b6560ad0" providerId="ADAL" clId="{CBA4C8F4-8299-42A9-9D72-F1D76277B749}" dt="2023-11-17T01:16:13.008" v="1121" actId="6264"/>
          <ac:spMkLst>
            <pc:docMk/>
            <pc:sldMk cId="1847581084" sldId="375"/>
            <ac:spMk id="7" creationId="{98AD2D26-2E48-B340-0C47-1609EA018AF0}"/>
          </ac:spMkLst>
        </pc:spChg>
        <pc:spChg chg="add del mod">
          <ac:chgData name="Alfred Asterjadhi" userId="39de57b9-85c0-4fd1-aaac-8ca2b6560ad0" providerId="ADAL" clId="{CBA4C8F4-8299-42A9-9D72-F1D76277B749}" dt="2023-11-17T01:16:13.008" v="1121" actId="6264"/>
          <ac:spMkLst>
            <pc:docMk/>
            <pc:sldMk cId="1847581084" sldId="375"/>
            <ac:spMk id="8" creationId="{02BE51DE-E68D-37CB-6026-27600D1F8C1E}"/>
          </ac:spMkLst>
        </pc:spChg>
        <pc:spChg chg="add del mod">
          <ac:chgData name="Alfred Asterjadhi" userId="39de57b9-85c0-4fd1-aaac-8ca2b6560ad0" providerId="ADAL" clId="{CBA4C8F4-8299-42A9-9D72-F1D76277B749}" dt="2023-11-17T01:16:13.008" v="1121" actId="6264"/>
          <ac:spMkLst>
            <pc:docMk/>
            <pc:sldMk cId="1847581084" sldId="375"/>
            <ac:spMk id="9" creationId="{9E9BEE76-FAFD-A9C0-FAB0-CC0DD6BE26FE}"/>
          </ac:spMkLst>
        </pc:spChg>
        <pc:spChg chg="mod ord">
          <ac:chgData name="Alfred Asterjadhi" userId="39de57b9-85c0-4fd1-aaac-8ca2b6560ad0" providerId="ADAL" clId="{CBA4C8F4-8299-42A9-9D72-F1D76277B749}" dt="2023-11-17T01:16:13.008" v="1121" actId="6264"/>
          <ac:spMkLst>
            <pc:docMk/>
            <pc:sldMk cId="1847581084" sldId="375"/>
            <ac:spMk id="10" creationId="{11C67F6B-1097-0DF1-0451-CBF17C2CE23A}"/>
          </ac:spMkLst>
        </pc:spChg>
        <pc:spChg chg="add del mod">
          <ac:chgData name="Alfred Asterjadhi" userId="39de57b9-85c0-4fd1-aaac-8ca2b6560ad0" providerId="ADAL" clId="{CBA4C8F4-8299-42A9-9D72-F1D76277B749}" dt="2023-11-17T01:16:13.008" v="1121" actId="6264"/>
          <ac:spMkLst>
            <pc:docMk/>
            <pc:sldMk cId="1847581084" sldId="375"/>
            <ac:spMk id="11" creationId="{32345CA1-BF96-DDAA-34FE-2C26B46D4766}"/>
          </ac:spMkLst>
        </pc:spChg>
      </pc:sldChg>
      <pc:sldChg chg="modSp mod">
        <pc:chgData name="Alfred Asterjadhi" userId="39de57b9-85c0-4fd1-aaac-8ca2b6560ad0" providerId="ADAL" clId="{CBA4C8F4-8299-42A9-9D72-F1D76277B749}" dt="2023-11-17T01:16:38.329" v="1139" actId="20577"/>
        <pc:sldMkLst>
          <pc:docMk/>
          <pc:sldMk cId="3530745078" sldId="981"/>
        </pc:sldMkLst>
        <pc:spChg chg="mod">
          <ac:chgData name="Alfred Asterjadhi" userId="39de57b9-85c0-4fd1-aaac-8ca2b6560ad0" providerId="ADAL" clId="{CBA4C8F4-8299-42A9-9D72-F1D76277B749}" dt="2023-11-17T01:16:31.075" v="1132" actId="20577"/>
          <ac:spMkLst>
            <pc:docMk/>
            <pc:sldMk cId="3530745078" sldId="981"/>
            <ac:spMk id="2" creationId="{20E3891B-0184-8954-2DBD-835C4D4ECBED}"/>
          </ac:spMkLst>
        </pc:spChg>
        <pc:spChg chg="mod">
          <ac:chgData name="Alfred Asterjadhi" userId="39de57b9-85c0-4fd1-aaac-8ca2b6560ad0" providerId="ADAL" clId="{CBA4C8F4-8299-42A9-9D72-F1D76277B749}" dt="2023-11-17T01:16:38.329" v="1139" actId="20577"/>
          <ac:spMkLst>
            <pc:docMk/>
            <pc:sldMk cId="3530745078" sldId="981"/>
            <ac:spMk id="3" creationId="{A8A8918D-AD35-E6A1-C2CF-82B199C2169E}"/>
          </ac:spMkLst>
        </pc:spChg>
      </pc:sldChg>
      <pc:sldChg chg="modSp mod">
        <pc:chgData name="Alfred Asterjadhi" userId="39de57b9-85c0-4fd1-aaac-8ca2b6560ad0" providerId="ADAL" clId="{CBA4C8F4-8299-42A9-9D72-F1D76277B749}" dt="2023-11-17T01:17:03.243" v="1146" actId="20577"/>
        <pc:sldMkLst>
          <pc:docMk/>
          <pc:sldMk cId="2409887836" sldId="994"/>
        </pc:sldMkLst>
        <pc:spChg chg="mod">
          <ac:chgData name="Alfred Asterjadhi" userId="39de57b9-85c0-4fd1-aaac-8ca2b6560ad0" providerId="ADAL" clId="{CBA4C8F4-8299-42A9-9D72-F1D76277B749}" dt="2023-11-16T18:10:07.301" v="503" actId="13926"/>
          <ac:spMkLst>
            <pc:docMk/>
            <pc:sldMk cId="2409887836" sldId="994"/>
            <ac:spMk id="2" creationId="{4B5F0D0E-8BB7-48AB-9160-728B8B3399A2}"/>
          </ac:spMkLst>
        </pc:spChg>
        <pc:spChg chg="mod">
          <ac:chgData name="Alfred Asterjadhi" userId="39de57b9-85c0-4fd1-aaac-8ca2b6560ad0" providerId="ADAL" clId="{CBA4C8F4-8299-42A9-9D72-F1D76277B749}" dt="2023-11-17T01:17:03.243" v="1146" actId="20577"/>
          <ac:spMkLst>
            <pc:docMk/>
            <pc:sldMk cId="2409887836" sldId="994"/>
            <ac:spMk id="3" creationId="{DFB0BA47-D7B6-4F95-932E-A7AA615BC440}"/>
          </ac:spMkLst>
        </pc:spChg>
      </pc:sldChg>
      <pc:sldChg chg="addSp delSp modSp mod chgLayout">
        <pc:chgData name="Alfred Asterjadhi" userId="39de57b9-85c0-4fd1-aaac-8ca2b6560ad0" providerId="ADAL" clId="{CBA4C8F4-8299-42A9-9D72-F1D76277B749}" dt="2023-11-17T01:15:54.907" v="1097" actId="20577"/>
        <pc:sldMkLst>
          <pc:docMk/>
          <pc:sldMk cId="3140364693" sldId="997"/>
        </pc:sldMkLst>
        <pc:spChg chg="mod ord">
          <ac:chgData name="Alfred Asterjadhi" userId="39de57b9-85c0-4fd1-aaac-8ca2b6560ad0" providerId="ADAL" clId="{CBA4C8F4-8299-42A9-9D72-F1D76277B749}" dt="2023-11-17T01:15:46.898" v="1080" actId="6264"/>
          <ac:spMkLst>
            <pc:docMk/>
            <pc:sldMk cId="3140364693" sldId="997"/>
            <ac:spMk id="2" creationId="{9452E713-66E3-6C0E-64DF-B60116957A3F}"/>
          </ac:spMkLst>
        </pc:spChg>
        <pc:spChg chg="add del mod">
          <ac:chgData name="Alfred Asterjadhi" userId="39de57b9-85c0-4fd1-aaac-8ca2b6560ad0" providerId="ADAL" clId="{CBA4C8F4-8299-42A9-9D72-F1D76277B749}" dt="2023-11-17T01:15:46.898" v="1080" actId="6264"/>
          <ac:spMkLst>
            <pc:docMk/>
            <pc:sldMk cId="3140364693" sldId="997"/>
            <ac:spMk id="3" creationId="{490F83DB-1966-30DF-657C-1983F59E9096}"/>
          </ac:spMkLst>
        </pc:spChg>
        <pc:spChg chg="mod ord">
          <ac:chgData name="Alfred Asterjadhi" userId="39de57b9-85c0-4fd1-aaac-8ca2b6560ad0" providerId="ADAL" clId="{CBA4C8F4-8299-42A9-9D72-F1D76277B749}" dt="2023-11-17T01:15:46.898" v="1080" actId="6264"/>
          <ac:spMkLst>
            <pc:docMk/>
            <pc:sldMk cId="3140364693" sldId="997"/>
            <ac:spMk id="4" creationId="{0154D91C-67BB-A57C-5173-47D13B51F834}"/>
          </ac:spMkLst>
        </pc:spChg>
        <pc:spChg chg="mod ord">
          <ac:chgData name="Alfred Asterjadhi" userId="39de57b9-85c0-4fd1-aaac-8ca2b6560ad0" providerId="ADAL" clId="{CBA4C8F4-8299-42A9-9D72-F1D76277B749}" dt="2023-11-17T01:15:46.898" v="1080" actId="6264"/>
          <ac:spMkLst>
            <pc:docMk/>
            <pc:sldMk cId="3140364693" sldId="997"/>
            <ac:spMk id="5" creationId="{9875C167-778F-CFEE-1F8A-23FE481B42AE}"/>
          </ac:spMkLst>
        </pc:spChg>
        <pc:spChg chg="mod ord">
          <ac:chgData name="Alfred Asterjadhi" userId="39de57b9-85c0-4fd1-aaac-8ca2b6560ad0" providerId="ADAL" clId="{CBA4C8F4-8299-42A9-9D72-F1D76277B749}" dt="2023-11-17T01:15:46.898" v="1080" actId="6264"/>
          <ac:spMkLst>
            <pc:docMk/>
            <pc:sldMk cId="3140364693" sldId="997"/>
            <ac:spMk id="6" creationId="{29CFE1A9-332B-2B06-C330-B9EB4742F3D1}"/>
          </ac:spMkLst>
        </pc:spChg>
        <pc:spChg chg="mod ord">
          <ac:chgData name="Alfred Asterjadhi" userId="39de57b9-85c0-4fd1-aaac-8ca2b6560ad0" providerId="ADAL" clId="{CBA4C8F4-8299-42A9-9D72-F1D76277B749}" dt="2023-11-17T01:15:54.907" v="1097" actId="20577"/>
          <ac:spMkLst>
            <pc:docMk/>
            <pc:sldMk cId="3140364693" sldId="997"/>
            <ac:spMk id="7" creationId="{0310814A-1E2F-57F2-C9EF-3805BE6E5DAB}"/>
          </ac:spMkLst>
        </pc:spChg>
        <pc:spChg chg="add del mod">
          <ac:chgData name="Alfred Asterjadhi" userId="39de57b9-85c0-4fd1-aaac-8ca2b6560ad0" providerId="ADAL" clId="{CBA4C8F4-8299-42A9-9D72-F1D76277B749}" dt="2023-11-17T01:15:46.898" v="1080" actId="6264"/>
          <ac:spMkLst>
            <pc:docMk/>
            <pc:sldMk cId="3140364693" sldId="997"/>
            <ac:spMk id="8" creationId="{5E36CE7C-B22F-AD07-054A-C83BC09C35DB}"/>
          </ac:spMkLst>
        </pc:spChg>
        <pc:spChg chg="add del mod">
          <ac:chgData name="Alfred Asterjadhi" userId="39de57b9-85c0-4fd1-aaac-8ca2b6560ad0" providerId="ADAL" clId="{CBA4C8F4-8299-42A9-9D72-F1D76277B749}" dt="2023-11-17T01:15:46.898" v="1080" actId="6264"/>
          <ac:spMkLst>
            <pc:docMk/>
            <pc:sldMk cId="3140364693" sldId="997"/>
            <ac:spMk id="9" creationId="{5FE5939E-4F91-5D68-8FD7-BC12D9651362}"/>
          </ac:spMkLst>
        </pc:spChg>
        <pc:spChg chg="add del mod">
          <ac:chgData name="Alfred Asterjadhi" userId="39de57b9-85c0-4fd1-aaac-8ca2b6560ad0" providerId="ADAL" clId="{CBA4C8F4-8299-42A9-9D72-F1D76277B749}" dt="2023-11-17T01:15:46.898" v="1080" actId="6264"/>
          <ac:spMkLst>
            <pc:docMk/>
            <pc:sldMk cId="3140364693" sldId="997"/>
            <ac:spMk id="10" creationId="{E1F51F0D-E72E-A5F5-E747-C5E7D188C0CB}"/>
          </ac:spMkLst>
        </pc:spChg>
        <pc:spChg chg="add del mod">
          <ac:chgData name="Alfred Asterjadhi" userId="39de57b9-85c0-4fd1-aaac-8ca2b6560ad0" providerId="ADAL" clId="{CBA4C8F4-8299-42A9-9D72-F1D76277B749}" dt="2023-11-17T01:15:46.898" v="1080" actId="6264"/>
          <ac:spMkLst>
            <pc:docMk/>
            <pc:sldMk cId="3140364693" sldId="997"/>
            <ac:spMk id="11" creationId="{A29708C5-3DB7-005C-3636-45C2B73A1002}"/>
          </ac:spMkLst>
        </pc:spChg>
      </pc:sldChg>
      <pc:sldChg chg="modSp mod">
        <pc:chgData name="Alfred Asterjadhi" userId="39de57b9-85c0-4fd1-aaac-8ca2b6560ad0" providerId="ADAL" clId="{CBA4C8F4-8299-42A9-9D72-F1D76277B749}" dt="2023-11-15T23:53:32.153" v="142"/>
        <pc:sldMkLst>
          <pc:docMk/>
          <pc:sldMk cId="593235180" sldId="1019"/>
        </pc:sldMkLst>
        <pc:spChg chg="mod">
          <ac:chgData name="Alfred Asterjadhi" userId="39de57b9-85c0-4fd1-aaac-8ca2b6560ad0" providerId="ADAL" clId="{CBA4C8F4-8299-42A9-9D72-F1D76277B749}" dt="2023-11-15T23:52:20.756" v="102" actId="13926"/>
          <ac:spMkLst>
            <pc:docMk/>
            <pc:sldMk cId="593235180" sldId="1019"/>
            <ac:spMk id="2" creationId="{4B5F0D0E-8BB7-48AB-9160-728B8B3399A2}"/>
          </ac:spMkLst>
        </pc:spChg>
        <pc:spChg chg="mod">
          <ac:chgData name="Alfred Asterjadhi" userId="39de57b9-85c0-4fd1-aaac-8ca2b6560ad0" providerId="ADAL" clId="{CBA4C8F4-8299-42A9-9D72-F1D76277B749}" dt="2023-11-15T23:53:32.153" v="142"/>
          <ac:spMkLst>
            <pc:docMk/>
            <pc:sldMk cId="593235180" sldId="1019"/>
            <ac:spMk id="3" creationId="{DFB0BA47-D7B6-4F95-932E-A7AA615BC440}"/>
          </ac:spMkLst>
        </pc:spChg>
      </pc:sldChg>
      <pc:sldChg chg="addSp delSp modSp mod">
        <pc:chgData name="Alfred Asterjadhi" userId="39de57b9-85c0-4fd1-aaac-8ca2b6560ad0" providerId="ADAL" clId="{CBA4C8F4-8299-42A9-9D72-F1D76277B749}" dt="2023-11-16T16:19:13.257" v="391" actId="20577"/>
        <pc:sldMkLst>
          <pc:docMk/>
          <pc:sldMk cId="3869410219" sldId="1021"/>
        </pc:sldMkLst>
        <pc:spChg chg="mod">
          <ac:chgData name="Alfred Asterjadhi" userId="39de57b9-85c0-4fd1-aaac-8ca2b6560ad0" providerId="ADAL" clId="{CBA4C8F4-8299-42A9-9D72-F1D76277B749}" dt="2023-11-16T16:16:47.053" v="330" actId="13926"/>
          <ac:spMkLst>
            <pc:docMk/>
            <pc:sldMk cId="3869410219" sldId="1021"/>
            <ac:spMk id="2" creationId="{4B5F0D0E-8BB7-48AB-9160-728B8B3399A2}"/>
          </ac:spMkLst>
        </pc:spChg>
        <pc:spChg chg="mod">
          <ac:chgData name="Alfred Asterjadhi" userId="39de57b9-85c0-4fd1-aaac-8ca2b6560ad0" providerId="ADAL" clId="{CBA4C8F4-8299-42A9-9D72-F1D76277B749}" dt="2023-11-16T16:19:13.257" v="391" actId="20577"/>
          <ac:spMkLst>
            <pc:docMk/>
            <pc:sldMk cId="3869410219" sldId="1021"/>
            <ac:spMk id="3" creationId="{DFB0BA47-D7B6-4F95-932E-A7AA615BC440}"/>
          </ac:spMkLst>
        </pc:spChg>
        <pc:spChg chg="add del">
          <ac:chgData name="Alfred Asterjadhi" userId="39de57b9-85c0-4fd1-aaac-8ca2b6560ad0" providerId="ADAL" clId="{CBA4C8F4-8299-42A9-9D72-F1D76277B749}" dt="2023-11-16T00:01:37.957" v="169"/>
          <ac:spMkLst>
            <pc:docMk/>
            <pc:sldMk cId="3869410219" sldId="1021"/>
            <ac:spMk id="7" creationId="{3023A25B-028A-0308-6F87-16372596BCD5}"/>
          </ac:spMkLst>
        </pc:spChg>
        <pc:graphicFrameChg chg="add del mod">
          <ac:chgData name="Alfred Asterjadhi" userId="39de57b9-85c0-4fd1-aaac-8ca2b6560ad0" providerId="ADAL" clId="{CBA4C8F4-8299-42A9-9D72-F1D76277B749}" dt="2023-11-16T00:09:36.196" v="243"/>
          <ac:graphicFrameMkLst>
            <pc:docMk/>
            <pc:sldMk cId="3869410219" sldId="1021"/>
            <ac:graphicFrameMk id="8" creationId="{604B9FD6-CFD1-18D1-EA07-D54DA4DAB906}"/>
          </ac:graphicFrameMkLst>
        </pc:graphicFrameChg>
      </pc:sldChg>
      <pc:sldMasterChg chg="modSp mod">
        <pc:chgData name="Alfred Asterjadhi" userId="39de57b9-85c0-4fd1-aaac-8ca2b6560ad0" providerId="ADAL" clId="{CBA4C8F4-8299-42A9-9D72-F1D76277B749}" dt="2023-11-17T01:56:24.218" v="1154" actId="6549"/>
        <pc:sldMasterMkLst>
          <pc:docMk/>
          <pc:sldMasterMk cId="0" sldId="2147483648"/>
        </pc:sldMasterMkLst>
        <pc:spChg chg="mod">
          <ac:chgData name="Alfred Asterjadhi" userId="39de57b9-85c0-4fd1-aaac-8ca2b6560ad0" providerId="ADAL" clId="{CBA4C8F4-8299-42A9-9D72-F1D76277B749}" dt="2023-11-17T01:56:24.218" v="1154"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802.11-24/0651r5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340-00-00be-sa-ballot-cr-for-35-3-16-8-3.docx" TargetMode="External"/><Relationship Id="rId3" Type="http://schemas.openxmlformats.org/officeDocument/2006/relationships/hyperlink" Target="https://mentor.ieee.org/802.11/dcn/24/11-24-0289-03-00be-tgbe-sa1-security-comment-resolutions.docx" TargetMode="External"/><Relationship Id="rId7" Type="http://schemas.openxmlformats.org/officeDocument/2006/relationships/hyperlink" Target="https://mentor.ieee.org/802.11/dcn/24/11-24-0326-02-00be-sa1-resolution-for-cids-assigned-to-abhi.docx" TargetMode="External"/><Relationship Id="rId12" Type="http://schemas.openxmlformats.org/officeDocument/2006/relationships/hyperlink" Target="https://mentor.ieee.org/802.11/dcn/24/11-24-0355-00-00be-cr-for-misc-cids.docx" TargetMode="External"/><Relationship Id="rId2" Type="http://schemas.openxmlformats.org/officeDocument/2006/relationships/hyperlink" Target="https://mentor.ieee.org/802.11/dcn/24/11-24-0261-01-00be-sa-ballot-cr-for-ttlm-element.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325-00-00be-cr-for-miscellaneous-cids-on-mlo.docx" TargetMode="External"/><Relationship Id="rId11" Type="http://schemas.openxmlformats.org/officeDocument/2006/relationships/hyperlink" Target="https://mentor.ieee.org/802.11/dcn/24/11-24-0354-01-00be-cr-for-max-setup-link-cids.docx" TargetMode="External"/><Relationship Id="rId5" Type="http://schemas.openxmlformats.org/officeDocument/2006/relationships/hyperlink" Target="https://mentor.ieee.org/802.11/dcn/24/11-24-0324-05-00be-cr-for-802-11be-isb.docx" TargetMode="External"/><Relationship Id="rId10" Type="http://schemas.openxmlformats.org/officeDocument/2006/relationships/hyperlink" Target="https://mentor.ieee.org/802.11/dcn/24/11-24-0353-03-00be-d5-0-cr-for-ml-reconfiguration-part-2.docx" TargetMode="External"/><Relationship Id="rId4" Type="http://schemas.openxmlformats.org/officeDocument/2006/relationships/hyperlink" Target="https://mentor.ieee.org/802.11/dcn/24/11-24-0296-10-00be-cr-for-miscellaneous-cids.docx" TargetMode="External"/><Relationship Id="rId9" Type="http://schemas.openxmlformats.org/officeDocument/2006/relationships/hyperlink" Target="https://mentor.ieee.org/802.11/dcn/24/11-24-0350-00-00be-cr-for-cids-on-scs.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699-00-00be-sb1-cr-for-cids-22000-and-22001.docx" TargetMode="External"/><Relationship Id="rId3" Type="http://schemas.openxmlformats.org/officeDocument/2006/relationships/hyperlink" Target="https://mentor.ieee.org/802.11/dcn/24/11-24-0359-04-00be-d5-0-cr-for-p2p-buffer-report.docx" TargetMode="External"/><Relationship Id="rId7" Type="http://schemas.openxmlformats.org/officeDocument/2006/relationships/hyperlink" Target="https://mentor.ieee.org/802.11/dcn/24/11-24-0578-00-00be-channel-usage.docx" TargetMode="External"/><Relationship Id="rId2" Type="http://schemas.openxmlformats.org/officeDocument/2006/relationships/hyperlink" Target="https://mentor.ieee.org/802.11/dcn/24/11-24-0357-00-00be-initial-sa-ballot-cr-for-35-3-21-2.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373-02-00be-saballotd5-0-cid22342.docx" TargetMode="External"/><Relationship Id="rId5" Type="http://schemas.openxmlformats.org/officeDocument/2006/relationships/hyperlink" Target="https://mentor.ieee.org/802.11/dcn/24/11-24-0371-01-00be-d5-0-cr-for-cids-on-r-twt-part-1.docx" TargetMode="External"/><Relationship Id="rId10" Type="http://schemas.openxmlformats.org/officeDocument/2006/relationships/hyperlink" Target="https://mentor.ieee.org/802.11/dcn/24/11-24-0738-00-00be-d5-0-cr-for-cid-22412.docx" TargetMode="External"/><Relationship Id="rId4" Type="http://schemas.openxmlformats.org/officeDocument/2006/relationships/hyperlink" Target="https://mentor.ieee.org/802.11/dcn/24/11-24-0364-02-00be-sa1-resolution-for-cids-assigned-to-sanket.docx" TargetMode="External"/><Relationship Id="rId9" Type="http://schemas.openxmlformats.org/officeDocument/2006/relationships/hyperlink" Target="https://mentor.ieee.org/802.11/dcn/24/11-24-0739-00-00be-sa-ballot-cr-for-cid-22202.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828-00-00be-sa1-bugfixes.docx" TargetMode="External"/><Relationship Id="rId3" Type="http://schemas.openxmlformats.org/officeDocument/2006/relationships/hyperlink" Target="https://mentor.ieee.org/802.11/dcn/24/11-24-0324-05-00be-cr-for-802-11be-isb.docx" TargetMode="External"/><Relationship Id="rId7" Type="http://schemas.openxmlformats.org/officeDocument/2006/relationships/hyperlink" Target="https://mentor.ieee.org/802.11/dcn/24/11-24-0325-01-00be-cr-for-miscellaneous-cids-on-mlo.docx" TargetMode="External"/><Relationship Id="rId2" Type="http://schemas.openxmlformats.org/officeDocument/2006/relationships/hyperlink" Target="https://mentor.ieee.org/802.11/dcn/24/11-24-0255-07-00be-tgbe-editor-s-report-on-initial-sa-ballot.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296-10-00be-cr-for-miscellaneous-cids.docx" TargetMode="External"/><Relationship Id="rId5" Type="http://schemas.openxmlformats.org/officeDocument/2006/relationships/hyperlink" Target="https://mentor.ieee.org/802.11/dcn/24/11-24-0340-01-00be-sa-ballot-cr-for-35-3-16-8-3.docx" TargetMode="External"/><Relationship Id="rId4" Type="http://schemas.openxmlformats.org/officeDocument/2006/relationships/hyperlink" Target="https://mentor.ieee.org/802.11/dcn/24/11-24-0699-01-00be-sb1-cr-for-cids-22000-and-22001.docx" TargetMode="External"/><Relationship Id="rId9" Type="http://schemas.openxmlformats.org/officeDocument/2006/relationships/hyperlink" Target="https://mentor.ieee.org/802.11/dcn/23/11-23-0442-49-00be-tgbe-motions-list-part-4.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0254-11-00be-ieee-802-11be-initial-sa-ballot-comments.xlsx" TargetMode="External"/><Relationship Id="rId2" Type="http://schemas.openxmlformats.org/officeDocument/2006/relationships/hyperlink" Target="https://mentor.ieee.org/802.11/dcn/24/11-24-0632-15-00be-mar-may-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0647-04-00be-tgbe-march-may-teleconference-minutes.docx" TargetMode="External"/><Relationship Id="rId2" Type="http://schemas.openxmlformats.org/officeDocument/2006/relationships/hyperlink" Target="https://mentor.ieee.org/802.11/dcn/24/11-24-0557-03-00be-tgbe-march-2024-meeting-minutes.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3/11-23-0442-50-00be-tgbe-motions-list-part-4.pptx" TargetMode="External"/><Relationship Id="rId3" Type="http://schemas.openxmlformats.org/officeDocument/2006/relationships/hyperlink" Target="https://mentor.ieee.org/802.11/dcn/24/11-24-0338-00-00be-cids-related-to-rtwt.docx" TargetMode="External"/><Relationship Id="rId7" Type="http://schemas.openxmlformats.org/officeDocument/2006/relationships/hyperlink" Target="https://mentor.ieee.org/802.11/dcn/24/11-24-0828-01-00be-sa1-bugfixes.docx" TargetMode="External"/><Relationship Id="rId2" Type="http://schemas.openxmlformats.org/officeDocument/2006/relationships/hyperlink" Target="https://mentor.ieee.org/802.11/dcn/24/11-24-0305-06-00be-cr-for-rcm-releva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6-02-00be-sa1-resolution-for-cids-assigned-to-abhi.docx" TargetMode="External"/><Relationship Id="rId5" Type="http://schemas.openxmlformats.org/officeDocument/2006/relationships/hyperlink" Target="https://mentor.ieee.org/802.11/dcn/24/11-24-0355-00-00be-cr-for-misc-cids.docx" TargetMode="External"/><Relationship Id="rId4" Type="http://schemas.openxmlformats.org/officeDocument/2006/relationships/hyperlink" Target="https://mentor.ieee.org/802.11/dcn/24/11-24-0350-00-00be-cr-for-cids-on-scs.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2024 meeting, and conf calls</a:t>
            </a:r>
          </a:p>
          <a:p>
            <a:pPr>
              <a:buFont typeface="Arial" panose="020B0604020202020204" pitchFamily="34" charset="0"/>
              <a:buChar char="•"/>
            </a:pPr>
            <a:r>
              <a:rPr lang="en-US" sz="1800" dirty="0"/>
              <a:t>Approve minutes from March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416425" cy="4799013"/>
          </a:xfrm>
        </p:spPr>
        <p:txBody>
          <a:bodyPr/>
          <a:lstStyle/>
          <a:p>
            <a:pPr lvl="0">
              <a:buFont typeface="Arial" panose="020B0604020202020204" pitchFamily="34" charset="0"/>
              <a:buChar char="•"/>
            </a:pPr>
            <a:r>
              <a:rPr lang="en-US" altLang="en-US" sz="1400" dirty="0"/>
              <a:t>Monday, AM2, Joint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March 2024 meeting</a:t>
            </a:r>
          </a:p>
          <a:p>
            <a:pPr lvl="1">
              <a:lnSpc>
                <a:spcPct val="80000"/>
              </a:lnSpc>
              <a:buFont typeface="Arial" panose="020B0604020202020204" pitchFamily="34" charset="0"/>
              <a:buChar char="•"/>
            </a:pPr>
            <a:r>
              <a:rPr lang="en-US" altLang="en-US" sz="1200" dirty="0"/>
              <a:t>Approve TGbe minutes from March 2024 meeting</a:t>
            </a:r>
          </a:p>
          <a:p>
            <a:pPr lvl="1">
              <a:lnSpc>
                <a:spcPct val="80000"/>
              </a:lnSpc>
              <a:buFont typeface="Arial" panose="020B0604020202020204" pitchFamily="34" charset="0"/>
              <a:buChar char="•"/>
            </a:pPr>
            <a:r>
              <a:rPr lang="en-US" altLang="en-US" sz="1200" dirty="0"/>
              <a:t>TGbe officers’ Confirmation</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EVE, Joint (19:30-21:30)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July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Adjourned</a:t>
            </a:r>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altLang="en-US" sz="1100" dirty="0"/>
          </a:p>
        </p:txBody>
      </p:sp>
      <p:sp>
        <p:nvSpPr>
          <p:cNvPr id="6" name="Content Placeholder 2">
            <a:extLst>
              <a:ext uri="{FF2B5EF4-FFF2-40B4-BE49-F238E27FC236}">
                <a16:creationId xmlns:a16="http://schemas.microsoft.com/office/drawing/2014/main" id="{CA57C26B-2146-F1F1-CCAD-5EFC80B83624}"/>
              </a:ext>
            </a:extLst>
          </p:cNvPr>
          <p:cNvSpPr txBox="1">
            <a:spLocks/>
          </p:cNvSpPr>
          <p:nvPr/>
        </p:nvSpPr>
        <p:spPr bwMode="auto">
          <a:xfrm>
            <a:off x="4913473"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kern="0" dirty="0">
                <a:solidFill>
                  <a:srgbClr val="FF0000"/>
                </a:solidFill>
              </a:rPr>
              <a:t>Thursday AM1 (08:00-10:00)</a:t>
            </a:r>
          </a:p>
          <a:p>
            <a:pPr lvl="1">
              <a:lnSpc>
                <a:spcPct val="80000"/>
              </a:lnSpc>
              <a:buFont typeface="Arial" panose="020B0604020202020204" pitchFamily="34" charset="0"/>
              <a:buChar char="•"/>
            </a:pPr>
            <a:r>
              <a:rPr lang="en-US" altLang="en-US" sz="1200" dirty="0">
                <a:solidFill>
                  <a:srgbClr val="FF0000"/>
                </a:solidFill>
              </a:rPr>
              <a:t>Cancelled</a:t>
            </a:r>
          </a:p>
          <a:p>
            <a:pPr>
              <a:lnSpc>
                <a:spcPct val="80000"/>
              </a:lnSpc>
              <a:buFont typeface="Arial" panose="020B0604020202020204" pitchFamily="34" charset="0"/>
              <a:buChar char="•"/>
            </a:pPr>
            <a:r>
              <a:rPr lang="en-US" altLang="en-US" sz="1400" kern="0" dirty="0">
                <a:solidFill>
                  <a:srgbClr val="FF0000"/>
                </a:solidFill>
              </a:rPr>
              <a:t>Thursday PM1 (13:30-15:30)</a:t>
            </a:r>
          </a:p>
          <a:p>
            <a:pPr lvl="1">
              <a:lnSpc>
                <a:spcPct val="80000"/>
              </a:lnSpc>
              <a:buFont typeface="Arial" panose="020B0604020202020204" pitchFamily="34" charset="0"/>
              <a:buChar char="•"/>
            </a:pPr>
            <a:r>
              <a:rPr lang="en-US" altLang="en-US" sz="1200" dirty="0">
                <a:solidFill>
                  <a:srgbClr val="FF0000"/>
                </a:solidFill>
              </a:rPr>
              <a:t>Cancelled</a:t>
            </a:r>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7" name="Table 6">
            <a:extLst>
              <a:ext uri="{FF2B5EF4-FFF2-40B4-BE49-F238E27FC236}">
                <a16:creationId xmlns:a16="http://schemas.microsoft.com/office/drawing/2014/main" id="{CA8FE208-F8BD-60F2-371E-A58E2377E1AA}"/>
              </a:ext>
            </a:extLst>
          </p:cNvPr>
          <p:cNvGraphicFramePr>
            <a:graphicFrameLocks noGrp="1"/>
          </p:cNvGraphicFramePr>
          <p:nvPr>
            <p:extLst>
              <p:ext uri="{D42A27DB-BD31-4B8C-83A1-F6EECF244321}">
                <p14:modId xmlns:p14="http://schemas.microsoft.com/office/powerpoint/2010/main" val="3195143782"/>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trike="sngStrike" dirty="0">
                          <a:solidFill>
                            <a:srgbClr val="FF0000"/>
                          </a:solidFill>
                        </a:rPr>
                        <a:t>TGbe</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p>
                  </a:txBody>
                  <a:tcPr/>
                </a:tc>
                <a:tc>
                  <a:txBody>
                    <a:bodyPr/>
                    <a:lstStyle/>
                    <a:p>
                      <a:pPr algn="ctr"/>
                      <a:r>
                        <a:rPr lang="en-US" sz="1800" b="1" dirty="0">
                          <a:solidFill>
                            <a:schemeClr val="bg1">
                              <a:lumMod val="85000"/>
                            </a:schemeClr>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trike="sngStrike" dirty="0">
                          <a:solidFill>
                            <a:srgbClr val="FF0000"/>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975374433"/>
              </p:ext>
            </p:extLst>
          </p:nvPr>
        </p:nvGraphicFramePr>
        <p:xfrm>
          <a:off x="851217" y="1582301"/>
          <a:ext cx="7736268" cy="406217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2"/>
                        </a:rPr>
                        <a:t>24/261r1</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SA ballot CR for TTLM element</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Mikael </a:t>
                      </a:r>
                      <a:r>
                        <a:rPr lang="en-GB" sz="1000" dirty="0" err="1">
                          <a:solidFill>
                            <a:schemeClr val="tx1"/>
                          </a:solidFill>
                          <a:effectLst/>
                          <a:latin typeface="+mn-lt"/>
                          <a:ea typeface="Times New Roman" panose="02020603050405020304" pitchFamily="18" charset="0"/>
                        </a:rPr>
                        <a:t>Lorgeoux</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9Y, 23 N, 3A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chemeClr val="tx1"/>
                          </a:solidFill>
                          <a:effectLst/>
                          <a:latin typeface="+mn-lt"/>
                          <a:ea typeface="Times New Roman" panose="02020603050405020304" pitchFamily="18" charset="0"/>
                        </a:rPr>
                        <a:t>1</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u="none"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24/289r3</a:t>
                      </a:r>
                      <a:endParaRPr lang="en-US" sz="1000" u="none"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TGbe SA1 Security Comment Resolutions</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n-lt"/>
                          <a:ea typeface="Times New Roman" panose="02020603050405020304" pitchFamily="18" charset="0"/>
                        </a:rPr>
                        <a:t>Michael Montemurro</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4"/>
                        </a:rPr>
                        <a:t>24/296r10</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CR for Miscellaneous CIDs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Po-Kai Huang</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NOM 1C: 27Y, 24N, 16A.</a:t>
                      </a:r>
                    </a:p>
                  </a:txBody>
                  <a:tcPr anchor="b"/>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2</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42628808"/>
                  </a:ext>
                </a:extLst>
              </a:tr>
              <a:tr h="297047">
                <a:tc>
                  <a:txBody>
                    <a:bodyPr/>
                    <a:lstStyle/>
                    <a:p>
                      <a:pPr marL="0" marR="0" algn="ctr">
                        <a:spcBef>
                          <a:spcPts val="0"/>
                        </a:spcBef>
                        <a:spcAft>
                          <a:spcPts val="0"/>
                        </a:spcAft>
                      </a:pPr>
                      <a:r>
                        <a:rPr lang="en-GB" sz="1000" u="none">
                          <a:solidFill>
                            <a:schemeClr val="tx1"/>
                          </a:solidFill>
                          <a:effectLst/>
                          <a:latin typeface="+mn-lt"/>
                          <a:ea typeface="Times New Roman" panose="02020603050405020304" pitchFamily="18" charset="0"/>
                          <a:hlinkClick r:id="rId5"/>
                        </a:rPr>
                        <a:t>24/324r5</a:t>
                      </a:r>
                      <a:endParaRPr lang="en-US" sz="1000" u="none">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CR for 802.11be ISB</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a:solidFill>
                            <a:schemeClr val="tx1"/>
                          </a:solidFill>
                          <a:effectLst/>
                          <a:latin typeface="+mn-lt"/>
                          <a:ea typeface="Times New Roman" panose="02020603050405020304" pitchFamily="18" charset="0"/>
                        </a:rPr>
                        <a:t>Laurent Cariou</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2</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44013109"/>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6"/>
                        </a:rPr>
                        <a:t>24/325r0</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CR for miscellaneous CIDs on MLO</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Giovanni </a:t>
                      </a:r>
                      <a:r>
                        <a:rPr lang="en-GB" sz="1000" dirty="0" err="1">
                          <a:solidFill>
                            <a:schemeClr val="tx1"/>
                          </a:solidFill>
                          <a:effectLst/>
                          <a:latin typeface="+mn-lt"/>
                          <a:ea typeface="Times New Roman" panose="02020603050405020304" pitchFamily="18" charset="0"/>
                        </a:rPr>
                        <a:t>Chisci</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2</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53473197"/>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7"/>
                        </a:rPr>
                        <a:t>24/326r2</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chemeClr val="tx1"/>
                          </a:solidFill>
                          <a:effectLst/>
                          <a:latin typeface="+mn-lt"/>
                          <a:ea typeface="Times New Roman" panose="02020603050405020304" pitchFamily="18" charset="0"/>
                        </a:rPr>
                        <a:t>SA1: Resolution for CIDs assigned to Abhi</a:t>
                      </a:r>
                      <a:endParaRPr lang="en-US" sz="100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Abhishek Patil</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6</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83384087"/>
                  </a:ext>
                </a:extLst>
              </a:tr>
              <a:tr h="297047">
                <a:tc>
                  <a:txBody>
                    <a:bodyPr/>
                    <a:lstStyle/>
                    <a:p>
                      <a:pPr marL="0" marR="0" algn="ctr">
                        <a:spcBef>
                          <a:spcPts val="0"/>
                        </a:spcBef>
                        <a:spcAft>
                          <a:spcPts val="0"/>
                        </a:spcAft>
                      </a:pPr>
                      <a:r>
                        <a:rPr lang="en-GB" sz="1000" u="none" dirty="0">
                          <a:solidFill>
                            <a:srgbClr val="FF0000"/>
                          </a:solidFill>
                          <a:effectLst/>
                          <a:latin typeface="+mn-lt"/>
                          <a:ea typeface="Times New Roman" panose="02020603050405020304" pitchFamily="18" charset="0"/>
                        </a:rPr>
                        <a:t>24/338r0</a:t>
                      </a:r>
                      <a:endParaRPr lang="en-US" sz="1000" u="none"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CIDs related to </a:t>
                      </a:r>
                      <a:r>
                        <a:rPr lang="en-GB" sz="1000" dirty="0" err="1">
                          <a:solidFill>
                            <a:schemeClr val="tx1"/>
                          </a:solidFill>
                          <a:effectLst/>
                          <a:latin typeface="+mn-lt"/>
                          <a:ea typeface="Times New Roman" panose="02020603050405020304" pitchFamily="18" charset="0"/>
                        </a:rPr>
                        <a:t>rTWT</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George Cherian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29122"/>
                  </a:ext>
                </a:extLst>
              </a:tr>
              <a:tr h="297047">
                <a:tc>
                  <a:txBody>
                    <a:bodyPr/>
                    <a:lstStyle/>
                    <a:p>
                      <a:pPr algn="ctr" fontAlgn="t"/>
                      <a:r>
                        <a:rPr lang="en-US" sz="1000" b="0" i="0" u="none" strike="noStrike" dirty="0">
                          <a:solidFill>
                            <a:schemeClr val="tx1"/>
                          </a:solidFill>
                          <a:effectLst/>
                          <a:latin typeface="+mn-lt"/>
                          <a:hlinkClick r:id="rId8"/>
                        </a:rPr>
                        <a:t>24/340r0</a:t>
                      </a:r>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r>
                        <a:rPr lang="en-GB" sz="1000" kern="1200" dirty="0">
                          <a:solidFill>
                            <a:schemeClr val="tx1"/>
                          </a:solidFill>
                          <a:effectLst/>
                          <a:latin typeface="+mn-lt"/>
                          <a:ea typeface="+mn-ea"/>
                          <a:cs typeface="+mn-cs"/>
                        </a:rPr>
                        <a:t>SA Ballot CR for 35.3.16.8.3 </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kern="1200" dirty="0">
                          <a:solidFill>
                            <a:schemeClr val="tx1"/>
                          </a:solidFill>
                          <a:effectLst/>
                          <a:latin typeface="+mn-lt"/>
                          <a:ea typeface="+mn-ea"/>
                          <a:cs typeface="+mn-cs"/>
                        </a:rPr>
                        <a:t>Ming Gan</a:t>
                      </a:r>
                      <a:endParaRPr lang="en-US" sz="1000" i="0" dirty="0">
                        <a:solidFill>
                          <a:schemeClr val="tx1"/>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22Y, 20N, 16A.</a:t>
                      </a:r>
                      <a:endParaRPr lang="en-US" sz="1000" i="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4</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725177429"/>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9"/>
                        </a:rPr>
                        <a:t>24/350r0</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chemeClr val="tx1"/>
                          </a:solidFill>
                          <a:effectLst/>
                          <a:latin typeface="+mn-lt"/>
                          <a:ea typeface="Times New Roman" panose="02020603050405020304" pitchFamily="18" charset="0"/>
                        </a:rPr>
                        <a:t>CR for CIDs on SCS</a:t>
                      </a:r>
                      <a:endParaRPr lang="en-US" sz="100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Dibakar Das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1</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79343078"/>
                  </a:ext>
                </a:extLst>
              </a:tr>
              <a:tr h="297047">
                <a:tc>
                  <a:txBody>
                    <a:bodyPr/>
                    <a:lstStyle/>
                    <a:p>
                      <a:pPr marL="0" marR="0" algn="ctr">
                        <a:spcBef>
                          <a:spcPts val="0"/>
                        </a:spcBef>
                        <a:spcAft>
                          <a:spcPts val="0"/>
                        </a:spcAft>
                      </a:pPr>
                      <a:r>
                        <a:rPr lang="en-GB" sz="1000" u="none"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24/353r3</a:t>
                      </a:r>
                      <a:endParaRPr lang="en-US" sz="1000" u="none"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D5.0 CR for ML Reconfiguration part 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n-lt"/>
                          <a:ea typeface="Times New Roman" panose="02020603050405020304" pitchFamily="18" charset="0"/>
                        </a:rPr>
                        <a:t>Binita Gupta</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8833141"/>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11"/>
                        </a:rPr>
                        <a:t>24/354r1</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CR for Max Setup Link CIDs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Binita Gupta</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20Y, 25N, 17A</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677901468"/>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12"/>
                        </a:rPr>
                        <a:t>24/355r0</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CR for Misc. CIDs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Binita Gupta</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solidFill>
                            <a:schemeClr val="tx1"/>
                          </a:solidFill>
                          <a:effectLst/>
                          <a:latin typeface="+mn-lt"/>
                          <a:ea typeface="Times New Roman" panose="02020603050405020304" pitchFamily="18" charset="0"/>
                        </a:rPr>
                        <a:t>2</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766762235"/>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283773071"/>
              </p:ext>
            </p:extLst>
          </p:nvPr>
        </p:nvGraphicFramePr>
        <p:xfrm>
          <a:off x="851217" y="1582301"/>
          <a:ext cx="7736268" cy="365818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algn="ctr" fontAlgn="t"/>
                      <a:r>
                        <a:rPr lang="en-US" sz="1000" b="0" i="0" u="none" strike="noStrike" dirty="0">
                          <a:solidFill>
                            <a:srgbClr val="7030A0"/>
                          </a:solidFill>
                          <a:effectLst/>
                          <a:latin typeface="+mn-lt"/>
                          <a:hlinkClick r:id="rId2">
                            <a:extLst>
                              <a:ext uri="{A12FA001-AC4F-418D-AE19-62706E023703}">
                                <ahyp:hlinkClr xmlns:ahyp="http://schemas.microsoft.com/office/drawing/2018/hyperlinkcolor" val="tx"/>
                              </a:ext>
                            </a:extLst>
                          </a:hlinkClick>
                        </a:rPr>
                        <a:t>24/0357r0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Initial SA Ballot CR for 35.3.21.2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n-lt"/>
                          <a:ea typeface="Times New Roman" panose="02020603050405020304" pitchFamily="18" charset="0"/>
                        </a:rPr>
                        <a:t>Guogang Huang</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i="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50082298"/>
                  </a:ext>
                </a:extLst>
              </a:tr>
              <a:tr h="297047">
                <a:tc>
                  <a:txBody>
                    <a:bodyPr/>
                    <a:lstStyle/>
                    <a:p>
                      <a:pPr algn="ctr" fontAlgn="t"/>
                      <a:r>
                        <a:rPr lang="en-US" sz="1000" b="0" i="0" u="none" strike="noStrike" dirty="0">
                          <a:solidFill>
                            <a:schemeClr val="tx1"/>
                          </a:solidFill>
                          <a:effectLst/>
                          <a:latin typeface="+mn-lt"/>
                          <a:hlinkClick r:id="rId3"/>
                        </a:rPr>
                        <a:t>24/0359r4</a:t>
                      </a:r>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r>
                        <a:rPr lang="en-GB" sz="1000" kern="1200" dirty="0">
                          <a:solidFill>
                            <a:schemeClr val="tx1"/>
                          </a:solidFill>
                          <a:effectLst/>
                          <a:latin typeface="+mn-lt"/>
                          <a:ea typeface="+mn-ea"/>
                          <a:cs typeface="+mn-cs"/>
                        </a:rPr>
                        <a:t>D5.0 CR for P2P buffer report </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kern="1200" dirty="0">
                          <a:solidFill>
                            <a:schemeClr val="tx1"/>
                          </a:solidFill>
                          <a:effectLst/>
                          <a:latin typeface="+mn-lt"/>
                          <a:ea typeface="+mn-ea"/>
                          <a:cs typeface="+mn-cs"/>
                        </a:rPr>
                        <a:t>Yunbo Li</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773066149"/>
                  </a:ext>
                </a:extLst>
              </a:tr>
              <a:tr h="297047">
                <a:tc>
                  <a:txBody>
                    <a:bodyPr/>
                    <a:lstStyle/>
                    <a:p>
                      <a:pPr algn="ctr" fontAlgn="t"/>
                      <a:r>
                        <a:rPr lang="en-US" sz="1000" b="0" i="0" u="none" strike="noStrike" dirty="0">
                          <a:solidFill>
                            <a:srgbClr val="7030A0"/>
                          </a:solidFill>
                          <a:effectLst/>
                          <a:latin typeface="+mn-lt"/>
                          <a:hlinkClick r:id="rId4">
                            <a:extLst>
                              <a:ext uri="{A12FA001-AC4F-418D-AE19-62706E023703}">
                                <ahyp:hlinkClr xmlns:ahyp="http://schemas.microsoft.com/office/drawing/2018/hyperlinkcolor" val="tx"/>
                              </a:ext>
                            </a:extLst>
                          </a:hlinkClick>
                        </a:rPr>
                        <a:t>24/0364r2</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SA1: Resolution for CIDs assigned to Sanket</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n-lt"/>
                          <a:ea typeface="Times New Roman" panose="02020603050405020304" pitchFamily="18" charset="0"/>
                        </a:rPr>
                        <a:t>Sanket Kalamkar</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4</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442628808"/>
                  </a:ext>
                </a:extLst>
              </a:tr>
              <a:tr h="297047">
                <a:tc>
                  <a:txBody>
                    <a:bodyPr/>
                    <a:lstStyle/>
                    <a:p>
                      <a:pPr algn="ctr" fontAlgn="t"/>
                      <a:r>
                        <a:rPr lang="en-US" sz="1000" b="0" i="0" u="none" strike="noStrike" dirty="0">
                          <a:solidFill>
                            <a:srgbClr val="FF0000"/>
                          </a:solidFill>
                          <a:effectLst/>
                          <a:latin typeface="+mn-lt"/>
                        </a:rPr>
                        <a:t>24/0367r0</a:t>
                      </a:r>
                    </a:p>
                  </a:txBody>
                  <a:tcPr marL="9525" marR="9525" marT="9525" marB="0"/>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Proposed resolution to 11be initial SA ballot CID-22374 on EMLSL group addressed frames delivery</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Qi Wang</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844013109"/>
                  </a:ext>
                </a:extLst>
              </a:tr>
              <a:tr h="297047">
                <a:tc>
                  <a:txBody>
                    <a:bodyPr/>
                    <a:lstStyle/>
                    <a:p>
                      <a:pPr algn="ctr" fontAlgn="t"/>
                      <a:r>
                        <a:rPr lang="en-US" sz="1000" b="0" i="0" u="none" strike="noStrike" dirty="0">
                          <a:solidFill>
                            <a:srgbClr val="7030A0"/>
                          </a:solidFill>
                          <a:effectLst/>
                          <a:latin typeface="+mn-lt"/>
                          <a:hlinkClick r:id="rId5">
                            <a:extLst>
                              <a:ext uri="{A12FA001-AC4F-418D-AE19-62706E023703}">
                                <ahyp:hlinkClr xmlns:ahyp="http://schemas.microsoft.com/office/drawing/2018/hyperlinkcolor" val="tx"/>
                              </a:ext>
                            </a:extLst>
                          </a:hlinkClick>
                        </a:rPr>
                        <a:t>24/0371r1</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D5.0 CR for CIDs on R-TWT-Part 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n-lt"/>
                          <a:ea typeface="Times New Roman" panose="02020603050405020304" pitchFamily="18" charset="0"/>
                        </a:rPr>
                        <a:t>Kumail Haider</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10</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1153473197"/>
                  </a:ext>
                </a:extLst>
              </a:tr>
              <a:tr h="297047">
                <a:tc>
                  <a:txBody>
                    <a:bodyPr/>
                    <a:lstStyle/>
                    <a:p>
                      <a:pPr algn="ctr" fontAlgn="t"/>
                      <a:r>
                        <a:rPr lang="en-US" sz="1000" b="0" i="0" u="none" strike="noStrike" dirty="0">
                          <a:solidFill>
                            <a:srgbClr val="FF0000"/>
                          </a:solidFill>
                          <a:effectLst/>
                          <a:latin typeface="+mn-lt"/>
                        </a:rPr>
                        <a:t>24/0372r0</a:t>
                      </a:r>
                    </a:p>
                  </a:txBody>
                  <a:tcPr marL="9525" marR="9525" marT="9525" marB="0"/>
                </a:tc>
                <a:tc>
                  <a:txBody>
                    <a:bodyPr/>
                    <a:lstStyle/>
                    <a:p>
                      <a:pPr marL="0" marR="0">
                        <a:spcBef>
                          <a:spcPts val="0"/>
                        </a:spcBef>
                        <a:spcAft>
                          <a:spcPts val="0"/>
                        </a:spcAft>
                      </a:pPr>
                      <a:r>
                        <a:rPr lang="en-GB" sz="1000" kern="1200" dirty="0">
                          <a:solidFill>
                            <a:schemeClr val="tx1"/>
                          </a:solidFill>
                          <a:effectLst/>
                          <a:latin typeface="+mn-lt"/>
                          <a:ea typeface="+mn-ea"/>
                          <a:cs typeface="+mn-cs"/>
                        </a:rPr>
                        <a:t>D5.0 CR for CIDs on R-TWT-Part 2</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kern="1200" dirty="0">
                          <a:solidFill>
                            <a:schemeClr val="tx1"/>
                          </a:solidFill>
                          <a:effectLst/>
                          <a:latin typeface="+mn-lt"/>
                          <a:ea typeface="+mn-ea"/>
                          <a:cs typeface="+mn-cs"/>
                        </a:rPr>
                        <a:t>Kumail Haider</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1183384087"/>
                  </a:ext>
                </a:extLst>
              </a:tr>
              <a:tr h="297047">
                <a:tc>
                  <a:txBody>
                    <a:bodyPr/>
                    <a:lstStyle/>
                    <a:p>
                      <a:pPr algn="ctr" fontAlgn="t"/>
                      <a:r>
                        <a:rPr lang="en-US" sz="1000" b="0" i="0" u="none" strike="noStrike" dirty="0">
                          <a:solidFill>
                            <a:schemeClr val="tx1"/>
                          </a:solidFill>
                          <a:effectLst/>
                          <a:latin typeface="+mn-lt"/>
                          <a:hlinkClick r:id="rId6"/>
                        </a:rPr>
                        <a:t>24/0373r2</a:t>
                      </a:r>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r>
                        <a:rPr lang="en-GB" sz="1000" kern="1200" dirty="0">
                          <a:solidFill>
                            <a:schemeClr val="tx1"/>
                          </a:solidFill>
                          <a:effectLst/>
                          <a:latin typeface="+mn-lt"/>
                          <a:ea typeface="+mn-ea"/>
                          <a:cs typeface="+mn-cs"/>
                        </a:rPr>
                        <a:t>SA BallotD5.0-CID22342 </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kern="1200" dirty="0">
                          <a:solidFill>
                            <a:schemeClr val="tx1"/>
                          </a:solidFill>
                          <a:effectLst/>
                          <a:latin typeface="+mn-lt"/>
                          <a:ea typeface="+mn-ea"/>
                          <a:cs typeface="+mn-cs"/>
                        </a:rPr>
                        <a:t>Thomas Derham</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1000329122"/>
                  </a:ext>
                </a:extLst>
              </a:tr>
              <a:tr h="297047">
                <a:tc>
                  <a:txBody>
                    <a:bodyPr/>
                    <a:lstStyle/>
                    <a:p>
                      <a:pPr algn="ctr" fontAlgn="t"/>
                      <a:r>
                        <a:rPr lang="en-US" sz="1000" b="0" i="0" u="none" strike="noStrike" dirty="0">
                          <a:solidFill>
                            <a:srgbClr val="7030A0"/>
                          </a:solidFill>
                          <a:effectLst/>
                          <a:latin typeface="+mj-lt"/>
                          <a:hlinkClick r:id="rId7">
                            <a:extLst>
                              <a:ext uri="{A12FA001-AC4F-418D-AE19-62706E023703}">
                                <ahyp:hlinkClr xmlns:ahyp="http://schemas.microsoft.com/office/drawing/2018/hyperlinkcolor" val="tx"/>
                              </a:ext>
                            </a:extLst>
                          </a:hlinkClick>
                        </a:rPr>
                        <a:t>24/0578r0</a:t>
                      </a:r>
                      <a:endParaRPr lang="en-US" sz="1000" b="0" i="0" u="none" strike="noStrike" dirty="0">
                        <a:solidFill>
                          <a:srgbClr val="7030A0"/>
                        </a:solidFill>
                        <a:effectLst/>
                        <a:latin typeface="+mj-lt"/>
                      </a:endParaRPr>
                    </a:p>
                  </a:txBody>
                  <a:tcPr marL="9525" marR="9525" marT="9525" marB="0"/>
                </a:tc>
                <a:tc>
                  <a:txBody>
                    <a:bodyPr/>
                    <a:lstStyle/>
                    <a:p>
                      <a:pPr marL="0" marR="0">
                        <a:spcBef>
                          <a:spcPts val="0"/>
                        </a:spcBef>
                        <a:spcAft>
                          <a:spcPts val="0"/>
                        </a:spcAft>
                      </a:pPr>
                      <a:r>
                        <a:rPr lang="en-GB" sz="1000" dirty="0">
                          <a:solidFill>
                            <a:srgbClr val="7030A0"/>
                          </a:solidFill>
                          <a:effectLst/>
                          <a:latin typeface="+mj-lt"/>
                          <a:ea typeface="Times New Roman" panose="02020603050405020304" pitchFamily="18" charset="0"/>
                        </a:rPr>
                        <a:t>Channel Usage</a:t>
                      </a:r>
                      <a:endParaRPr lang="en-US" sz="1000" dirty="0">
                        <a:solidFill>
                          <a:srgbClr val="7030A0"/>
                        </a:solidFill>
                        <a:effectLst/>
                        <a:latin typeface="+mj-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j-lt"/>
                          <a:ea typeface="Times New Roman" panose="02020603050405020304" pitchFamily="18" charset="0"/>
                        </a:rPr>
                        <a:t>Brian Hart</a:t>
                      </a:r>
                      <a:endParaRPr lang="en-US" sz="1000" dirty="0">
                        <a:solidFill>
                          <a:srgbClr val="7030A0"/>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j-lt"/>
                          <a:ea typeface="Times New Roman" panose="02020603050405020304" pitchFamily="18" charset="0"/>
                        </a:rPr>
                        <a:t>R4M</a:t>
                      </a:r>
                      <a:endParaRPr lang="en-US" sz="1000" i="0" dirty="0">
                        <a:solidFill>
                          <a:srgbClr val="7030A0"/>
                        </a:solidFill>
                        <a:effectLst/>
                        <a:latin typeface="+mj-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j-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7030A0"/>
                          </a:solidFill>
                          <a:effectLst/>
                          <a:uLnTx/>
                          <a:uFillTx/>
                          <a:latin typeface="+mj-lt"/>
                          <a:ea typeface="Times New Roman" panose="02020603050405020304" pitchFamily="18" charset="0"/>
                          <a:cs typeface="+mn-cs"/>
                        </a:rPr>
                        <a:t>MAC</a:t>
                      </a:r>
                      <a:endParaRPr kumimoji="0" lang="en-US" sz="1000" b="0" i="0" u="none" strike="noStrike" kern="1200" cap="none" spc="0" normalizeH="0" baseline="0" noProof="0" dirty="0">
                        <a:ln>
                          <a:noFill/>
                        </a:ln>
                        <a:solidFill>
                          <a:srgbClr val="7030A0"/>
                        </a:solidFill>
                        <a:effectLst/>
                        <a:uLnTx/>
                        <a:uFillTx/>
                        <a:latin typeface="+mj-lt"/>
                        <a:ea typeface="Times New Roman" panose="02020603050405020304" pitchFamily="18" charset="0"/>
                        <a:cs typeface="+mn-cs"/>
                      </a:endParaRPr>
                    </a:p>
                  </a:txBody>
                  <a:tcPr marL="0" marR="0" marT="0" marB="0" anchor="b"/>
                </a:tc>
                <a:extLst>
                  <a:ext uri="{0D108BD9-81ED-4DB2-BD59-A6C34878D82A}">
                    <a16:rowId xmlns:a16="http://schemas.microsoft.com/office/drawing/2014/main" val="2725177429"/>
                  </a:ext>
                </a:extLst>
              </a:tr>
              <a:tr h="297047">
                <a:tc>
                  <a:txBody>
                    <a:bodyPr/>
                    <a:lstStyle/>
                    <a:p>
                      <a:pPr algn="ctr" fontAlgn="t"/>
                      <a:r>
                        <a:rPr lang="en-US" sz="1000" b="0" i="0" u="none" strike="noStrike" dirty="0">
                          <a:solidFill>
                            <a:schemeClr val="tx1"/>
                          </a:solidFill>
                          <a:effectLst/>
                          <a:latin typeface="+mn-lt"/>
                          <a:hlinkClick r:id="rId8"/>
                        </a:rPr>
                        <a:t>24/0699r0</a:t>
                      </a:r>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r>
                        <a:rPr lang="en-GB" sz="1000">
                          <a:solidFill>
                            <a:schemeClr val="tx1"/>
                          </a:solidFill>
                          <a:effectLst/>
                          <a:latin typeface="+mn-lt"/>
                          <a:ea typeface="Times New Roman" panose="02020603050405020304" pitchFamily="18" charset="0"/>
                        </a:rPr>
                        <a:t>SB1 CR for CIDs 22000 and 22001</a:t>
                      </a:r>
                      <a:endParaRPr lang="en-US" sz="100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Binita Gupta</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079343078"/>
                  </a:ext>
                </a:extLst>
              </a:tr>
              <a:tr h="297047">
                <a:tc>
                  <a:txBody>
                    <a:bodyPr/>
                    <a:lstStyle/>
                    <a:p>
                      <a:pPr algn="ctr" fontAlgn="t"/>
                      <a:r>
                        <a:rPr lang="en-US" sz="1000" b="0" i="0" u="none" strike="noStrike" dirty="0">
                          <a:solidFill>
                            <a:srgbClr val="7030A0"/>
                          </a:solidFill>
                          <a:effectLst/>
                          <a:latin typeface="+mn-lt"/>
                          <a:hlinkClick r:id="rId9">
                            <a:extLst>
                              <a:ext uri="{A12FA001-AC4F-418D-AE19-62706E023703}">
                                <ahyp:hlinkClr xmlns:ahyp="http://schemas.microsoft.com/office/drawing/2018/hyperlinkcolor" val="tx"/>
                              </a:ext>
                            </a:extLst>
                          </a:hlinkClick>
                        </a:rPr>
                        <a:t>24/0739r0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SA Ballot CR for CID 22202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n-lt"/>
                          <a:ea typeface="Times New Roman" panose="02020603050405020304" pitchFamily="18" charset="0"/>
                        </a:rPr>
                        <a:t>Ming Gan</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a:t>
                      </a:r>
                      <a:endParaRPr lang="en-US" sz="1000" i="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068833141"/>
                  </a:ext>
                </a:extLst>
              </a:tr>
              <a:tr h="297047">
                <a:tc>
                  <a:txBody>
                    <a:bodyPr/>
                    <a:lstStyle/>
                    <a:p>
                      <a:pPr algn="ctr" fontAlgn="t"/>
                      <a:r>
                        <a:rPr lang="en-US" sz="1000" b="0" i="0" u="none" strike="noStrike" dirty="0">
                          <a:solidFill>
                            <a:srgbClr val="7030A0"/>
                          </a:solidFill>
                          <a:effectLst/>
                          <a:latin typeface="+mn-lt"/>
                          <a:hlinkClick r:id="rId10">
                            <a:extLst>
                              <a:ext uri="{A12FA001-AC4F-418D-AE19-62706E023703}">
                                <ahyp:hlinkClr xmlns:ahyp="http://schemas.microsoft.com/office/drawing/2018/hyperlinkcolor" val="tx"/>
                              </a:ext>
                            </a:extLst>
                          </a:hlinkClick>
                        </a:rPr>
                        <a:t>24/738r0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D5.0 CR for CID 22412</a:t>
                      </a:r>
                    </a:p>
                  </a:txBody>
                  <a:tcPr anchor="b"/>
                </a:tc>
                <a:tc>
                  <a:txBody>
                    <a:bodyPr/>
                    <a:lstStyle/>
                    <a:p>
                      <a:pPr marL="0" marR="0" algn="l">
                        <a:spcBef>
                          <a:spcPts val="0"/>
                        </a:spcBef>
                        <a:spcAft>
                          <a:spcPts val="0"/>
                        </a:spcAft>
                      </a:pPr>
                      <a:r>
                        <a:rPr lang="en-GB" sz="1000" kern="1200" dirty="0">
                          <a:solidFill>
                            <a:srgbClr val="7030A0"/>
                          </a:solidFill>
                          <a:effectLst/>
                          <a:latin typeface="+mn-lt"/>
                          <a:ea typeface="+mn-ea"/>
                          <a:cs typeface="+mn-cs"/>
                        </a:rPr>
                        <a:t>Yunbo Li</a:t>
                      </a:r>
                      <a:endParaRPr lang="en-US" sz="1000" i="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4075080544"/>
                  </a:ext>
                </a:extLst>
              </a:tr>
            </a:tbl>
          </a:graphicData>
        </a:graphic>
      </p:graphicFrame>
    </p:spTree>
    <p:extLst>
      <p:ext uri="{BB962C8B-B14F-4D97-AF65-F5344CB8AC3E}">
        <p14:creationId xmlns:p14="http://schemas.microsoft.com/office/powerpoint/2010/main" val="13423096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400" dirty="0"/>
              <a:t>Call meeting to order </a:t>
            </a:r>
          </a:p>
          <a:p>
            <a:pPr lvl="0">
              <a:buFont typeface="Arial" panose="020B0604020202020204" pitchFamily="34" charset="0"/>
              <a:buChar char="•"/>
            </a:pPr>
            <a:r>
              <a:rPr lang="en-US" altLang="en-US" sz="1400" dirty="0"/>
              <a:t>IEEE-SA IPR policy and Procedure</a:t>
            </a:r>
          </a:p>
          <a:p>
            <a:pPr lvl="0">
              <a:lnSpc>
                <a:spcPct val="80000"/>
              </a:lnSpc>
              <a:buFont typeface="Arial" panose="020B0604020202020204" pitchFamily="34" charset="0"/>
              <a:buChar char="•"/>
            </a:pPr>
            <a:r>
              <a:rPr lang="en-US" altLang="en-US" sz="1400" dirty="0"/>
              <a:t>Set and approve agenda</a:t>
            </a:r>
          </a:p>
          <a:p>
            <a:pPr>
              <a:lnSpc>
                <a:spcPct val="80000"/>
              </a:lnSpc>
              <a:buFont typeface="Arial" panose="020B0604020202020204" pitchFamily="34" charset="0"/>
              <a:buChar char="•"/>
            </a:pPr>
            <a:r>
              <a:rPr lang="en-US" altLang="en-US" sz="1400" dirty="0"/>
              <a:t>Summary from March 2024 meeting</a:t>
            </a:r>
          </a:p>
          <a:p>
            <a:pPr lvl="0">
              <a:lnSpc>
                <a:spcPct val="80000"/>
              </a:lnSpc>
              <a:buFont typeface="Arial" panose="020B0604020202020204" pitchFamily="34" charset="0"/>
              <a:buChar char="•"/>
            </a:pPr>
            <a:r>
              <a:rPr lang="en-US" altLang="en-US" sz="1400" dirty="0"/>
              <a:t>Approve TG minutes from March 2024</a:t>
            </a:r>
          </a:p>
          <a:p>
            <a:pPr lvl="0">
              <a:lnSpc>
                <a:spcPct val="80000"/>
              </a:lnSpc>
              <a:buFont typeface="Arial" panose="020B0604020202020204" pitchFamily="34" charset="0"/>
              <a:buChar char="•"/>
            </a:pPr>
            <a:r>
              <a:rPr lang="en-US" altLang="en-US" sz="1400" dirty="0"/>
              <a:t>TGbe Officers’ Confirmations</a:t>
            </a:r>
          </a:p>
          <a:p>
            <a:pPr>
              <a:lnSpc>
                <a:spcPct val="80000"/>
              </a:lnSpc>
              <a:buFont typeface="Arial" panose="020B0604020202020204" pitchFamily="34" charset="0"/>
              <a:buChar char="•"/>
            </a:pPr>
            <a:r>
              <a:rPr lang="en-US" altLang="en-US" sz="1400" dirty="0"/>
              <a:t>TGbe Editor’s Report: </a:t>
            </a:r>
            <a:r>
              <a:rPr lang="en-US" sz="1400" b="0" dirty="0">
                <a:solidFill>
                  <a:srgbClr val="00B050"/>
                </a:solidFill>
                <a:hlinkClick r:id="rId2">
                  <a:extLst>
                    <a:ext uri="{A12FA001-AC4F-418D-AE19-62706E023703}">
                      <ahyp:hlinkClr xmlns:ahyp="http://schemas.microsoft.com/office/drawing/2018/hyperlinkcolor" val="tx"/>
                    </a:ext>
                  </a:extLst>
                </a:hlinkClick>
              </a:rPr>
              <a:t>255r7</a:t>
            </a:r>
            <a:r>
              <a:rPr lang="en-US" sz="1400" b="0" dirty="0">
                <a:solidFill>
                  <a:srgbClr val="00B050"/>
                </a:solidFill>
              </a:rPr>
              <a:t> TGbe Editor's report on initial SA ballot	 	Edward Au </a:t>
            </a:r>
            <a:endParaRPr lang="en-US" altLang="en-US" sz="1400" dirty="0">
              <a:solidFill>
                <a:srgbClr val="00B050"/>
              </a:solidFill>
            </a:endParaRPr>
          </a:p>
          <a:p>
            <a:pPr lvl="0">
              <a:lnSpc>
                <a:spcPct val="80000"/>
              </a:lnSpc>
              <a:buFont typeface="Arial" panose="020B0604020202020204" pitchFamily="34" charset="0"/>
              <a:buChar char="•"/>
            </a:pPr>
            <a:r>
              <a:rPr lang="en-US" altLang="en-US" sz="1400" dirty="0"/>
              <a:t>CR submissions</a:t>
            </a:r>
          </a:p>
          <a:p>
            <a:pPr lvl="1">
              <a:buFont typeface="Arial" panose="020B0604020202020204" pitchFamily="34" charset="0"/>
              <a:buChar char="•"/>
            </a:pPr>
            <a:r>
              <a:rPr lang="en-US" altLang="en-US" sz="1200" b="0" dirty="0">
                <a:solidFill>
                  <a:srgbClr val="00B050"/>
                </a:solidFill>
                <a:hlinkClick r:id="rId3">
                  <a:extLst>
                    <a:ext uri="{A12FA001-AC4F-418D-AE19-62706E023703}">
                      <ahyp:hlinkClr xmlns:ahyp="http://schemas.microsoft.com/office/drawing/2018/hyperlinkcolor" val="tx"/>
                    </a:ext>
                  </a:extLst>
                </a:hlinkClick>
              </a:rPr>
              <a:t>324r5</a:t>
            </a:r>
            <a:r>
              <a:rPr lang="en-US" altLang="en-US" sz="1200" b="0" dirty="0">
                <a:solidFill>
                  <a:srgbClr val="00B050"/>
                </a:solidFill>
              </a:rPr>
              <a:t> CR for 802.11be ISB 					Laurent Cariou		[6C SP 5’]</a:t>
            </a:r>
          </a:p>
          <a:p>
            <a:pPr lvl="1">
              <a:buFont typeface="Arial" panose="020B0604020202020204" pitchFamily="34" charset="0"/>
              <a:buChar char="•"/>
            </a:pPr>
            <a:r>
              <a:rPr lang="en-US" altLang="en-US" sz="1200" b="0" dirty="0">
                <a:solidFill>
                  <a:srgbClr val="00B050"/>
                </a:solidFill>
                <a:hlinkClick r:id="rId4">
                  <a:extLst>
                    <a:ext uri="{A12FA001-AC4F-418D-AE19-62706E023703}">
                      <ahyp:hlinkClr xmlns:ahyp="http://schemas.microsoft.com/office/drawing/2018/hyperlinkcolor" val="tx"/>
                    </a:ext>
                  </a:extLst>
                </a:hlinkClick>
              </a:rPr>
              <a:t>699r1</a:t>
            </a:r>
            <a:r>
              <a:rPr lang="en-US" altLang="en-US" sz="1200" b="0" dirty="0">
                <a:solidFill>
                  <a:srgbClr val="00B050"/>
                </a:solidFill>
              </a:rPr>
              <a:t> SB1 CR for CIDs 22000 and 22001			Binita Gupta			[2C SP 5’]</a:t>
            </a:r>
          </a:p>
          <a:p>
            <a:pPr lvl="1">
              <a:buFont typeface="Arial" panose="020B0604020202020204" pitchFamily="34" charset="0"/>
              <a:buChar char="•"/>
            </a:pPr>
            <a:r>
              <a:rPr lang="en-US" altLang="en-US" sz="1200" b="0" dirty="0">
                <a:solidFill>
                  <a:srgbClr val="00B050"/>
                </a:solidFill>
              </a:rPr>
              <a:t>373r2 SA BallotD5.0-CID22342 				Thomas Derham		[1C SP 5’]</a:t>
            </a:r>
          </a:p>
          <a:p>
            <a:pPr lvl="1">
              <a:buFont typeface="Arial" panose="020B0604020202020204" pitchFamily="34" charset="0"/>
              <a:buChar char="•"/>
            </a:pPr>
            <a:r>
              <a:rPr lang="en-US" altLang="en-US" sz="1200" b="0" dirty="0">
                <a:solidFill>
                  <a:srgbClr val="00B050"/>
                </a:solidFill>
                <a:hlinkClick r:id="rId5">
                  <a:extLst>
                    <a:ext uri="{A12FA001-AC4F-418D-AE19-62706E023703}">
                      <ahyp:hlinkClr xmlns:ahyp="http://schemas.microsoft.com/office/drawing/2018/hyperlinkcolor" val="tx"/>
                    </a:ext>
                  </a:extLst>
                </a:hlinkClick>
              </a:rPr>
              <a:t>340r0</a:t>
            </a:r>
            <a:r>
              <a:rPr lang="en-US" altLang="en-US" sz="1200" b="0" dirty="0">
                <a:solidFill>
                  <a:srgbClr val="00B050"/>
                </a:solidFill>
              </a:rPr>
              <a:t> SA Ballot CR for 35.3.16.8.3 				Ming Gan			[4C SP 5’]</a:t>
            </a:r>
          </a:p>
          <a:p>
            <a:pPr lvl="1">
              <a:buFont typeface="Arial" panose="020B0604020202020204" pitchFamily="34" charset="0"/>
              <a:buChar char="•"/>
            </a:pPr>
            <a:r>
              <a:rPr lang="en-US" altLang="en-US" sz="1200" b="0" dirty="0">
                <a:solidFill>
                  <a:srgbClr val="00B050"/>
                </a:solidFill>
                <a:hlinkClick r:id="rId6">
                  <a:extLst>
                    <a:ext uri="{A12FA001-AC4F-418D-AE19-62706E023703}">
                      <ahyp:hlinkClr xmlns:ahyp="http://schemas.microsoft.com/office/drawing/2018/hyperlinkcolor" val="tx"/>
                    </a:ext>
                  </a:extLst>
                </a:hlinkClick>
              </a:rPr>
              <a:t>296r10</a:t>
            </a:r>
            <a:r>
              <a:rPr lang="en-US" altLang="en-US" sz="1200" b="0" dirty="0">
                <a:solidFill>
                  <a:srgbClr val="00B050"/>
                </a:solidFill>
              </a:rPr>
              <a:t> CR for Miscellaneous CIDs				Po-Kai Huang			[2C SP 5’]</a:t>
            </a:r>
          </a:p>
          <a:p>
            <a:pPr lvl="1">
              <a:buFont typeface="Arial" panose="020B0604020202020204" pitchFamily="34" charset="0"/>
              <a:buChar char="•"/>
            </a:pPr>
            <a:r>
              <a:rPr lang="en-US" altLang="en-US" sz="1200" b="0" dirty="0">
                <a:solidFill>
                  <a:srgbClr val="00B050"/>
                </a:solidFill>
                <a:hlinkClick r:id="rId7">
                  <a:extLst>
                    <a:ext uri="{A12FA001-AC4F-418D-AE19-62706E023703}">
                      <ahyp:hlinkClr xmlns:ahyp="http://schemas.microsoft.com/office/drawing/2018/hyperlinkcolor" val="tx"/>
                    </a:ext>
                  </a:extLst>
                </a:hlinkClick>
              </a:rPr>
              <a:t>325r0</a:t>
            </a:r>
            <a:r>
              <a:rPr lang="en-US" altLang="en-US" sz="1200" b="0" dirty="0">
                <a:solidFill>
                  <a:srgbClr val="00B050"/>
                </a:solidFill>
              </a:rPr>
              <a:t> CR for miscellaneous CIDs on MLO			Giovanni </a:t>
            </a:r>
            <a:r>
              <a:rPr lang="en-US" altLang="en-US" sz="1200" b="0" dirty="0" err="1">
                <a:solidFill>
                  <a:srgbClr val="00B050"/>
                </a:solidFill>
              </a:rPr>
              <a:t>Chisci</a:t>
            </a:r>
            <a:r>
              <a:rPr lang="en-US" altLang="en-US" sz="1200" b="0" dirty="0">
                <a:solidFill>
                  <a:srgbClr val="00B050"/>
                </a:solidFill>
              </a:rPr>
              <a:t>		[2C SP 5’]</a:t>
            </a:r>
          </a:p>
          <a:p>
            <a:pPr lvl="1">
              <a:buFont typeface="Arial" panose="020B0604020202020204" pitchFamily="34" charset="0"/>
              <a:buChar char="•"/>
            </a:pPr>
            <a:r>
              <a:rPr lang="en-GB" sz="1200" b="0" dirty="0">
                <a:solidFill>
                  <a:srgbClr val="00B050"/>
                </a:solidFill>
              </a:rPr>
              <a:t>338r0 CIDs related to </a:t>
            </a:r>
            <a:r>
              <a:rPr lang="en-GB" sz="1200" b="0" dirty="0" err="1">
                <a:solidFill>
                  <a:srgbClr val="00B050"/>
                </a:solidFill>
              </a:rPr>
              <a:t>rTWT</a:t>
            </a:r>
            <a:r>
              <a:rPr lang="en-GB" sz="1200" b="0" dirty="0">
                <a:solidFill>
                  <a:srgbClr val="00B050"/>
                </a:solidFill>
              </a:rPr>
              <a:t> 					George Cherian		[4C]</a:t>
            </a:r>
          </a:p>
          <a:p>
            <a:pPr lvl="1">
              <a:buFont typeface="Arial" panose="020B0604020202020204" pitchFamily="34" charset="0"/>
              <a:buChar char="•"/>
            </a:pPr>
            <a:r>
              <a:rPr lang="en-US" sz="1200" b="0" i="0"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828r0</a:t>
            </a:r>
            <a:r>
              <a:rPr lang="en-US" sz="1200" b="0" i="0" strike="noStrike" dirty="0">
                <a:solidFill>
                  <a:schemeClr val="bg1">
                    <a:lumMod val="65000"/>
                  </a:schemeClr>
                </a:solidFill>
                <a:effectLst/>
              </a:rPr>
              <a:t> SA1: Bugfixes						Abhishek Patil</a:t>
            </a:r>
            <a:endParaRPr lang="en-US" altLang="en-US" sz="1200" dirty="0">
              <a:solidFill>
                <a:schemeClr val="bg1">
                  <a:lumMod val="65000"/>
                </a:schemeClr>
              </a:solidFill>
            </a:endParaRPr>
          </a:p>
          <a:p>
            <a:pPr lvl="0">
              <a:lnSpc>
                <a:spcPct val="80000"/>
              </a:lnSpc>
              <a:buFont typeface="Arial" panose="020B0604020202020204" pitchFamily="34" charset="0"/>
              <a:buChar char="•"/>
            </a:pPr>
            <a:r>
              <a:rPr lang="en-US" altLang="en-US" sz="1400" dirty="0"/>
              <a:t>Motions: </a:t>
            </a:r>
            <a:r>
              <a:rPr lang="en-US" altLang="en-US" sz="1400" dirty="0">
                <a:solidFill>
                  <a:srgbClr val="00B050"/>
                </a:solidFill>
                <a:hlinkClick r:id="rId9">
                  <a:extLst>
                    <a:ext uri="{A12FA001-AC4F-418D-AE19-62706E023703}">
                      <ahyp:hlinkClr xmlns:ahyp="http://schemas.microsoft.com/office/drawing/2018/hyperlinkcolor" val="tx"/>
                    </a:ext>
                  </a:extLst>
                </a:hlinkClick>
              </a:rPr>
              <a:t>11-24/442r49</a:t>
            </a:r>
            <a:endParaRPr lang="en-US" altLang="en-US" sz="1400" dirty="0">
              <a:solidFill>
                <a:srgbClr val="00B050"/>
              </a:solidFill>
            </a:endParaRPr>
          </a:p>
          <a:p>
            <a:pPr lvl="0">
              <a:lnSpc>
                <a:spcPct val="80000"/>
              </a:lnSpc>
              <a:buFont typeface="Arial" panose="020B0604020202020204" pitchFamily="34" charset="0"/>
              <a:buChar char="•"/>
            </a:pPr>
            <a:r>
              <a:rPr lang="en-US" altLang="en-US" sz="1400" dirty="0">
                <a:solidFill>
                  <a:schemeClr val="bg1">
                    <a:lumMod val="65000"/>
                  </a:schemeClr>
                </a:solidFill>
              </a:rPr>
              <a:t>Report from POCs on Remaining CIDs</a:t>
            </a:r>
          </a:p>
          <a:p>
            <a:pPr lvl="0">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2827431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March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244532" y="1742055"/>
            <a:ext cx="4684152" cy="4419600"/>
          </a:xfrm>
        </p:spPr>
        <p:txBody>
          <a:bodyPr/>
          <a:lstStyle/>
          <a:p>
            <a:pPr>
              <a:buFont typeface="Arial" panose="020B0604020202020204" pitchFamily="34" charset="0"/>
              <a:buChar char="•"/>
            </a:pPr>
            <a:r>
              <a:rPr lang="en-US" sz="1800" dirty="0"/>
              <a:t>Since the March plenary</a:t>
            </a:r>
          </a:p>
          <a:p>
            <a:pPr lvl="1">
              <a:buFont typeface="Arial" panose="020B0604020202020204" pitchFamily="34" charset="0"/>
              <a:buChar char="•"/>
            </a:pPr>
            <a:r>
              <a:rPr lang="en-US" sz="1600" dirty="0"/>
              <a:t>Delivered IEEE802.11be D5.1,</a:t>
            </a:r>
          </a:p>
          <a:p>
            <a:pPr lvl="2">
              <a:buFont typeface="Arial" panose="020B0604020202020204" pitchFamily="34" charset="0"/>
              <a:buChar char="•"/>
            </a:pPr>
            <a:r>
              <a:rPr lang="en-US" sz="1400" dirty="0"/>
              <a:t>Draft is available in the members area</a:t>
            </a:r>
          </a:p>
          <a:p>
            <a:pPr lvl="1">
              <a:buFont typeface="Arial" panose="020B0604020202020204" pitchFamily="34" charset="0"/>
              <a:buChar char="•"/>
            </a:pPr>
            <a:r>
              <a:rPr lang="en-US" sz="1600" dirty="0"/>
              <a:t>6 telcos between March &amp; May (</a:t>
            </a:r>
            <a:r>
              <a:rPr lang="en-US" sz="1600" dirty="0">
                <a:hlinkClick r:id="rId2"/>
              </a:rPr>
              <a:t>24/0632r15</a:t>
            </a:r>
            <a:r>
              <a:rPr lang="en-US" sz="1600" dirty="0"/>
              <a:t>)</a:t>
            </a:r>
          </a:p>
          <a:p>
            <a:pPr lvl="1">
              <a:buFont typeface="Arial" panose="020B0604020202020204" pitchFamily="34" charset="0"/>
              <a:buChar char="•"/>
            </a:pPr>
            <a:r>
              <a:rPr lang="en-US" sz="1600" dirty="0"/>
              <a:t>Continued resolving comments from initial SA </a:t>
            </a:r>
            <a:r>
              <a:rPr lang="en-US" sz="1400" dirty="0"/>
              <a:t>~92% of comments resolved (</a:t>
            </a:r>
            <a:r>
              <a:rPr lang="en-US" sz="1400" dirty="0">
                <a:hlinkClick r:id="rId3"/>
              </a:rPr>
              <a:t>24/0254r11</a:t>
            </a:r>
            <a:r>
              <a:rPr lang="en-US" sz="1400" dirty="0"/>
              <a:t>)</a:t>
            </a:r>
          </a:p>
          <a:p>
            <a:pPr lvl="2">
              <a:buFont typeface="Arial" panose="020B0604020202020204" pitchFamily="34" charset="0"/>
              <a:buChar char="•"/>
            </a:pPr>
            <a:r>
              <a:rPr lang="en-US" sz="1400" dirty="0"/>
              <a:t>All comments in Joint &amp; PHY tab are resolved</a:t>
            </a:r>
          </a:p>
          <a:p>
            <a:pPr lvl="2">
              <a:buFont typeface="Arial" panose="020B0604020202020204" pitchFamily="34" charset="0"/>
              <a:buChar char="•"/>
            </a:pPr>
            <a:r>
              <a:rPr lang="en-US" sz="1400" dirty="0"/>
              <a:t>~35 comments left in MAC tab </a:t>
            </a:r>
          </a:p>
          <a:p>
            <a:pPr lvl="3">
              <a:buFont typeface="Arial" panose="020B0604020202020204" pitchFamily="34" charset="0"/>
              <a:buChar char="•"/>
            </a:pPr>
            <a:r>
              <a:rPr lang="en-US" sz="1200" dirty="0"/>
              <a:t>Most already discussed</a:t>
            </a:r>
            <a:endParaRPr lang="en-US" sz="1800" dirty="0"/>
          </a:p>
          <a:p>
            <a:pPr>
              <a:buFont typeface="Arial" panose="020B0604020202020204" pitchFamily="34" charset="0"/>
              <a:buChar char="•"/>
            </a:pPr>
            <a:r>
              <a:rPr lang="en-US" sz="1800" dirty="0"/>
              <a:t>Targets for May interim</a:t>
            </a:r>
          </a:p>
          <a:p>
            <a:pPr lvl="1">
              <a:buFont typeface="Arial" panose="020B0604020202020204" pitchFamily="34" charset="0"/>
              <a:buChar char="•"/>
            </a:pPr>
            <a:r>
              <a:rPr lang="en-US" sz="1600" dirty="0"/>
              <a:t>Approve minutes for March plenary &amp; telcos</a:t>
            </a:r>
          </a:p>
          <a:p>
            <a:pPr lvl="1">
              <a:buFont typeface="Arial" panose="020B0604020202020204" pitchFamily="34" charset="0"/>
              <a:buChar char="•"/>
            </a:pPr>
            <a:r>
              <a:rPr lang="en-US" sz="1600" dirty="0"/>
              <a:t>Resolve all comments from initial SA ballot</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May 2024</a:t>
            </a:r>
            <a:endParaRPr lang="en-GB" dirty="0"/>
          </a:p>
        </p:txBody>
      </p:sp>
      <p:grpSp>
        <p:nvGrpSpPr>
          <p:cNvPr id="13" name="Group 12">
            <a:extLst>
              <a:ext uri="{FF2B5EF4-FFF2-40B4-BE49-F238E27FC236}">
                <a16:creationId xmlns:a16="http://schemas.microsoft.com/office/drawing/2014/main" id="{9A9AD182-A9F8-0BE6-385A-982AFC8CC387}"/>
              </a:ext>
            </a:extLst>
          </p:cNvPr>
          <p:cNvGrpSpPr/>
          <p:nvPr/>
        </p:nvGrpSpPr>
        <p:grpSpPr>
          <a:xfrm>
            <a:off x="4669600" y="1524000"/>
            <a:ext cx="4587875" cy="4037804"/>
            <a:chOff x="7023106" y="1496698"/>
            <a:chExt cx="5334000" cy="4959017"/>
          </a:xfrm>
        </p:grpSpPr>
        <p:pic>
          <p:nvPicPr>
            <p:cNvPr id="14" name="Picture 13">
              <a:extLst>
                <a:ext uri="{FF2B5EF4-FFF2-40B4-BE49-F238E27FC236}">
                  <a16:creationId xmlns:a16="http://schemas.microsoft.com/office/drawing/2014/main" id="{D1CCF347-09AA-0409-DF14-AB7211D28252}"/>
                </a:ext>
              </a:extLst>
            </p:cNvPr>
            <p:cNvPicPr>
              <a:picLocks noChangeAspect="1"/>
            </p:cNvPicPr>
            <p:nvPr/>
          </p:nvPicPr>
          <p:blipFill>
            <a:blip r:embed="rId4"/>
            <a:stretch>
              <a:fillRect/>
            </a:stretch>
          </p:blipFill>
          <p:spPr>
            <a:xfrm>
              <a:off x="7023106" y="1496698"/>
              <a:ext cx="5334000" cy="4000500"/>
            </a:xfrm>
            <a:prstGeom prst="rect">
              <a:avLst/>
            </a:prstGeom>
          </p:spPr>
        </p:pic>
        <p:grpSp>
          <p:nvGrpSpPr>
            <p:cNvPr id="15" name="Group 14">
              <a:extLst>
                <a:ext uri="{FF2B5EF4-FFF2-40B4-BE49-F238E27FC236}">
                  <a16:creationId xmlns:a16="http://schemas.microsoft.com/office/drawing/2014/main" id="{074791C0-4F83-EAD5-0499-BBC98BB49C62}"/>
                </a:ext>
              </a:extLst>
            </p:cNvPr>
            <p:cNvGrpSpPr/>
            <p:nvPr/>
          </p:nvGrpSpPr>
          <p:grpSpPr>
            <a:xfrm>
              <a:off x="7807722" y="1785718"/>
              <a:ext cx="3945073" cy="4669997"/>
              <a:chOff x="7807722" y="1785718"/>
              <a:chExt cx="3945073" cy="4669997"/>
            </a:xfrm>
          </p:grpSpPr>
          <p:sp>
            <p:nvSpPr>
              <p:cNvPr id="16" name="Rectangle 15">
                <a:extLst>
                  <a:ext uri="{FF2B5EF4-FFF2-40B4-BE49-F238E27FC236}">
                    <a16:creationId xmlns:a16="http://schemas.microsoft.com/office/drawing/2014/main" id="{C9A64770-999F-22A7-F8D4-46E4DDCF3BA7}"/>
                  </a:ext>
                </a:extLst>
              </p:cNvPr>
              <p:cNvSpPr/>
              <p:nvPr/>
            </p:nvSpPr>
            <p:spPr bwMode="auto">
              <a:xfrm flipV="1">
                <a:off x="7807722" y="1785718"/>
                <a:ext cx="825494" cy="3263319"/>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B9C0BA4C-3000-0702-F36F-EB73C867FA7F}"/>
                  </a:ext>
                </a:extLst>
              </p:cNvPr>
              <p:cNvSpPr/>
              <p:nvPr/>
            </p:nvSpPr>
            <p:spPr bwMode="auto">
              <a:xfrm>
                <a:off x="8857499" y="2067195"/>
                <a:ext cx="818541" cy="298672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42EAABA1-DD4A-5FDF-E700-794FD1511D1B}"/>
                  </a:ext>
                </a:extLst>
              </p:cNvPr>
              <p:cNvSpPr/>
              <p:nvPr/>
            </p:nvSpPr>
            <p:spPr bwMode="auto">
              <a:xfrm>
                <a:off x="9888546" y="1785718"/>
                <a:ext cx="825494" cy="3266341"/>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DB8B1671-A0A6-1FDB-F338-EA30D99C66F7}"/>
                  </a:ext>
                </a:extLst>
              </p:cNvPr>
              <p:cNvSpPr/>
              <p:nvPr/>
            </p:nvSpPr>
            <p:spPr bwMode="auto">
              <a:xfrm>
                <a:off x="10927301" y="2067195"/>
                <a:ext cx="825494" cy="3004235"/>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nvGrpSpPr>
              <p:cNvPr id="20" name="Group 19">
                <a:extLst>
                  <a:ext uri="{FF2B5EF4-FFF2-40B4-BE49-F238E27FC236}">
                    <a16:creationId xmlns:a16="http://schemas.microsoft.com/office/drawing/2014/main" id="{410287DE-28EF-B0DF-FDA4-0E1CAA70EBEF}"/>
                  </a:ext>
                </a:extLst>
              </p:cNvPr>
              <p:cNvGrpSpPr/>
              <p:nvPr/>
            </p:nvGrpSpPr>
            <p:grpSpPr>
              <a:xfrm>
                <a:off x="8098450" y="5333674"/>
                <a:ext cx="3207755" cy="1122041"/>
                <a:chOff x="8552276" y="5103570"/>
                <a:chExt cx="3207755" cy="1122041"/>
              </a:xfrm>
            </p:grpSpPr>
            <p:grpSp>
              <p:nvGrpSpPr>
                <p:cNvPr id="22" name="Group 21">
                  <a:extLst>
                    <a:ext uri="{FF2B5EF4-FFF2-40B4-BE49-F238E27FC236}">
                      <a16:creationId xmlns:a16="http://schemas.microsoft.com/office/drawing/2014/main" id="{B1ED2C3C-949F-B122-BB90-E9AFB6B582F5}"/>
                    </a:ext>
                  </a:extLst>
                </p:cNvPr>
                <p:cNvGrpSpPr/>
                <p:nvPr/>
              </p:nvGrpSpPr>
              <p:grpSpPr>
                <a:xfrm>
                  <a:off x="8552276" y="5103570"/>
                  <a:ext cx="3207755" cy="1122041"/>
                  <a:chOff x="9314474" y="5307840"/>
                  <a:chExt cx="2650378" cy="1081968"/>
                </a:xfrm>
              </p:grpSpPr>
              <p:sp>
                <p:nvSpPr>
                  <p:cNvPr id="25" name="Rectangle 24">
                    <a:extLst>
                      <a:ext uri="{FF2B5EF4-FFF2-40B4-BE49-F238E27FC236}">
                        <a16:creationId xmlns:a16="http://schemas.microsoft.com/office/drawing/2014/main" id="{31B92114-DD5E-DFF8-9FBA-23AD924246DF}"/>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TextBox 25">
                    <a:extLst>
                      <a:ext uri="{FF2B5EF4-FFF2-40B4-BE49-F238E27FC236}">
                        <a16:creationId xmlns:a16="http://schemas.microsoft.com/office/drawing/2014/main" id="{2F305D73-518E-B70D-E446-7D4A02210E07}"/>
                      </a:ext>
                    </a:extLst>
                  </p:cNvPr>
                  <p:cNvSpPr txBox="1"/>
                  <p:nvPr/>
                </p:nvSpPr>
                <p:spPr>
                  <a:xfrm>
                    <a:off x="9663399" y="6093023"/>
                    <a:ext cx="1556513" cy="296785"/>
                  </a:xfrm>
                  <a:prstGeom prst="rect">
                    <a:avLst/>
                  </a:prstGeom>
                  <a:noFill/>
                </p:spPr>
                <p:txBody>
                  <a:bodyPr wrap="none" rtlCol="0">
                    <a:spAutoFit/>
                  </a:bodyPr>
                  <a:lstStyle/>
                  <a:p>
                    <a:r>
                      <a:rPr lang="en-US" sz="1400" dirty="0">
                        <a:solidFill>
                          <a:schemeClr val="tx1"/>
                        </a:solidFill>
                      </a:rPr>
                      <a:t> CID Distribution (415)</a:t>
                    </a:r>
                  </a:p>
                </p:txBody>
              </p:sp>
              <p:sp>
                <p:nvSpPr>
                  <p:cNvPr id="27" name="Rectangle 26">
                    <a:extLst>
                      <a:ext uri="{FF2B5EF4-FFF2-40B4-BE49-F238E27FC236}">
                        <a16:creationId xmlns:a16="http://schemas.microsoft.com/office/drawing/2014/main" id="{CBDA2A49-B3F7-0F5C-2FEF-6672E9EB36C5}"/>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8" name="Rectangle 27">
                    <a:extLst>
                      <a:ext uri="{FF2B5EF4-FFF2-40B4-BE49-F238E27FC236}">
                        <a16:creationId xmlns:a16="http://schemas.microsoft.com/office/drawing/2014/main" id="{27A138BA-0B2A-8791-9B0F-0727DB82C8E3}"/>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9" name="Rectangle 28">
                    <a:extLst>
                      <a:ext uri="{FF2B5EF4-FFF2-40B4-BE49-F238E27FC236}">
                        <a16:creationId xmlns:a16="http://schemas.microsoft.com/office/drawing/2014/main" id="{ADDC832B-7927-151C-026C-A795568296D2}"/>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0" name="TextBox 29">
                    <a:extLst>
                      <a:ext uri="{FF2B5EF4-FFF2-40B4-BE49-F238E27FC236}">
                        <a16:creationId xmlns:a16="http://schemas.microsoft.com/office/drawing/2014/main" id="{E1011DB0-49F3-633F-4D43-A03EA50BBBA7}"/>
                      </a:ext>
                    </a:extLst>
                  </p:cNvPr>
                  <p:cNvSpPr txBox="1"/>
                  <p:nvPr/>
                </p:nvSpPr>
                <p:spPr>
                  <a:xfrm>
                    <a:off x="11604332" y="5307841"/>
                    <a:ext cx="360520" cy="244847"/>
                  </a:xfrm>
                  <a:prstGeom prst="rect">
                    <a:avLst/>
                  </a:prstGeom>
                  <a:noFill/>
                </p:spPr>
                <p:txBody>
                  <a:bodyPr wrap="none" rtlCol="0">
                    <a:spAutoFit/>
                  </a:bodyPr>
                  <a:lstStyle/>
                  <a:p>
                    <a:r>
                      <a:rPr lang="en-US" sz="1050" dirty="0">
                        <a:solidFill>
                          <a:schemeClr val="tx1"/>
                        </a:solidFill>
                      </a:rPr>
                      <a:t>~5%</a:t>
                    </a:r>
                  </a:p>
                </p:txBody>
              </p:sp>
              <p:sp>
                <p:nvSpPr>
                  <p:cNvPr id="31" name="TextBox 30">
                    <a:extLst>
                      <a:ext uri="{FF2B5EF4-FFF2-40B4-BE49-F238E27FC236}">
                        <a16:creationId xmlns:a16="http://schemas.microsoft.com/office/drawing/2014/main" id="{F7CA9812-0996-1D5C-3823-E27C3E3C78BB}"/>
                      </a:ext>
                    </a:extLst>
                  </p:cNvPr>
                  <p:cNvSpPr txBox="1"/>
                  <p:nvPr/>
                </p:nvSpPr>
                <p:spPr>
                  <a:xfrm>
                    <a:off x="10421491" y="5307840"/>
                    <a:ext cx="416148" cy="244847"/>
                  </a:xfrm>
                  <a:prstGeom prst="rect">
                    <a:avLst/>
                  </a:prstGeom>
                  <a:noFill/>
                </p:spPr>
                <p:txBody>
                  <a:bodyPr wrap="none" rtlCol="0">
                    <a:spAutoFit/>
                  </a:bodyPr>
                  <a:lstStyle/>
                  <a:p>
                    <a:r>
                      <a:rPr lang="en-US" sz="1050" dirty="0">
                        <a:solidFill>
                          <a:schemeClr val="tx1"/>
                        </a:solidFill>
                      </a:rPr>
                      <a:t>~90%</a:t>
                    </a:r>
                  </a:p>
                </p:txBody>
              </p:sp>
              <p:sp>
                <p:nvSpPr>
                  <p:cNvPr id="32" name="TextBox 31">
                    <a:extLst>
                      <a:ext uri="{FF2B5EF4-FFF2-40B4-BE49-F238E27FC236}">
                        <a16:creationId xmlns:a16="http://schemas.microsoft.com/office/drawing/2014/main" id="{F68E870F-4DCF-925E-41D9-7FA4C9330A87}"/>
                      </a:ext>
                    </a:extLst>
                  </p:cNvPr>
                  <p:cNvSpPr txBox="1"/>
                  <p:nvPr/>
                </p:nvSpPr>
                <p:spPr>
                  <a:xfrm>
                    <a:off x="9314474" y="5307841"/>
                    <a:ext cx="360520" cy="244847"/>
                  </a:xfrm>
                  <a:prstGeom prst="rect">
                    <a:avLst/>
                  </a:prstGeom>
                  <a:noFill/>
                </p:spPr>
                <p:txBody>
                  <a:bodyPr wrap="none" rtlCol="0">
                    <a:spAutoFit/>
                  </a:bodyPr>
                  <a:lstStyle/>
                  <a:p>
                    <a:r>
                      <a:rPr lang="en-US" sz="1050" dirty="0">
                        <a:solidFill>
                          <a:schemeClr val="tx1"/>
                        </a:solidFill>
                      </a:rPr>
                      <a:t>~5%</a:t>
                    </a:r>
                  </a:p>
                </p:txBody>
              </p:sp>
            </p:grpSp>
            <p:sp>
              <p:nvSpPr>
                <p:cNvPr id="23" name="TextBox 22">
                  <a:extLst>
                    <a:ext uri="{FF2B5EF4-FFF2-40B4-BE49-F238E27FC236}">
                      <a16:creationId xmlns:a16="http://schemas.microsoft.com/office/drawing/2014/main" id="{CD3AF3A0-4EA3-31BD-699E-18773DC2C3DF}"/>
                    </a:ext>
                  </a:extLst>
                </p:cNvPr>
                <p:cNvSpPr txBox="1"/>
                <p:nvPr/>
              </p:nvSpPr>
              <p:spPr>
                <a:xfrm>
                  <a:off x="9859715" y="5510553"/>
                  <a:ext cx="652456" cy="311846"/>
                </a:xfrm>
                <a:prstGeom prst="rect">
                  <a:avLst/>
                </a:prstGeom>
                <a:noFill/>
              </p:spPr>
              <p:txBody>
                <a:bodyPr wrap="square">
                  <a:spAutoFit/>
                </a:bodyPr>
                <a:lstStyle/>
                <a:p>
                  <a:r>
                    <a:rPr lang="en-US" sz="1000" b="1" dirty="0">
                      <a:solidFill>
                        <a:schemeClr val="tx1"/>
                      </a:solidFill>
                    </a:rPr>
                    <a:t>MAC</a:t>
                  </a:r>
                </a:p>
              </p:txBody>
            </p:sp>
            <p:sp>
              <p:nvSpPr>
                <p:cNvPr id="24" name="TextBox 23">
                  <a:extLst>
                    <a:ext uri="{FF2B5EF4-FFF2-40B4-BE49-F238E27FC236}">
                      <a16:creationId xmlns:a16="http://schemas.microsoft.com/office/drawing/2014/main" id="{0FA866A6-CCB9-0EAA-5EB4-AFEEC2258912}"/>
                    </a:ext>
                  </a:extLst>
                </p:cNvPr>
                <p:cNvSpPr txBox="1"/>
                <p:nvPr/>
              </p:nvSpPr>
              <p:spPr>
                <a:xfrm rot="16200000">
                  <a:off x="11224210" y="5507324"/>
                  <a:ext cx="652456" cy="250482"/>
                </a:xfrm>
                <a:prstGeom prst="rect">
                  <a:avLst/>
                </a:prstGeom>
                <a:noFill/>
              </p:spPr>
              <p:txBody>
                <a:bodyPr wrap="square">
                  <a:spAutoFit/>
                </a:bodyPr>
                <a:lstStyle/>
                <a:p>
                  <a:r>
                    <a:rPr lang="en-US" sz="800" b="1" dirty="0">
                      <a:solidFill>
                        <a:schemeClr val="tx1"/>
                      </a:solidFill>
                    </a:rPr>
                    <a:t>JOINT</a:t>
                  </a:r>
                </a:p>
              </p:txBody>
            </p:sp>
          </p:grpSp>
          <p:sp>
            <p:nvSpPr>
              <p:cNvPr id="21" name="TextBox 20">
                <a:extLst>
                  <a:ext uri="{FF2B5EF4-FFF2-40B4-BE49-F238E27FC236}">
                    <a16:creationId xmlns:a16="http://schemas.microsoft.com/office/drawing/2014/main" id="{87D3AB5C-BFD7-B00D-CE6A-320142C0C7DC}"/>
                  </a:ext>
                </a:extLst>
              </p:cNvPr>
              <p:cNvSpPr txBox="1"/>
              <p:nvPr/>
            </p:nvSpPr>
            <p:spPr>
              <a:xfrm rot="16200000">
                <a:off x="8033530" y="5723947"/>
                <a:ext cx="652455" cy="268372"/>
              </a:xfrm>
              <a:prstGeom prst="rect">
                <a:avLst/>
              </a:prstGeom>
              <a:noFill/>
            </p:spPr>
            <p:txBody>
              <a:bodyPr wrap="square">
                <a:spAutoFit/>
              </a:bodyPr>
              <a:lstStyle/>
              <a:p>
                <a:pPr algn="ctr"/>
                <a:r>
                  <a:rPr lang="en-US" sz="900" b="1" dirty="0">
                    <a:solidFill>
                      <a:schemeClr val="tx1"/>
                    </a:solidFill>
                  </a:rPr>
                  <a:t>PHY</a:t>
                </a:r>
              </a:p>
            </p:txBody>
          </p:sp>
        </p:grpSp>
      </p:grpSp>
    </p:spTree>
    <p:extLst>
      <p:ext uri="{BB962C8B-B14F-4D97-AF65-F5344CB8AC3E}">
        <p14:creationId xmlns:p14="http://schemas.microsoft.com/office/powerpoint/2010/main" val="18433318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B7A86-DF3B-8255-EDB9-5FB417545F46}"/>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BF30AD7A-E882-E4FF-11AD-98DB29B8EB24}"/>
              </a:ext>
            </a:extLst>
          </p:cNvPr>
          <p:cNvSpPr>
            <a:spLocks noGrp="1"/>
          </p:cNvSpPr>
          <p:nvPr>
            <p:ph idx="1"/>
          </p:nvPr>
        </p:nvSpPr>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https://mentor.ieee.org/802.11/dcn/24/11-24-0557-0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-00be-tgbe-march-2024-meeting-minutes.docx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chemeClr val="tx1"/>
                </a:solidFill>
                <a:hlinkClick r:id="rId3"/>
              </a:rPr>
              <a:t>https://mentor.ieee.org/802.11/dcn/24/11-24-0647-04-00be-tgbe-march-may-teleconference-minutes.docx</a:t>
            </a:r>
            <a:endParaRPr lang="en-US" sz="1800" dirty="0">
              <a:solidFill>
                <a:schemeClr val="tx1"/>
              </a:solidFill>
            </a:endParaRPr>
          </a:p>
          <a:p>
            <a:endParaRPr lang="en-US" dirty="0"/>
          </a:p>
          <a:p>
            <a:r>
              <a:rPr lang="en-US" sz="2000" dirty="0"/>
              <a:t>Move: Jason Y. Guo				Second: Frank Hsu</a:t>
            </a:r>
          </a:p>
          <a:p>
            <a:r>
              <a:rPr lang="en-US" sz="2000" dirty="0"/>
              <a:t>Discussion: None.</a:t>
            </a:r>
          </a:p>
          <a:p>
            <a:pPr marL="0" indent="0"/>
            <a:r>
              <a:rPr lang="en-US" sz="2000" dirty="0"/>
              <a:t>Result: </a:t>
            </a:r>
            <a:r>
              <a:rPr lang="en-US" sz="20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CFB58C72-391B-AC71-9A93-F3D074FB067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A9E563C0-9F9F-5516-C59F-DD23CBE652B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E32CC0-D3FC-8368-D76A-A86989EB482F}"/>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047980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8CE8B-7BD1-2314-ACB6-444AE0CD777E}"/>
              </a:ext>
            </a:extLst>
          </p:cNvPr>
          <p:cNvSpPr>
            <a:spLocks noGrp="1"/>
          </p:cNvSpPr>
          <p:nvPr>
            <p:ph type="title"/>
          </p:nvPr>
        </p:nvSpPr>
        <p:spPr>
          <a:xfrm>
            <a:off x="685800" y="685800"/>
            <a:ext cx="7770813" cy="1065213"/>
          </a:xfrm>
        </p:spPr>
        <p:txBody>
          <a:bodyPr/>
          <a:lstStyle/>
          <a:p>
            <a:r>
              <a:rPr lang="en-US" sz="2400" dirty="0"/>
              <a:t>Vice Chair Election &amp; Secretary/Editor Confirmation</a:t>
            </a:r>
          </a:p>
        </p:txBody>
      </p:sp>
      <p:sp>
        <p:nvSpPr>
          <p:cNvPr id="3" name="Content Placeholder 2">
            <a:extLst>
              <a:ext uri="{FF2B5EF4-FFF2-40B4-BE49-F238E27FC236}">
                <a16:creationId xmlns:a16="http://schemas.microsoft.com/office/drawing/2014/main" id="{F7525C68-8202-3F0F-9366-7EBF55D432D2}"/>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Call for nomination</a:t>
            </a:r>
          </a:p>
          <a:p>
            <a:pPr>
              <a:buFont typeface="Arial" panose="020B0604020202020204" pitchFamily="34" charset="0"/>
              <a:buChar char="•"/>
            </a:pPr>
            <a:r>
              <a:rPr lang="en-US" dirty="0"/>
              <a:t>Close call for nominations</a:t>
            </a:r>
          </a:p>
          <a:p>
            <a:pPr lvl="1">
              <a:buFont typeface="Arial" panose="020B0604020202020204" pitchFamily="34" charset="0"/>
              <a:buChar char="•"/>
            </a:pPr>
            <a:endParaRPr lang="en-US" dirty="0"/>
          </a:p>
          <a:p>
            <a:pPr>
              <a:buFont typeface="Arial" panose="020B0604020202020204" pitchFamily="34" charset="0"/>
              <a:buChar char="•"/>
            </a:pPr>
            <a:r>
              <a:rPr lang="en-US" dirty="0"/>
              <a:t>Motion: </a:t>
            </a:r>
          </a:p>
          <a:p>
            <a:pPr lvl="1">
              <a:buFont typeface="Arial" panose="020B0604020202020204" pitchFamily="34" charset="0"/>
              <a:buChar char="•"/>
            </a:pPr>
            <a:r>
              <a:rPr lang="en-US" dirty="0"/>
              <a:t>Confirm Laurent Cariou &amp; Matthew Fischer as TGbe Vice Chairs</a:t>
            </a:r>
          </a:p>
          <a:p>
            <a:pPr lvl="1">
              <a:buFont typeface="Arial" panose="020B0604020202020204" pitchFamily="34" charset="0"/>
              <a:buChar char="•"/>
            </a:pPr>
            <a:r>
              <a:rPr lang="en-US" dirty="0"/>
              <a:t>Confirm Edward Au as TGbe Technical Editor </a:t>
            </a:r>
          </a:p>
          <a:p>
            <a:pPr lvl="1">
              <a:buFont typeface="Arial" panose="020B0604020202020204" pitchFamily="34" charset="0"/>
              <a:buChar char="•"/>
            </a:pPr>
            <a:r>
              <a:rPr lang="en-US" dirty="0"/>
              <a:t>Confirm Jason Y. Guo as TGbe Secretary</a:t>
            </a:r>
          </a:p>
          <a:p>
            <a:pPr>
              <a:buFont typeface="Arial" panose="020B0604020202020204" pitchFamily="34" charset="0"/>
              <a:buChar char="•"/>
            </a:pPr>
            <a:r>
              <a:rPr lang="en-US" dirty="0"/>
              <a:t>Move: Rubayet Shafin			Second: Jim Lansford </a:t>
            </a:r>
          </a:p>
          <a:p>
            <a:pPr>
              <a:buFont typeface="Arial" panose="020B0604020202020204" pitchFamily="34" charset="0"/>
              <a:buChar char="•"/>
            </a:pPr>
            <a:r>
              <a:rPr lang="en-US" dirty="0"/>
              <a:t>Result: </a:t>
            </a:r>
            <a:r>
              <a:rPr lang="en-US" dirty="0">
                <a:highlight>
                  <a:srgbClr val="00FF00"/>
                </a:highlight>
              </a:rPr>
              <a:t>Approved by acclamation.</a:t>
            </a:r>
          </a:p>
        </p:txBody>
      </p:sp>
      <p:sp>
        <p:nvSpPr>
          <p:cNvPr id="4" name="Slide Number Placeholder 3">
            <a:extLst>
              <a:ext uri="{FF2B5EF4-FFF2-40B4-BE49-F238E27FC236}">
                <a16:creationId xmlns:a16="http://schemas.microsoft.com/office/drawing/2014/main" id="{7E2E0A7B-56A9-7947-9314-815E52B9B4A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6092695-FC05-8A6A-288A-AE622487DEA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05A166-2E2C-5DD4-DEDD-881FF4669EF9}"/>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5074912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Agenda–EVE</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CR Submissions -</a:t>
            </a:r>
          </a:p>
          <a:p>
            <a:pPr lvl="1">
              <a:buFont typeface="Arial" panose="020B0604020202020204" pitchFamily="34" charset="0"/>
              <a:buChar char="•"/>
            </a:pPr>
            <a:r>
              <a:rPr lang="en-GB" sz="1050" b="0" dirty="0">
                <a:solidFill>
                  <a:srgbClr val="00B050"/>
                </a:solidFill>
                <a:hlinkClick r:id="rId2">
                  <a:extLst>
                    <a:ext uri="{A12FA001-AC4F-418D-AE19-62706E023703}">
                      <ahyp:hlinkClr xmlns:ahyp="http://schemas.microsoft.com/office/drawing/2018/hyperlinkcolor" val="tx"/>
                    </a:ext>
                  </a:extLst>
                </a:hlinkClick>
              </a:rPr>
              <a:t>305r6</a:t>
            </a:r>
            <a:r>
              <a:rPr lang="en-GB" sz="1050" b="0" dirty="0">
                <a:solidFill>
                  <a:srgbClr val="00B050"/>
                </a:solidFill>
              </a:rPr>
              <a:t> </a:t>
            </a:r>
            <a:r>
              <a:rPr lang="nn-NO" sz="1050" b="0" dirty="0">
                <a:solidFill>
                  <a:srgbClr val="00B050"/>
                </a:solidFill>
              </a:rPr>
              <a:t>CR for RCM relevant CIDs							Jay Yang		[3C SP]</a:t>
            </a:r>
            <a:endParaRPr lang="en-GB" sz="1050" b="0" dirty="0">
              <a:solidFill>
                <a:srgbClr val="00B050"/>
              </a:solidFill>
            </a:endParaRPr>
          </a:p>
          <a:p>
            <a:pPr lvl="1">
              <a:buFont typeface="Arial" panose="020B0604020202020204" pitchFamily="34" charset="0"/>
              <a:buChar char="•"/>
            </a:pPr>
            <a:r>
              <a:rPr lang="en-GB" sz="1050" b="0" dirty="0">
                <a:solidFill>
                  <a:srgbClr val="00B050"/>
                </a:solidFill>
                <a:hlinkClick r:id="rId3">
                  <a:extLst>
                    <a:ext uri="{A12FA001-AC4F-418D-AE19-62706E023703}">
                      <ahyp:hlinkClr xmlns:ahyp="http://schemas.microsoft.com/office/drawing/2018/hyperlinkcolor" val="tx"/>
                    </a:ext>
                  </a:extLst>
                </a:hlinkClick>
              </a:rPr>
              <a:t>338r0</a:t>
            </a:r>
            <a:r>
              <a:rPr lang="en-GB" sz="1050" b="0" dirty="0">
                <a:solidFill>
                  <a:srgbClr val="00B050"/>
                </a:solidFill>
              </a:rPr>
              <a:t> CIDs related to </a:t>
            </a:r>
            <a:r>
              <a:rPr lang="en-GB" sz="1050" b="0" dirty="0" err="1">
                <a:solidFill>
                  <a:srgbClr val="00B050"/>
                </a:solidFill>
              </a:rPr>
              <a:t>rTWT</a:t>
            </a:r>
            <a:r>
              <a:rPr lang="en-GB" sz="1050" b="0" dirty="0">
                <a:solidFill>
                  <a:srgbClr val="00B050"/>
                </a:solidFill>
              </a:rPr>
              <a:t> 							George Cherian		[1C SP]</a:t>
            </a:r>
          </a:p>
          <a:p>
            <a:pPr lvl="1">
              <a:buFont typeface="Arial" panose="020B0604020202020204" pitchFamily="34" charset="0"/>
              <a:buChar char="•"/>
            </a:pPr>
            <a:r>
              <a:rPr lang="en-US" sz="1050" b="0" dirty="0">
                <a:solidFill>
                  <a:srgbClr val="00B050"/>
                </a:solidFill>
                <a:hlinkClick r:id="rId4">
                  <a:extLst>
                    <a:ext uri="{A12FA001-AC4F-418D-AE19-62706E023703}">
                      <ahyp:hlinkClr xmlns:ahyp="http://schemas.microsoft.com/office/drawing/2018/hyperlinkcolor" val="tx"/>
                    </a:ext>
                  </a:extLst>
                </a:hlinkClick>
              </a:rPr>
              <a:t>350r0</a:t>
            </a:r>
            <a:r>
              <a:rPr lang="en-US" sz="1050" b="0" dirty="0">
                <a:solidFill>
                  <a:srgbClr val="00B050"/>
                </a:solidFill>
              </a:rPr>
              <a:t> CR for CIDs on SCS 								Dibakar Das		[1C </a:t>
            </a:r>
            <a:r>
              <a:rPr lang="en-GB" sz="1050" b="0" dirty="0">
                <a:solidFill>
                  <a:srgbClr val="00B050"/>
                </a:solidFill>
              </a:rPr>
              <a:t>SP</a:t>
            </a:r>
            <a:r>
              <a:rPr lang="en-US" sz="1050" b="0" dirty="0">
                <a:solidFill>
                  <a:srgbClr val="00B050"/>
                </a:solidFill>
              </a:rPr>
              <a:t>]</a:t>
            </a:r>
          </a:p>
          <a:p>
            <a:pPr lvl="1">
              <a:buFont typeface="Arial" panose="020B0604020202020204" pitchFamily="34" charset="0"/>
              <a:buChar char="•"/>
            </a:pPr>
            <a:r>
              <a:rPr lang="en-US" sz="1050" b="0" dirty="0">
                <a:solidFill>
                  <a:schemeClr val="bg1">
                    <a:lumMod val="65000"/>
                  </a:schemeClr>
                </a:solidFill>
                <a:hlinkClick r:id="rId5">
                  <a:extLst>
                    <a:ext uri="{A12FA001-AC4F-418D-AE19-62706E023703}">
                      <ahyp:hlinkClr xmlns:ahyp="http://schemas.microsoft.com/office/drawing/2018/hyperlinkcolor" val="tx"/>
                    </a:ext>
                  </a:extLst>
                </a:hlinkClick>
              </a:rPr>
              <a:t>355r0</a:t>
            </a:r>
            <a:r>
              <a:rPr lang="en-US" sz="1050" b="0" dirty="0">
                <a:solidFill>
                  <a:schemeClr val="bg1">
                    <a:lumMod val="65000"/>
                  </a:schemeClr>
                </a:solidFill>
              </a:rPr>
              <a:t> CR for Misc. CIDs								Binita Gup</a:t>
            </a:r>
            <a:r>
              <a:rPr lang="en-US" sz="1050" dirty="0">
                <a:solidFill>
                  <a:schemeClr val="bg1">
                    <a:lumMod val="65000"/>
                  </a:schemeClr>
                </a:solidFill>
              </a:rPr>
              <a:t>ta		[2C </a:t>
            </a:r>
            <a:r>
              <a:rPr lang="en-GB" sz="1050" b="0" dirty="0">
                <a:solidFill>
                  <a:schemeClr val="bg1">
                    <a:lumMod val="65000"/>
                  </a:schemeClr>
                </a:solidFill>
              </a:rPr>
              <a:t>SP</a:t>
            </a:r>
            <a:r>
              <a:rPr lang="en-US" sz="1050" dirty="0">
                <a:solidFill>
                  <a:schemeClr val="bg1">
                    <a:lumMod val="65000"/>
                  </a:schemeClr>
                </a:solidFill>
              </a:rPr>
              <a:t>]</a:t>
            </a:r>
          </a:p>
          <a:p>
            <a:pPr lvl="1">
              <a:buFont typeface="Arial" panose="020B0604020202020204" pitchFamily="34" charset="0"/>
              <a:buChar char="•"/>
            </a:pPr>
            <a:r>
              <a:rPr lang="en-US" sz="1050" b="0" dirty="0">
                <a:solidFill>
                  <a:srgbClr val="00B050"/>
                </a:solidFill>
                <a:hlinkClick r:id="rId6">
                  <a:extLst>
                    <a:ext uri="{A12FA001-AC4F-418D-AE19-62706E023703}">
                      <ahyp:hlinkClr xmlns:ahyp="http://schemas.microsoft.com/office/drawing/2018/hyperlinkcolor" val="tx"/>
                    </a:ext>
                  </a:extLst>
                </a:hlinkClick>
              </a:rPr>
              <a:t>326r2</a:t>
            </a:r>
            <a:r>
              <a:rPr lang="en-US" sz="1050" b="0" dirty="0">
                <a:solidFill>
                  <a:srgbClr val="00B050"/>
                </a:solidFill>
              </a:rPr>
              <a:t> SA1: Resolution for CIDs assigned to Abhi	 				Abhishek Patil		[6C </a:t>
            </a:r>
            <a:r>
              <a:rPr lang="en-GB" sz="1050" b="0" dirty="0">
                <a:solidFill>
                  <a:srgbClr val="00B050"/>
                </a:solidFill>
              </a:rPr>
              <a:t>SP</a:t>
            </a:r>
            <a:r>
              <a:rPr lang="en-US" sz="1050" b="0" dirty="0">
                <a:solidFill>
                  <a:srgbClr val="00B050"/>
                </a:solidFill>
              </a:rPr>
              <a:t>]</a:t>
            </a:r>
          </a:p>
          <a:p>
            <a:pPr lvl="1">
              <a:buFont typeface="Arial" panose="020B0604020202020204" pitchFamily="34" charset="0"/>
              <a:buChar char="•"/>
            </a:pPr>
            <a:r>
              <a:rPr lang="en-GB" sz="1050" b="0" dirty="0">
                <a:solidFill>
                  <a:srgbClr val="00B050"/>
                </a:solidFill>
                <a:hlinkClick r:id="rId7">
                  <a:extLst>
                    <a:ext uri="{A12FA001-AC4F-418D-AE19-62706E023703}">
                      <ahyp:hlinkClr xmlns:ahyp="http://schemas.microsoft.com/office/drawing/2018/hyperlinkcolor" val="tx"/>
                    </a:ext>
                  </a:extLst>
                </a:hlinkClick>
              </a:rPr>
              <a:t>828r1</a:t>
            </a:r>
            <a:r>
              <a:rPr lang="en-GB" sz="1050" b="0" dirty="0">
                <a:solidFill>
                  <a:srgbClr val="00B050"/>
                </a:solidFill>
              </a:rPr>
              <a:t> SA1: Bugfixes								Abhishek Patil		[No SP]</a:t>
            </a:r>
          </a:p>
          <a:p>
            <a:pPr lvl="1">
              <a:buFont typeface="Arial" panose="020B0604020202020204" pitchFamily="34" charset="0"/>
              <a:buChar char="•"/>
            </a:pPr>
            <a:r>
              <a:rPr lang="en-US" sz="1050" b="0" u="sng" dirty="0">
                <a:solidFill>
                  <a:srgbClr val="00B050"/>
                </a:solidFill>
              </a:rPr>
              <a:t>338r0 CIDs related to </a:t>
            </a:r>
            <a:r>
              <a:rPr lang="en-US" sz="1050" b="0" u="sng" dirty="0" err="1">
                <a:solidFill>
                  <a:srgbClr val="00B050"/>
                </a:solidFill>
              </a:rPr>
              <a:t>rTWT</a:t>
            </a:r>
            <a:r>
              <a:rPr lang="en-US" sz="1050" b="0" u="sng" dirty="0">
                <a:solidFill>
                  <a:srgbClr val="00B050"/>
                </a:solidFill>
              </a:rPr>
              <a:t> 							George Cherian		[1C SP]</a:t>
            </a:r>
          </a:p>
          <a:p>
            <a:pPr lvl="1">
              <a:buFont typeface="Arial" panose="020B0604020202020204" pitchFamily="34" charset="0"/>
              <a:buChar char="•"/>
            </a:pPr>
            <a:r>
              <a:rPr lang="en-US" sz="1050" b="0" u="sng" dirty="0">
                <a:solidFill>
                  <a:srgbClr val="00B050"/>
                </a:solidFill>
              </a:rPr>
              <a:t>350r0 CR for CIDs on SCS 								Dibakar Das		[1C SP]</a:t>
            </a:r>
          </a:p>
          <a:p>
            <a:pPr lvl="1">
              <a:buFont typeface="Arial" panose="020B0604020202020204" pitchFamily="34" charset="0"/>
              <a:buChar char="•"/>
            </a:pPr>
            <a:r>
              <a:rPr lang="en-US" sz="1050" b="0" u="sng" dirty="0">
                <a:solidFill>
                  <a:srgbClr val="00B050"/>
                </a:solidFill>
                <a:hlinkClick r:id="rId5">
                  <a:extLst>
                    <a:ext uri="{A12FA001-AC4F-418D-AE19-62706E023703}">
                      <ahyp:hlinkClr xmlns:ahyp="http://schemas.microsoft.com/office/drawing/2018/hyperlinkcolor" val="tx"/>
                    </a:ext>
                  </a:extLst>
                </a:hlinkClick>
              </a:rPr>
              <a:t>355r0</a:t>
            </a:r>
            <a:r>
              <a:rPr lang="en-US" sz="1050" b="0" u="sng" dirty="0">
                <a:solidFill>
                  <a:srgbClr val="00B050"/>
                </a:solidFill>
              </a:rPr>
              <a:t> CR for Misc. CIDs								Binita Gup</a:t>
            </a:r>
            <a:r>
              <a:rPr lang="en-US" sz="1050" u="sng" dirty="0">
                <a:solidFill>
                  <a:srgbClr val="00B050"/>
                </a:solidFill>
              </a:rPr>
              <a:t>ta		[2C </a:t>
            </a:r>
            <a:r>
              <a:rPr lang="en-GB" sz="1050" b="0" u="sng" dirty="0">
                <a:solidFill>
                  <a:srgbClr val="00B050"/>
                </a:solidFill>
              </a:rPr>
              <a:t>SP</a:t>
            </a:r>
            <a:r>
              <a:rPr lang="en-US" sz="1050" u="sng" dirty="0">
                <a:solidFill>
                  <a:srgbClr val="00B050"/>
                </a:solidFill>
              </a:rPr>
              <a:t>]</a:t>
            </a:r>
            <a:endParaRPr lang="en-GB" sz="1050" b="0" dirty="0">
              <a:solidFill>
                <a:srgbClr val="00B050"/>
              </a:solidFill>
            </a:endParaRPr>
          </a:p>
          <a:p>
            <a:pPr>
              <a:buFont typeface="Arial" panose="020B0604020202020204" pitchFamily="34" charset="0"/>
              <a:buChar char="•"/>
            </a:pPr>
            <a:r>
              <a:rPr lang="en-GB" sz="1200" dirty="0"/>
              <a:t>Motions: </a:t>
            </a:r>
            <a:r>
              <a:rPr lang="en-US" altLang="en-US" sz="1200" dirty="0">
                <a:solidFill>
                  <a:srgbClr val="00B050"/>
                </a:solidFill>
                <a:hlinkClick r:id="rId8">
                  <a:extLst>
                    <a:ext uri="{A12FA001-AC4F-418D-AE19-62706E023703}">
                      <ahyp:hlinkClr xmlns:ahyp="http://schemas.microsoft.com/office/drawing/2018/hyperlinkcolor" val="tx"/>
                    </a:ext>
                  </a:extLst>
                </a:hlinkClick>
              </a:rPr>
              <a:t>11-24/442r50</a:t>
            </a:r>
            <a:endParaRPr lang="en-US" altLang="en-US" sz="1200" dirty="0">
              <a:solidFill>
                <a:srgbClr val="00B050"/>
              </a:solidFill>
            </a:endParaRPr>
          </a:p>
          <a:p>
            <a:pPr lvl="0">
              <a:buFont typeface="Arial" panose="020B0604020202020204" pitchFamily="34" charset="0"/>
              <a:buChar char="•"/>
            </a:pPr>
            <a:r>
              <a:rPr lang="en-GB" sz="1200" dirty="0"/>
              <a:t>Teleconference Plan</a:t>
            </a:r>
          </a:p>
          <a:p>
            <a:pPr lvl="0">
              <a:buFont typeface="Arial" panose="020B0604020202020204" pitchFamily="34" charset="0"/>
              <a:buChar char="•"/>
            </a:pPr>
            <a:r>
              <a:rPr lang="en-US" sz="1200" dirty="0"/>
              <a:t>Goals for July 2024</a:t>
            </a:r>
          </a:p>
          <a:p>
            <a:pPr lvl="0">
              <a:buFont typeface="Arial" panose="020B0604020202020204" pitchFamily="34" charset="0"/>
              <a:buChar char="•"/>
            </a:pPr>
            <a:r>
              <a:rPr lang="en-GB" sz="1200" dirty="0" err="1"/>
              <a:t>AoB</a:t>
            </a:r>
            <a:r>
              <a:rPr lang="en-GB" sz="1200" dirty="0"/>
              <a:t>: None</a:t>
            </a:r>
          </a:p>
          <a:p>
            <a:pPr lvl="0">
              <a:buFont typeface="Arial" panose="020B0604020202020204" pitchFamily="34" charset="0"/>
              <a:buChar char="•"/>
            </a:pPr>
            <a:r>
              <a:rPr lang="en-GB" sz="1200" dirty="0"/>
              <a:t>Adjourned</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5014855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Thursday Joint Agenda–AM1</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solidFill>
                  <a:srgbClr val="FF0000"/>
                </a:solidFill>
              </a:rPr>
              <a:t>Cancelled</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43970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0000"/>
                </a:highlight>
              </a:rPr>
              <a:t>Thursday Joint Agenda-PM1</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solidFill>
                  <a:srgbClr val="FF0000"/>
                </a:solidFill>
              </a:rPr>
              <a:t>Cancelled</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113213"/>
          </a:xfrm>
        </p:spPr>
        <p:txBody>
          <a:bodyPr/>
          <a:lstStyle/>
          <a:p>
            <a:pPr lvl="0"/>
            <a:r>
              <a:rPr lang="en-US" dirty="0"/>
              <a:t>To be announced with 10-day advanced notice</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May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https://mtgevents.com.au/ieee2024/</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a:t>If you do not intend to register for this session you must leave this meeting and, if you have logged attendance on IMAT, email the 802.11 chair or vice chairs to have your attendance cancelled</a:t>
            </a:r>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Status and Goals for July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1" y="1981200"/>
            <a:ext cx="4523320" cy="4113213"/>
          </a:xfrm>
        </p:spPr>
        <p:txBody>
          <a:bodyPr/>
          <a:lstStyle/>
          <a:p>
            <a:pPr>
              <a:buFont typeface="Arial" panose="020B0604020202020204" pitchFamily="34" charset="0"/>
              <a:buChar char="•"/>
            </a:pPr>
            <a:r>
              <a:rPr lang="en-US" dirty="0"/>
              <a:t>Status: </a:t>
            </a:r>
          </a:p>
          <a:p>
            <a:pPr lvl="1">
              <a:buFont typeface="Arial" panose="020B0604020202020204" pitchFamily="34" charset="0"/>
              <a:buChar char="•"/>
            </a:pPr>
            <a:r>
              <a:rPr lang="en-US" dirty="0"/>
              <a:t>Initial SA CR process is complete</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Target: </a:t>
            </a:r>
          </a:p>
          <a:p>
            <a:pPr lvl="1">
              <a:buFont typeface="Arial" panose="020B0604020202020204" pitchFamily="34" charset="0"/>
              <a:buChar char="•"/>
            </a:pPr>
            <a:r>
              <a:rPr lang="en-US" dirty="0"/>
              <a:t>Receive and resolve comments from recirculation SA ballot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2024</a:t>
            </a:r>
            <a:endParaRPr lang="en-GB" dirty="0"/>
          </a:p>
        </p:txBody>
      </p:sp>
      <p:grpSp>
        <p:nvGrpSpPr>
          <p:cNvPr id="10" name="Group 9">
            <a:extLst>
              <a:ext uri="{FF2B5EF4-FFF2-40B4-BE49-F238E27FC236}">
                <a16:creationId xmlns:a16="http://schemas.microsoft.com/office/drawing/2014/main" id="{23BDDF2D-941B-AD61-224D-7FBF8FE22762}"/>
              </a:ext>
            </a:extLst>
          </p:cNvPr>
          <p:cNvGrpSpPr/>
          <p:nvPr/>
        </p:nvGrpSpPr>
        <p:grpSpPr>
          <a:xfrm>
            <a:off x="4669600" y="1524000"/>
            <a:ext cx="4587875" cy="4037804"/>
            <a:chOff x="7023106" y="1496698"/>
            <a:chExt cx="5334000" cy="4959017"/>
          </a:xfrm>
        </p:grpSpPr>
        <p:pic>
          <p:nvPicPr>
            <p:cNvPr id="11" name="Picture 10">
              <a:extLst>
                <a:ext uri="{FF2B5EF4-FFF2-40B4-BE49-F238E27FC236}">
                  <a16:creationId xmlns:a16="http://schemas.microsoft.com/office/drawing/2014/main" id="{ED511CCF-C78D-6DA0-E26B-139FB69FC183}"/>
                </a:ext>
              </a:extLst>
            </p:cNvPr>
            <p:cNvPicPr>
              <a:picLocks noChangeAspect="1"/>
            </p:cNvPicPr>
            <p:nvPr/>
          </p:nvPicPr>
          <p:blipFill>
            <a:blip r:embed="rId2"/>
            <a:stretch>
              <a:fillRect/>
            </a:stretch>
          </p:blipFill>
          <p:spPr>
            <a:xfrm>
              <a:off x="7023106" y="1496698"/>
              <a:ext cx="5334000" cy="4000500"/>
            </a:xfrm>
            <a:prstGeom prst="rect">
              <a:avLst/>
            </a:prstGeom>
          </p:spPr>
        </p:pic>
        <p:grpSp>
          <p:nvGrpSpPr>
            <p:cNvPr id="12" name="Group 11">
              <a:extLst>
                <a:ext uri="{FF2B5EF4-FFF2-40B4-BE49-F238E27FC236}">
                  <a16:creationId xmlns:a16="http://schemas.microsoft.com/office/drawing/2014/main" id="{01AFCBEA-F169-5929-CA05-4A97E4CD1EBF}"/>
                </a:ext>
              </a:extLst>
            </p:cNvPr>
            <p:cNvGrpSpPr/>
            <p:nvPr/>
          </p:nvGrpSpPr>
          <p:grpSpPr>
            <a:xfrm>
              <a:off x="7807722" y="1785718"/>
              <a:ext cx="3945073" cy="4669997"/>
              <a:chOff x="7807722" y="1785718"/>
              <a:chExt cx="3945073" cy="4669997"/>
            </a:xfrm>
          </p:grpSpPr>
          <p:sp>
            <p:nvSpPr>
              <p:cNvPr id="13" name="Rectangle 12">
                <a:extLst>
                  <a:ext uri="{FF2B5EF4-FFF2-40B4-BE49-F238E27FC236}">
                    <a16:creationId xmlns:a16="http://schemas.microsoft.com/office/drawing/2014/main" id="{52B52CA9-635D-CC13-F2C2-9C3799381C7A}"/>
                  </a:ext>
                </a:extLst>
              </p:cNvPr>
              <p:cNvSpPr/>
              <p:nvPr/>
            </p:nvSpPr>
            <p:spPr bwMode="auto">
              <a:xfrm flipV="1">
                <a:off x="7807722" y="1785718"/>
                <a:ext cx="825494" cy="3263319"/>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4" name="Rectangle 13">
                <a:extLst>
                  <a:ext uri="{FF2B5EF4-FFF2-40B4-BE49-F238E27FC236}">
                    <a16:creationId xmlns:a16="http://schemas.microsoft.com/office/drawing/2014/main" id="{EA241379-D74E-02D7-A250-4BC607C3BFED}"/>
                  </a:ext>
                </a:extLst>
              </p:cNvPr>
              <p:cNvSpPr/>
              <p:nvPr/>
            </p:nvSpPr>
            <p:spPr bwMode="auto">
              <a:xfrm>
                <a:off x="8857499" y="1785718"/>
                <a:ext cx="818541" cy="3268204"/>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9EEB6803-41CC-3A77-1B83-6EBD5F1B5091}"/>
                  </a:ext>
                </a:extLst>
              </p:cNvPr>
              <p:cNvSpPr/>
              <p:nvPr/>
            </p:nvSpPr>
            <p:spPr bwMode="auto">
              <a:xfrm>
                <a:off x="9888546" y="1785718"/>
                <a:ext cx="825494" cy="3266341"/>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9FA8A9E4-8210-DC7B-CB87-201A6F271186}"/>
                  </a:ext>
                </a:extLst>
              </p:cNvPr>
              <p:cNvSpPr/>
              <p:nvPr/>
            </p:nvSpPr>
            <p:spPr bwMode="auto">
              <a:xfrm>
                <a:off x="10927301" y="1802136"/>
                <a:ext cx="825494" cy="3269295"/>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nvGrpSpPr>
              <p:cNvPr id="18" name="Group 17">
                <a:extLst>
                  <a:ext uri="{FF2B5EF4-FFF2-40B4-BE49-F238E27FC236}">
                    <a16:creationId xmlns:a16="http://schemas.microsoft.com/office/drawing/2014/main" id="{7B504EAE-18AC-0817-A5B4-E94644770A24}"/>
                  </a:ext>
                </a:extLst>
              </p:cNvPr>
              <p:cNvGrpSpPr/>
              <p:nvPr/>
            </p:nvGrpSpPr>
            <p:grpSpPr>
              <a:xfrm>
                <a:off x="8098450" y="5333674"/>
                <a:ext cx="3207755" cy="1122041"/>
                <a:chOff x="8552276" y="5103570"/>
                <a:chExt cx="3207755" cy="1122041"/>
              </a:xfrm>
            </p:grpSpPr>
            <p:grpSp>
              <p:nvGrpSpPr>
                <p:cNvPr id="20" name="Group 19">
                  <a:extLst>
                    <a:ext uri="{FF2B5EF4-FFF2-40B4-BE49-F238E27FC236}">
                      <a16:creationId xmlns:a16="http://schemas.microsoft.com/office/drawing/2014/main" id="{A2BB9465-019E-2EBE-AB22-9350EE2DE31B}"/>
                    </a:ext>
                  </a:extLst>
                </p:cNvPr>
                <p:cNvGrpSpPr/>
                <p:nvPr/>
              </p:nvGrpSpPr>
              <p:grpSpPr>
                <a:xfrm>
                  <a:off x="8552276" y="5103570"/>
                  <a:ext cx="3207755" cy="1122041"/>
                  <a:chOff x="9314474" y="5307840"/>
                  <a:chExt cx="2650378" cy="1081968"/>
                </a:xfrm>
              </p:grpSpPr>
              <p:sp>
                <p:nvSpPr>
                  <p:cNvPr id="23" name="Rectangle 22">
                    <a:extLst>
                      <a:ext uri="{FF2B5EF4-FFF2-40B4-BE49-F238E27FC236}">
                        <a16:creationId xmlns:a16="http://schemas.microsoft.com/office/drawing/2014/main" id="{D57FAFFA-D191-B2F2-32BF-DCF13880AE00}"/>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1387A76C-8C0A-F2EE-3028-D8C9D7C19295}"/>
                      </a:ext>
                    </a:extLst>
                  </p:cNvPr>
                  <p:cNvSpPr txBox="1"/>
                  <p:nvPr/>
                </p:nvSpPr>
                <p:spPr>
                  <a:xfrm>
                    <a:off x="9663399" y="6093023"/>
                    <a:ext cx="1556513" cy="296785"/>
                  </a:xfrm>
                  <a:prstGeom prst="rect">
                    <a:avLst/>
                  </a:prstGeom>
                  <a:noFill/>
                </p:spPr>
                <p:txBody>
                  <a:bodyPr wrap="none" rtlCol="0">
                    <a:spAutoFit/>
                  </a:bodyPr>
                  <a:lstStyle/>
                  <a:p>
                    <a:r>
                      <a:rPr lang="en-US" sz="1400" dirty="0">
                        <a:solidFill>
                          <a:schemeClr val="tx1"/>
                        </a:solidFill>
                      </a:rPr>
                      <a:t> CID Distribution (415)</a:t>
                    </a:r>
                  </a:p>
                </p:txBody>
              </p:sp>
              <p:sp>
                <p:nvSpPr>
                  <p:cNvPr id="25" name="Rectangle 24">
                    <a:extLst>
                      <a:ext uri="{FF2B5EF4-FFF2-40B4-BE49-F238E27FC236}">
                        <a16:creationId xmlns:a16="http://schemas.microsoft.com/office/drawing/2014/main" id="{1C41E2BE-C63E-2DDB-BD81-5A90579D88A7}"/>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4E77811B-8FF8-1E99-D608-06721528DEDE}"/>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7" name="Rectangle 26">
                    <a:extLst>
                      <a:ext uri="{FF2B5EF4-FFF2-40B4-BE49-F238E27FC236}">
                        <a16:creationId xmlns:a16="http://schemas.microsoft.com/office/drawing/2014/main" id="{7F1BFA91-4F2D-6373-F451-6626E9619209}"/>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DD4D30E1-6A7B-643A-A738-886462607E93}"/>
                      </a:ext>
                    </a:extLst>
                  </p:cNvPr>
                  <p:cNvSpPr txBox="1"/>
                  <p:nvPr/>
                </p:nvSpPr>
                <p:spPr>
                  <a:xfrm>
                    <a:off x="11604332" y="5307841"/>
                    <a:ext cx="360520" cy="244847"/>
                  </a:xfrm>
                  <a:prstGeom prst="rect">
                    <a:avLst/>
                  </a:prstGeom>
                  <a:noFill/>
                </p:spPr>
                <p:txBody>
                  <a:bodyPr wrap="none" rtlCol="0">
                    <a:spAutoFit/>
                  </a:bodyPr>
                  <a:lstStyle/>
                  <a:p>
                    <a:r>
                      <a:rPr lang="en-US" sz="1050" dirty="0">
                        <a:solidFill>
                          <a:schemeClr val="tx1"/>
                        </a:solidFill>
                      </a:rPr>
                      <a:t>~5%</a:t>
                    </a:r>
                  </a:p>
                </p:txBody>
              </p:sp>
              <p:sp>
                <p:nvSpPr>
                  <p:cNvPr id="29" name="TextBox 28">
                    <a:extLst>
                      <a:ext uri="{FF2B5EF4-FFF2-40B4-BE49-F238E27FC236}">
                        <a16:creationId xmlns:a16="http://schemas.microsoft.com/office/drawing/2014/main" id="{53DF5AB4-C56F-8AFE-1FFC-6DD6481037F0}"/>
                      </a:ext>
                    </a:extLst>
                  </p:cNvPr>
                  <p:cNvSpPr txBox="1"/>
                  <p:nvPr/>
                </p:nvSpPr>
                <p:spPr>
                  <a:xfrm>
                    <a:off x="10421491" y="5307840"/>
                    <a:ext cx="416148" cy="244847"/>
                  </a:xfrm>
                  <a:prstGeom prst="rect">
                    <a:avLst/>
                  </a:prstGeom>
                  <a:noFill/>
                </p:spPr>
                <p:txBody>
                  <a:bodyPr wrap="none" rtlCol="0">
                    <a:spAutoFit/>
                  </a:bodyPr>
                  <a:lstStyle/>
                  <a:p>
                    <a:r>
                      <a:rPr lang="en-US" sz="1050" dirty="0">
                        <a:solidFill>
                          <a:schemeClr val="tx1"/>
                        </a:solidFill>
                      </a:rPr>
                      <a:t>~90%</a:t>
                    </a:r>
                  </a:p>
                </p:txBody>
              </p:sp>
              <p:sp>
                <p:nvSpPr>
                  <p:cNvPr id="30" name="TextBox 29">
                    <a:extLst>
                      <a:ext uri="{FF2B5EF4-FFF2-40B4-BE49-F238E27FC236}">
                        <a16:creationId xmlns:a16="http://schemas.microsoft.com/office/drawing/2014/main" id="{0CF9BAA6-984B-BF52-E2DB-60CC1F424EAA}"/>
                      </a:ext>
                    </a:extLst>
                  </p:cNvPr>
                  <p:cNvSpPr txBox="1"/>
                  <p:nvPr/>
                </p:nvSpPr>
                <p:spPr>
                  <a:xfrm>
                    <a:off x="9314474" y="5307841"/>
                    <a:ext cx="360520" cy="244847"/>
                  </a:xfrm>
                  <a:prstGeom prst="rect">
                    <a:avLst/>
                  </a:prstGeom>
                  <a:noFill/>
                </p:spPr>
                <p:txBody>
                  <a:bodyPr wrap="none" rtlCol="0">
                    <a:spAutoFit/>
                  </a:bodyPr>
                  <a:lstStyle/>
                  <a:p>
                    <a:r>
                      <a:rPr lang="en-US" sz="1050" dirty="0">
                        <a:solidFill>
                          <a:schemeClr val="tx1"/>
                        </a:solidFill>
                      </a:rPr>
                      <a:t>~5%</a:t>
                    </a:r>
                  </a:p>
                </p:txBody>
              </p:sp>
            </p:grpSp>
            <p:sp>
              <p:nvSpPr>
                <p:cNvPr id="21" name="TextBox 20">
                  <a:extLst>
                    <a:ext uri="{FF2B5EF4-FFF2-40B4-BE49-F238E27FC236}">
                      <a16:creationId xmlns:a16="http://schemas.microsoft.com/office/drawing/2014/main" id="{3FCC15AC-4125-A5A9-87AE-074781969763}"/>
                    </a:ext>
                  </a:extLst>
                </p:cNvPr>
                <p:cNvSpPr txBox="1"/>
                <p:nvPr/>
              </p:nvSpPr>
              <p:spPr>
                <a:xfrm>
                  <a:off x="9859715" y="5510553"/>
                  <a:ext cx="652456" cy="311846"/>
                </a:xfrm>
                <a:prstGeom prst="rect">
                  <a:avLst/>
                </a:prstGeom>
                <a:noFill/>
              </p:spPr>
              <p:txBody>
                <a:bodyPr wrap="square">
                  <a:spAutoFit/>
                </a:bodyPr>
                <a:lstStyle/>
                <a:p>
                  <a:r>
                    <a:rPr lang="en-US" sz="1000" b="1" dirty="0">
                      <a:solidFill>
                        <a:schemeClr val="tx1"/>
                      </a:solidFill>
                    </a:rPr>
                    <a:t>MAC</a:t>
                  </a:r>
                </a:p>
              </p:txBody>
            </p:sp>
            <p:sp>
              <p:nvSpPr>
                <p:cNvPr id="22" name="TextBox 21">
                  <a:extLst>
                    <a:ext uri="{FF2B5EF4-FFF2-40B4-BE49-F238E27FC236}">
                      <a16:creationId xmlns:a16="http://schemas.microsoft.com/office/drawing/2014/main" id="{8293EF9A-AB3D-A58D-42BA-E1C6A740DF14}"/>
                    </a:ext>
                  </a:extLst>
                </p:cNvPr>
                <p:cNvSpPr txBox="1"/>
                <p:nvPr/>
              </p:nvSpPr>
              <p:spPr>
                <a:xfrm rot="16200000">
                  <a:off x="11224210" y="5507324"/>
                  <a:ext cx="652456" cy="250482"/>
                </a:xfrm>
                <a:prstGeom prst="rect">
                  <a:avLst/>
                </a:prstGeom>
                <a:noFill/>
              </p:spPr>
              <p:txBody>
                <a:bodyPr wrap="square">
                  <a:spAutoFit/>
                </a:bodyPr>
                <a:lstStyle/>
                <a:p>
                  <a:r>
                    <a:rPr lang="en-US" sz="800" b="1" dirty="0">
                      <a:solidFill>
                        <a:schemeClr val="tx1"/>
                      </a:solidFill>
                    </a:rPr>
                    <a:t>JOINT</a:t>
                  </a:r>
                </a:p>
              </p:txBody>
            </p:sp>
          </p:grpSp>
          <p:sp>
            <p:nvSpPr>
              <p:cNvPr id="19" name="TextBox 18">
                <a:extLst>
                  <a:ext uri="{FF2B5EF4-FFF2-40B4-BE49-F238E27FC236}">
                    <a16:creationId xmlns:a16="http://schemas.microsoft.com/office/drawing/2014/main" id="{CD0B1254-095D-FF3B-1A98-A30E6C54E272}"/>
                  </a:ext>
                </a:extLst>
              </p:cNvPr>
              <p:cNvSpPr txBox="1"/>
              <p:nvPr/>
            </p:nvSpPr>
            <p:spPr>
              <a:xfrm rot="16200000">
                <a:off x="8033530" y="5723947"/>
                <a:ext cx="652455" cy="268372"/>
              </a:xfrm>
              <a:prstGeom prst="rect">
                <a:avLst/>
              </a:prstGeom>
              <a:noFill/>
            </p:spPr>
            <p:txBody>
              <a:bodyPr wrap="square">
                <a:spAutoFit/>
              </a:bodyPr>
              <a:lstStyle/>
              <a:p>
                <a:pPr algn="ctr"/>
                <a:r>
                  <a:rPr lang="en-US" sz="900" b="1" dirty="0">
                    <a:solidFill>
                      <a:schemeClr val="tx1"/>
                    </a:solidFill>
                  </a:rPr>
                  <a:t>PHY</a:t>
                </a:r>
              </a:p>
            </p:txBody>
          </p:sp>
        </p:grpSp>
      </p:grpSp>
    </p:spTree>
    <p:extLst>
      <p:ext uri="{BB962C8B-B14F-4D97-AF65-F5344CB8AC3E}">
        <p14:creationId xmlns:p14="http://schemas.microsoft.com/office/powerpoint/2010/main" val="35769776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 &amp; Estimates</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May 2024</a:t>
            </a:r>
            <a:endParaRPr lang="en-GB" dirty="0"/>
          </a:p>
        </p:txBody>
      </p:sp>
      <p:graphicFrame>
        <p:nvGraphicFramePr>
          <p:cNvPr id="3" name="Table 2">
            <a:extLst>
              <a:ext uri="{FF2B5EF4-FFF2-40B4-BE49-F238E27FC236}">
                <a16:creationId xmlns:a16="http://schemas.microsoft.com/office/drawing/2014/main" id="{0F5D129B-4A2B-3421-705C-A16D07235179}"/>
              </a:ext>
            </a:extLst>
          </p:cNvPr>
          <p:cNvGraphicFramePr>
            <a:graphicFrameLocks noGrp="1"/>
          </p:cNvGraphicFramePr>
          <p:nvPr>
            <p:extLst>
              <p:ext uri="{D42A27DB-BD31-4B8C-83A1-F6EECF244321}">
                <p14:modId xmlns:p14="http://schemas.microsoft.com/office/powerpoint/2010/main" val="3806567738"/>
              </p:ext>
            </p:extLst>
          </p:nvPr>
        </p:nvGraphicFramePr>
        <p:xfrm>
          <a:off x="1670844" y="2026126"/>
          <a:ext cx="5800725" cy="4023360"/>
        </p:xfrm>
        <a:graphic>
          <a:graphicData uri="http://schemas.openxmlformats.org/drawingml/2006/table">
            <a:tbl>
              <a:tblPr/>
              <a:tblGrid>
                <a:gridCol w="685800">
                  <a:extLst>
                    <a:ext uri="{9D8B030D-6E8A-4147-A177-3AD203B41FA5}">
                      <a16:colId xmlns:a16="http://schemas.microsoft.com/office/drawing/2014/main" val="1523191103"/>
                    </a:ext>
                  </a:extLst>
                </a:gridCol>
                <a:gridCol w="2505075">
                  <a:extLst>
                    <a:ext uri="{9D8B030D-6E8A-4147-A177-3AD203B41FA5}">
                      <a16:colId xmlns:a16="http://schemas.microsoft.com/office/drawing/2014/main" val="1095899112"/>
                    </a:ext>
                  </a:extLst>
                </a:gridCol>
                <a:gridCol w="2609850">
                  <a:extLst>
                    <a:ext uri="{9D8B030D-6E8A-4147-A177-3AD203B41FA5}">
                      <a16:colId xmlns:a16="http://schemas.microsoft.com/office/drawing/2014/main" val="2680668645"/>
                    </a:ext>
                  </a:extLst>
                </a:gridCol>
              </a:tblGrid>
              <a:tr h="361950">
                <a:tc>
                  <a:txBody>
                    <a:bodyPr/>
                    <a:lstStyle/>
                    <a:p>
                      <a:pPr algn="l" fontAlgn="auto"/>
                      <a:r>
                        <a:rPr lang="en-US" sz="1800" b="1" i="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tc>
                  <a:txBody>
                    <a:bodyPr/>
                    <a:lstStyle/>
                    <a:p>
                      <a:pPr algn="l" fontAlgn="base"/>
                      <a:r>
                        <a:rPr lang="en-US" sz="1800" b="1" i="0">
                          <a:solidFill>
                            <a:srgbClr val="000000"/>
                          </a:solidFill>
                          <a:effectLst/>
                          <a:latin typeface="Times New Roman" panose="02020603050405020304" pitchFamily="18" charset="0"/>
                        </a:rPr>
                        <a:t>TGax</a:t>
                      </a:r>
                      <a:r>
                        <a:rPr lang="en-US" sz="1800" b="0" i="0">
                          <a:solidFill>
                            <a:srgbClr val="000000"/>
                          </a:solidFill>
                          <a:effectLst/>
                          <a:latin typeface="Times New Roman" panose="02020603050405020304" pitchFamily="18" charset="0"/>
                        </a:rPr>
                        <a:t>​</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tc>
                  <a:txBody>
                    <a:bodyPr/>
                    <a:lstStyle/>
                    <a:p>
                      <a:pPr algn="l" fontAlgn="base"/>
                      <a:r>
                        <a:rPr lang="en-US" sz="1800" b="1" i="0">
                          <a:solidFill>
                            <a:srgbClr val="000000"/>
                          </a:solidFill>
                          <a:effectLst/>
                          <a:latin typeface="Times New Roman" panose="02020603050405020304" pitchFamily="18" charset="0"/>
                        </a:rPr>
                        <a:t>TGbe</a:t>
                      </a:r>
                      <a:r>
                        <a:rPr lang="en-US" sz="1800" b="0" i="0">
                          <a:solidFill>
                            <a:srgbClr val="000000"/>
                          </a:solidFill>
                          <a:effectLst/>
                          <a:latin typeface="Times New Roman" panose="02020603050405020304" pitchFamily="18" charset="0"/>
                        </a:rPr>
                        <a:t>​</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6733141"/>
                  </a:ext>
                </a:extLst>
              </a:tr>
              <a:tr h="361950">
                <a:tc>
                  <a:txBody>
                    <a:bodyPr/>
                    <a:lstStyle/>
                    <a:p>
                      <a:pPr algn="l" fontAlgn="base"/>
                      <a:r>
                        <a:rPr lang="en-US" sz="1800" b="0" i="0">
                          <a:solidFill>
                            <a:srgbClr val="000000"/>
                          </a:solidFill>
                          <a:effectLst/>
                          <a:latin typeface="Times New Roman" panose="02020603050405020304" pitchFamily="18" charset="0"/>
                        </a:rPr>
                        <a:t>D1.0​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2017-01-08: 58%​</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2021-05-24: N/A​</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1548763"/>
                  </a:ext>
                </a:extLst>
              </a:tr>
              <a:tr h="361950">
                <a:tc>
                  <a:txBody>
                    <a:bodyPr/>
                    <a:lstStyle/>
                    <a:p>
                      <a:pPr algn="l" fontAlgn="base"/>
                      <a:r>
                        <a:rPr lang="en-US" sz="1800" b="0" i="0">
                          <a:solidFill>
                            <a:srgbClr val="000000"/>
                          </a:solidFill>
                          <a:effectLst/>
                          <a:latin typeface="Times New Roman" panose="02020603050405020304" pitchFamily="18" charset="0"/>
                        </a:rPr>
                        <a:t>D2.0​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2017-11-04: 63%​</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2022-07-04: 64%​</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381590153"/>
                  </a:ext>
                </a:extLst>
              </a:tr>
              <a:tr h="361950">
                <a:tc>
                  <a:txBody>
                    <a:bodyPr/>
                    <a:lstStyle/>
                    <a:p>
                      <a:pPr algn="l" fontAlgn="base"/>
                      <a:r>
                        <a:rPr lang="en-US" sz="1800" b="0" i="0">
                          <a:solidFill>
                            <a:srgbClr val="000000"/>
                          </a:solidFill>
                          <a:effectLst/>
                          <a:latin typeface="Times New Roman" panose="02020603050405020304" pitchFamily="18" charset="0"/>
                        </a:rPr>
                        <a:t>D3.0​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2018-07-01: 87%​</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2023-03-02: 80%​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883106198"/>
                  </a:ext>
                </a:extLst>
              </a:tr>
              <a:tr h="361950">
                <a:tc>
                  <a:txBody>
                    <a:bodyPr/>
                    <a:lstStyle/>
                    <a:p>
                      <a:pPr algn="l" fontAlgn="base"/>
                      <a:r>
                        <a:rPr lang="en-US" sz="1800" b="0" i="0">
                          <a:solidFill>
                            <a:srgbClr val="000000"/>
                          </a:solidFill>
                          <a:effectLst/>
                          <a:latin typeface="Times New Roman" panose="02020603050405020304" pitchFamily="18" charset="0"/>
                        </a:rPr>
                        <a:t>D4.0​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2019-02-25: 92%​</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2023-08-13: 90%​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4026104997"/>
                  </a:ext>
                </a:extLst>
              </a:tr>
              <a:tr h="361950">
                <a:tc>
                  <a:txBody>
                    <a:bodyPr/>
                    <a:lstStyle/>
                    <a:p>
                      <a:pPr algn="l" fontAlgn="base"/>
                      <a:r>
                        <a:rPr lang="en-US" sz="1800" b="0" i="0">
                          <a:solidFill>
                            <a:srgbClr val="000000"/>
                          </a:solidFill>
                          <a:effectLst/>
                          <a:latin typeface="Times New Roman" panose="02020603050405020304" pitchFamily="18" charset="0"/>
                        </a:rPr>
                        <a:t>D5.0​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2019-10-24: 94%​</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2023-12-16: 95%​</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933978066"/>
                  </a:ext>
                </a:extLst>
              </a:tr>
              <a:tr h="361950">
                <a:tc>
                  <a:txBody>
                    <a:bodyPr/>
                    <a:lstStyle/>
                    <a:p>
                      <a:pPr algn="l" fontAlgn="base"/>
                      <a:r>
                        <a:rPr lang="en-US" sz="1800" b="0" i="0">
                          <a:solidFill>
                            <a:srgbClr val="000000"/>
                          </a:solidFill>
                          <a:effectLst/>
                          <a:latin typeface="Times New Roman" panose="02020603050405020304" pitchFamily="18" charset="0"/>
                        </a:rPr>
                        <a:t>D5.0​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ctr" fontAlgn="auto"/>
                      <a:r>
                        <a:rPr lang="en-US" sz="1800" b="0" i="0" dirty="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kern="1200" dirty="0">
                          <a:solidFill>
                            <a:srgbClr val="000000"/>
                          </a:solidFill>
                          <a:effectLst/>
                          <a:latin typeface="Times New Roman" panose="02020603050405020304" pitchFamily="18" charset="0"/>
                          <a:ea typeface="+mn-ea"/>
                          <a:cs typeface="+mn-cs"/>
                        </a:rPr>
                        <a:t>2024-02-02:​ 82%</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763503740"/>
                  </a:ext>
                </a:extLst>
              </a:tr>
              <a:tr h="361950">
                <a:tc>
                  <a:txBody>
                    <a:bodyPr/>
                    <a:lstStyle/>
                    <a:p>
                      <a:pPr algn="l" fontAlgn="base"/>
                      <a:r>
                        <a:rPr lang="en-US" sz="1800" b="0" i="0">
                          <a:solidFill>
                            <a:srgbClr val="000000"/>
                          </a:solidFill>
                          <a:effectLst/>
                          <a:latin typeface="Times New Roman" panose="02020603050405020304" pitchFamily="18" charset="0"/>
                        </a:rPr>
                        <a:t>D6.0​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2019-12-11: 97%​</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FF0000"/>
                          </a:solidFill>
                          <a:effectLst/>
                          <a:highlight>
                            <a:srgbClr val="FFFF00"/>
                          </a:highlight>
                          <a:latin typeface="Times New Roman" panose="02020603050405020304" pitchFamily="18" charset="0"/>
                        </a:rPr>
                        <a:t>2024-06-   :​</a:t>
                      </a:r>
                      <a:endParaRPr lang="en-US" b="0" i="0" dirty="0">
                        <a:solidFill>
                          <a:srgbClr val="000000"/>
                        </a:solidFill>
                        <a:effectLst/>
                        <a:highlight>
                          <a:srgbClr val="FFFF00"/>
                        </a:highligh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000955817"/>
                  </a:ext>
                </a:extLst>
              </a:tr>
              <a:tr h="361950">
                <a:tc>
                  <a:txBody>
                    <a:bodyPr/>
                    <a:lstStyle/>
                    <a:p>
                      <a:pPr algn="l" fontAlgn="base"/>
                      <a:r>
                        <a:rPr lang="en-US" sz="1800" b="0" i="0">
                          <a:solidFill>
                            <a:srgbClr val="000000"/>
                          </a:solidFill>
                          <a:effectLst/>
                          <a:latin typeface="Times New Roman" panose="02020603050405020304" pitchFamily="18" charset="0"/>
                        </a:rPr>
                        <a:t>D6.0​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a:solidFill>
                            <a:srgbClr val="000000"/>
                          </a:solidFill>
                          <a:effectLst/>
                          <a:latin typeface="Times New Roman" panose="02020603050405020304" pitchFamily="18" charset="0"/>
                        </a:rPr>
                        <a:t>2020-01-24: 82% ​</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dirty="0">
                          <a:solidFill>
                            <a:srgbClr val="FF0000"/>
                          </a:solidFill>
                          <a:effectLst/>
                          <a:highlight>
                            <a:srgbClr val="FFFF00"/>
                          </a:highlight>
                          <a:latin typeface="Times New Roman" panose="02020603050405020304" pitchFamily="18" charset="0"/>
                        </a:rPr>
                        <a:t>2024-09-   :​</a:t>
                      </a:r>
                      <a:endParaRPr lang="en-US" b="0" i="0" dirty="0">
                        <a:solidFill>
                          <a:srgbClr val="000000"/>
                        </a:solidFill>
                        <a:effectLst/>
                        <a:highlight>
                          <a:srgbClr val="FFFF00"/>
                        </a:highligh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797639852"/>
                  </a:ext>
                </a:extLst>
              </a:tr>
              <a:tr h="361950">
                <a:tc>
                  <a:txBody>
                    <a:bodyPr/>
                    <a:lstStyle/>
                    <a:p>
                      <a:pPr algn="l" fontAlgn="base"/>
                      <a:r>
                        <a:rPr lang="en-US" sz="1800" b="0" i="0">
                          <a:solidFill>
                            <a:srgbClr val="000000"/>
                          </a:solidFill>
                          <a:effectLst/>
                          <a:latin typeface="Times New Roman" panose="02020603050405020304" pitchFamily="18" charset="0"/>
                        </a:rPr>
                        <a:t>D7.0​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a:solidFill>
                            <a:srgbClr val="000000"/>
                          </a:solidFill>
                          <a:effectLst/>
                          <a:latin typeface="Times New Roman" panose="02020603050405020304" pitchFamily="18" charset="0"/>
                        </a:rPr>
                        <a:t>2020-09-17: 88%​</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auto"/>
                      <a:r>
                        <a:rPr lang="en-US" sz="1800" b="0" i="0" dirty="0">
                          <a:solidFill>
                            <a:srgbClr val="FFC000"/>
                          </a:solidFill>
                          <a:effectLst/>
                          <a:latin typeface="Times New Roman" panose="02020603050405020304" pitchFamily="18" charset="0"/>
                        </a:rPr>
                        <a:t>​</a:t>
                      </a:r>
                      <a:r>
                        <a:rPr lang="en-US" sz="1800" b="0" i="0" dirty="0">
                          <a:solidFill>
                            <a:srgbClr val="FF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427970278"/>
                  </a:ext>
                </a:extLst>
              </a:tr>
              <a:tr h="361950">
                <a:tc>
                  <a:txBody>
                    <a:bodyPr/>
                    <a:lstStyle/>
                    <a:p>
                      <a:pPr algn="l" fontAlgn="base"/>
                      <a:r>
                        <a:rPr lang="en-US" sz="1800" b="0" i="0">
                          <a:solidFill>
                            <a:srgbClr val="000000"/>
                          </a:solidFill>
                          <a:effectLst/>
                          <a:latin typeface="Times New Roman" panose="02020603050405020304" pitchFamily="18" charset="0"/>
                        </a:rPr>
                        <a:t>D8.0​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dirty="0">
                          <a:solidFill>
                            <a:srgbClr val="000000"/>
                          </a:solidFill>
                          <a:effectLst/>
                          <a:latin typeface="Times New Roman" panose="02020603050405020304" pitchFamily="18" charset="0"/>
                        </a:rPr>
                        <a:t>2020-11-27: 95%​</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auto"/>
                      <a:r>
                        <a:rPr lang="en-US" sz="1800" b="0" i="0" dirty="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4013218756"/>
                  </a:ext>
                </a:extLst>
              </a:tr>
            </a:tbl>
          </a:graphicData>
        </a:graphic>
      </p:graphicFrame>
      <p:sp>
        <p:nvSpPr>
          <p:cNvPr id="9" name="TextBox 8">
            <a:extLst>
              <a:ext uri="{FF2B5EF4-FFF2-40B4-BE49-F238E27FC236}">
                <a16:creationId xmlns:a16="http://schemas.microsoft.com/office/drawing/2014/main" id="{5A417E7A-8197-3D1A-049F-5BBB71E339CF}"/>
              </a:ext>
            </a:extLst>
          </p:cNvPr>
          <p:cNvSpPr txBox="1"/>
          <p:nvPr/>
        </p:nvSpPr>
        <p:spPr>
          <a:xfrm>
            <a:off x="711202" y="6136859"/>
            <a:ext cx="7845426" cy="338554"/>
          </a:xfrm>
          <a:prstGeom prst="rect">
            <a:avLst/>
          </a:prstGeom>
          <a:noFill/>
        </p:spPr>
        <p:txBody>
          <a:bodyPr wrap="square">
            <a:spAutoFit/>
          </a:bodyPr>
          <a:lstStyle/>
          <a:p>
            <a:r>
              <a:rPr lang="en-US" sz="1600" b="0" i="0" u="none" strike="noStrike" dirty="0">
                <a:solidFill>
                  <a:srgbClr val="000000"/>
                </a:solidFill>
                <a:effectLst/>
                <a:latin typeface="Times New Roman" panose="02020603050405020304" pitchFamily="18" charset="0"/>
              </a:rPr>
              <a:t>*March 2020 and May 2020 were cancelled due to Covid</a:t>
            </a:r>
            <a:endParaRPr lang="en-US" sz="1600" dirty="0"/>
          </a:p>
        </p:txBody>
      </p:sp>
      <p:sp>
        <p:nvSpPr>
          <p:cNvPr id="12" name="TextBox 1">
            <a:extLst>
              <a:ext uri="{FF2B5EF4-FFF2-40B4-BE49-F238E27FC236}">
                <a16:creationId xmlns:a16="http://schemas.microsoft.com/office/drawing/2014/main" id="{F02AAE22-CD20-41E8-4E3B-BBE24BA531E6}"/>
              </a:ext>
            </a:extLst>
          </p:cNvPr>
          <p:cNvSpPr txBox="1"/>
          <p:nvPr/>
        </p:nvSpPr>
        <p:spPr>
          <a:xfrm>
            <a:off x="-76200" y="5139025"/>
            <a:ext cx="1752598" cy="369332"/>
          </a:xfrm>
          <a:prstGeom prst="rect">
            <a:avLst/>
          </a:prstGeom>
          <a:noFill/>
          <a:ln>
            <a:no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Init. SA:~8mo*</a:t>
            </a:r>
          </a:p>
        </p:txBody>
      </p:sp>
      <p:sp>
        <p:nvSpPr>
          <p:cNvPr id="13" name="TextBox 2">
            <a:extLst>
              <a:ext uri="{FF2B5EF4-FFF2-40B4-BE49-F238E27FC236}">
                <a16:creationId xmlns:a16="http://schemas.microsoft.com/office/drawing/2014/main" id="{58DC4483-8FCC-FB39-B172-F10D1A7E34DF}"/>
              </a:ext>
            </a:extLst>
          </p:cNvPr>
          <p:cNvSpPr txBox="1"/>
          <p:nvPr/>
        </p:nvSpPr>
        <p:spPr>
          <a:xfrm>
            <a:off x="-126533" y="5474742"/>
            <a:ext cx="1650533" cy="369332"/>
          </a:xfrm>
          <a:prstGeom prst="rect">
            <a:avLst/>
          </a:prstGeom>
          <a:noFill/>
          <a:ln>
            <a:no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 Rcr. SA:~3mo</a:t>
            </a:r>
          </a:p>
        </p:txBody>
      </p:sp>
      <p:sp>
        <p:nvSpPr>
          <p:cNvPr id="14" name="TextBox 1">
            <a:extLst>
              <a:ext uri="{FF2B5EF4-FFF2-40B4-BE49-F238E27FC236}">
                <a16:creationId xmlns:a16="http://schemas.microsoft.com/office/drawing/2014/main" id="{5010A2F4-53EA-7902-A741-87187EFE35D3}"/>
              </a:ext>
            </a:extLst>
          </p:cNvPr>
          <p:cNvSpPr txBox="1"/>
          <p:nvPr/>
        </p:nvSpPr>
        <p:spPr>
          <a:xfrm>
            <a:off x="7568081" y="4413515"/>
            <a:ext cx="1575919"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rgbClr val="FF0000"/>
                </a:solidFill>
                <a:highlight>
                  <a:srgbClr val="FFFF00"/>
                </a:highlight>
              </a:rPr>
              <a:t>Init. SA: ~5mo</a:t>
            </a:r>
          </a:p>
        </p:txBody>
      </p:sp>
      <p:sp>
        <p:nvSpPr>
          <p:cNvPr id="15" name="TextBox 2">
            <a:extLst>
              <a:ext uri="{FF2B5EF4-FFF2-40B4-BE49-F238E27FC236}">
                <a16:creationId xmlns:a16="http://schemas.microsoft.com/office/drawing/2014/main" id="{C8B16180-9501-749E-B9EE-823CD4D9D5D1}"/>
              </a:ext>
            </a:extLst>
          </p:cNvPr>
          <p:cNvSpPr txBox="1"/>
          <p:nvPr/>
        </p:nvSpPr>
        <p:spPr>
          <a:xfrm>
            <a:off x="7568082" y="4812625"/>
            <a:ext cx="1575918"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rgbClr val="FF0000"/>
                </a:solidFill>
                <a:highlight>
                  <a:srgbClr val="FFFF00"/>
                </a:highlight>
              </a:rPr>
              <a:t>Rcr. SA: ~3mo</a:t>
            </a:r>
          </a:p>
        </p:txBody>
      </p:sp>
      <p:cxnSp>
        <p:nvCxnSpPr>
          <p:cNvPr id="17" name="Straight Arrow Connector 16">
            <a:extLst>
              <a:ext uri="{FF2B5EF4-FFF2-40B4-BE49-F238E27FC236}">
                <a16:creationId xmlns:a16="http://schemas.microsoft.com/office/drawing/2014/main" id="{8F49A052-6AB3-9C8B-70CD-F75DEEC55BA6}"/>
              </a:ext>
            </a:extLst>
          </p:cNvPr>
          <p:cNvCxnSpPr/>
          <p:nvPr/>
        </p:nvCxnSpPr>
        <p:spPr bwMode="auto">
          <a:xfrm>
            <a:off x="1524000" y="5100210"/>
            <a:ext cx="0" cy="430813"/>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18" name="Straight Arrow Connector 17">
            <a:extLst>
              <a:ext uri="{FF2B5EF4-FFF2-40B4-BE49-F238E27FC236}">
                <a16:creationId xmlns:a16="http://schemas.microsoft.com/office/drawing/2014/main" id="{1B817DB9-8DF3-C98F-8927-136B00A7ED33}"/>
              </a:ext>
            </a:extLst>
          </p:cNvPr>
          <p:cNvCxnSpPr/>
          <p:nvPr/>
        </p:nvCxnSpPr>
        <p:spPr bwMode="auto">
          <a:xfrm>
            <a:off x="1524000" y="5512787"/>
            <a:ext cx="0" cy="430813"/>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19" name="Straight Arrow Connector 18">
            <a:extLst>
              <a:ext uri="{FF2B5EF4-FFF2-40B4-BE49-F238E27FC236}">
                <a16:creationId xmlns:a16="http://schemas.microsoft.com/office/drawing/2014/main" id="{76B664FC-ECEC-35A8-7CE0-6F8BDC84F507}"/>
              </a:ext>
            </a:extLst>
          </p:cNvPr>
          <p:cNvCxnSpPr/>
          <p:nvPr/>
        </p:nvCxnSpPr>
        <p:spPr bwMode="auto">
          <a:xfrm>
            <a:off x="7543800" y="4382775"/>
            <a:ext cx="0" cy="430813"/>
          </a:xfrm>
          <a:prstGeom prst="straightConnector1">
            <a:avLst/>
          </a:prstGeom>
          <a:ln>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0" name="Straight Arrow Connector 19">
            <a:extLst>
              <a:ext uri="{FF2B5EF4-FFF2-40B4-BE49-F238E27FC236}">
                <a16:creationId xmlns:a16="http://schemas.microsoft.com/office/drawing/2014/main" id="{23DE8210-9231-9B86-EEC8-29EC48FDDC79}"/>
              </a:ext>
            </a:extLst>
          </p:cNvPr>
          <p:cNvCxnSpPr/>
          <p:nvPr/>
        </p:nvCxnSpPr>
        <p:spPr bwMode="auto">
          <a:xfrm>
            <a:off x="7543800" y="4800600"/>
            <a:ext cx="0" cy="430813"/>
          </a:xfrm>
          <a:prstGeom prst="straightConnector1">
            <a:avLst/>
          </a:prstGeom>
          <a:ln>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1" name="Straight Arrow Connector 20">
            <a:extLst>
              <a:ext uri="{FF2B5EF4-FFF2-40B4-BE49-F238E27FC236}">
                <a16:creationId xmlns:a16="http://schemas.microsoft.com/office/drawing/2014/main" id="{C67C8CD8-9346-4535-E45C-CAD8867E8FF9}"/>
              </a:ext>
            </a:extLst>
          </p:cNvPr>
          <p:cNvCxnSpPr>
            <a:cxnSpLocks/>
          </p:cNvCxnSpPr>
          <p:nvPr/>
        </p:nvCxnSpPr>
        <p:spPr bwMode="auto">
          <a:xfrm>
            <a:off x="1524000" y="2743200"/>
            <a:ext cx="0" cy="2357010"/>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23" name="Straight Arrow Connector 22">
            <a:extLst>
              <a:ext uri="{FF2B5EF4-FFF2-40B4-BE49-F238E27FC236}">
                <a16:creationId xmlns:a16="http://schemas.microsoft.com/office/drawing/2014/main" id="{56EB98ED-1B09-AFFA-E5DB-692C1F4BC654}"/>
              </a:ext>
            </a:extLst>
          </p:cNvPr>
          <p:cNvCxnSpPr>
            <a:cxnSpLocks/>
          </p:cNvCxnSpPr>
          <p:nvPr/>
        </p:nvCxnSpPr>
        <p:spPr bwMode="auto">
          <a:xfrm>
            <a:off x="7538188" y="2724966"/>
            <a:ext cx="1398" cy="1669834"/>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sp>
        <p:nvSpPr>
          <p:cNvPr id="25" name="TextBox 1">
            <a:extLst>
              <a:ext uri="{FF2B5EF4-FFF2-40B4-BE49-F238E27FC236}">
                <a16:creationId xmlns:a16="http://schemas.microsoft.com/office/drawing/2014/main" id="{50F1D6E4-21D7-3DE8-190B-6CCAA63D1778}"/>
              </a:ext>
            </a:extLst>
          </p:cNvPr>
          <p:cNvSpPr txBox="1"/>
          <p:nvPr/>
        </p:nvSpPr>
        <p:spPr>
          <a:xfrm>
            <a:off x="576291" y="3551122"/>
            <a:ext cx="914400"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WG LB</a:t>
            </a:r>
          </a:p>
        </p:txBody>
      </p:sp>
      <p:sp>
        <p:nvSpPr>
          <p:cNvPr id="26" name="TextBox 1">
            <a:extLst>
              <a:ext uri="{FF2B5EF4-FFF2-40B4-BE49-F238E27FC236}">
                <a16:creationId xmlns:a16="http://schemas.microsoft.com/office/drawing/2014/main" id="{4A16A859-74BE-E007-9A30-202372F3E172}"/>
              </a:ext>
            </a:extLst>
          </p:cNvPr>
          <p:cNvSpPr txBox="1"/>
          <p:nvPr/>
        </p:nvSpPr>
        <p:spPr>
          <a:xfrm>
            <a:off x="7642228" y="3366456"/>
            <a:ext cx="914400"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WG LB</a:t>
            </a:r>
          </a:p>
        </p:txBody>
      </p:sp>
    </p:spTree>
    <p:extLst>
      <p:ext uri="{BB962C8B-B14F-4D97-AF65-F5344CB8AC3E}">
        <p14:creationId xmlns:p14="http://schemas.microsoft.com/office/powerpoint/2010/main" val="35020696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00B050"/>
                </a:solidFill>
              </a:rPr>
              <a:t>PAR approved										Mar 2019</a:t>
            </a:r>
          </a:p>
          <a:p>
            <a:pPr>
              <a:buFont typeface="Arial" panose="020B0604020202020204" pitchFamily="34" charset="0"/>
              <a:buChar char="•"/>
            </a:pPr>
            <a:r>
              <a:rPr lang="en-US" sz="1600" dirty="0">
                <a:solidFill>
                  <a:srgbClr val="00B050"/>
                </a:solidFill>
              </a:rPr>
              <a:t>First TG meeting									May 2019</a:t>
            </a:r>
          </a:p>
          <a:p>
            <a:pPr>
              <a:buFont typeface="Arial" panose="020B0604020202020204" pitchFamily="34" charset="0"/>
              <a:buChar char="•"/>
            </a:pPr>
            <a:r>
              <a:rPr lang="en-US" sz="1600" dirty="0">
                <a:solidFill>
                  <a:srgbClr val="00B050"/>
                </a:solidFill>
              </a:rPr>
              <a:t>D0.1 												Sept 2020</a:t>
            </a:r>
          </a:p>
          <a:p>
            <a:pPr>
              <a:buFont typeface="Arial" panose="020B0604020202020204" pitchFamily="34" charset="0"/>
              <a:buChar char="•"/>
            </a:pPr>
            <a:r>
              <a:rPr lang="en-US" sz="1600" dirty="0">
                <a:solidFill>
                  <a:srgbClr val="00B050"/>
                </a:solidFill>
              </a:rPr>
              <a:t>D1.0 WG Comment Collection							May 2021</a:t>
            </a:r>
          </a:p>
          <a:p>
            <a:pPr>
              <a:buFont typeface="Arial" panose="020B0604020202020204" pitchFamily="34" charset="0"/>
              <a:buChar char="•"/>
            </a:pPr>
            <a:r>
              <a:rPr lang="en-US" sz="1600" dirty="0">
                <a:solidFill>
                  <a:srgbClr val="00B050"/>
                </a:solidFill>
              </a:rPr>
              <a:t>D2.0 WG Letter Ballot								May 2022</a:t>
            </a:r>
          </a:p>
          <a:p>
            <a:pPr>
              <a:buFont typeface="Arial" panose="020B0604020202020204" pitchFamily="34" charset="0"/>
              <a:buChar char="•"/>
            </a:pPr>
            <a:r>
              <a:rPr lang="en-US" sz="1600" dirty="0">
                <a:solidFill>
                  <a:srgbClr val="00B050"/>
                </a:solidFill>
              </a:rPr>
              <a:t>D3.0 LB 											Jan   2023</a:t>
            </a:r>
          </a:p>
          <a:p>
            <a:pPr>
              <a:buFont typeface="Arial" panose="020B0604020202020204" pitchFamily="34" charset="0"/>
              <a:buChar char="•"/>
            </a:pPr>
            <a:r>
              <a:rPr lang="en-US" sz="1600" dirty="0">
                <a:solidFill>
                  <a:srgbClr val="00B050"/>
                </a:solidFill>
              </a:rPr>
              <a:t>D4.0 LB 											July  2023</a:t>
            </a:r>
          </a:p>
          <a:p>
            <a:pPr>
              <a:buFont typeface="Arial" panose="020B0604020202020204" pitchFamily="34" charset="0"/>
              <a:buChar char="•"/>
            </a:pPr>
            <a:r>
              <a:rPr lang="en-US" sz="1600" dirty="0">
                <a:solidFill>
                  <a:srgbClr val="00B050"/>
                </a:solidFill>
              </a:rPr>
              <a:t>D5.0 Recirculation LB 								Nov  2023</a:t>
            </a:r>
          </a:p>
          <a:p>
            <a:pPr>
              <a:buFont typeface="Arial" panose="020B0604020202020204" pitchFamily="34" charset="0"/>
              <a:buChar char="•"/>
            </a:pPr>
            <a:r>
              <a:rPr lang="en-US" sz="1600" dirty="0">
                <a:solidFill>
                  <a:srgbClr val="00B050"/>
                </a:solidFill>
              </a:rPr>
              <a:t>Initial SA Ballot 									Jan   2024</a:t>
            </a:r>
            <a:endParaRPr lang="en-US" sz="1600" strike="sngStrike" dirty="0">
              <a:solidFill>
                <a:srgbClr val="00B050"/>
              </a:solidFill>
            </a:endParaRPr>
          </a:p>
          <a:p>
            <a:pPr>
              <a:buFont typeface="Arial" panose="020B0604020202020204" pitchFamily="34" charset="0"/>
              <a:buChar char="•"/>
            </a:pPr>
            <a:r>
              <a:rPr lang="en-US" sz="1600" dirty="0"/>
              <a:t>Final 802.11 WG approval								Sept 2024</a:t>
            </a:r>
          </a:p>
          <a:p>
            <a:pPr>
              <a:buFont typeface="Arial" panose="020B0604020202020204" pitchFamily="34" charset="0"/>
              <a:buChar char="•"/>
            </a:pPr>
            <a:r>
              <a:rPr lang="en-US" sz="1600" dirty="0"/>
              <a:t>802 EC approval									Sept 2024</a:t>
            </a:r>
          </a:p>
          <a:p>
            <a:pPr>
              <a:buFont typeface="Arial" panose="020B0604020202020204" pitchFamily="34" charset="0"/>
              <a:buChar char="•"/>
            </a:pPr>
            <a:r>
              <a:rPr lang="en-US" sz="1600" dirty="0"/>
              <a:t>RevCom and SASB approval							Dec 2024</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BBB89-EE8E-EEBE-4916-05A0571605EF}"/>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52C230AD-ECF7-6E45-0C81-1B735D3BE38E}"/>
              </a:ext>
            </a:extLst>
          </p:cNvPr>
          <p:cNvSpPr>
            <a:spLocks noGrp="1"/>
          </p:cNvSpPr>
          <p:nvPr>
            <p:ph idx="1"/>
          </p:nvPr>
        </p:nvSpPr>
        <p:spPr/>
        <p:txBody>
          <a:bodyPr/>
          <a:lstStyle/>
          <a:p>
            <a:r>
              <a:rPr lang="en-US" dirty="0"/>
              <a:t>None</a:t>
            </a:r>
          </a:p>
        </p:txBody>
      </p:sp>
      <p:sp>
        <p:nvSpPr>
          <p:cNvPr id="4" name="Slide Number Placeholder 3">
            <a:extLst>
              <a:ext uri="{FF2B5EF4-FFF2-40B4-BE49-F238E27FC236}">
                <a16:creationId xmlns:a16="http://schemas.microsoft.com/office/drawing/2014/main" id="{7292B902-18C5-E627-8B6D-E28DDBDB987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4E9333B0-5AE7-9129-382B-5E850621B85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10B089-1A6C-159C-2447-BEBB96DF692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8671286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174881</TotalTime>
  <Words>3825</Words>
  <Application>Microsoft Office PowerPoint</Application>
  <PresentationFormat>On-screen Show (4:3)</PresentationFormat>
  <Paragraphs>614</Paragraphs>
  <Slides>34</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4"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TGbe May 2024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- 1</vt:lpstr>
      <vt:lpstr>Submission’s List - 2</vt:lpstr>
      <vt:lpstr>Monday Joint Agenda-AM2</vt:lpstr>
      <vt:lpstr>Summary from March meeting &amp; conf calls</vt:lpstr>
      <vt:lpstr>Approve TG Minutes</vt:lpstr>
      <vt:lpstr>Vice Chair Election &amp; Secretary/Editor Confirmation</vt:lpstr>
      <vt:lpstr>Tuesday Joint Agenda–EVE</vt:lpstr>
      <vt:lpstr>Thursday Joint Agenda–AM1</vt:lpstr>
      <vt:lpstr>Thursday Joint Agenda-PM1</vt:lpstr>
      <vt:lpstr>Teleconference Plan</vt:lpstr>
      <vt:lpstr>Status and Goals for July 2024</vt:lpstr>
      <vt:lpstr>Progress Report &amp; Estimates</vt:lpstr>
      <vt:lpstr>TGbe Timeline</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1462</cp:revision>
  <cp:lastPrinted>1601-01-01T00:00:00Z</cp:lastPrinted>
  <dcterms:created xsi:type="dcterms:W3CDTF">2017-01-26T15:28:16Z</dcterms:created>
  <dcterms:modified xsi:type="dcterms:W3CDTF">2024-05-16T10:05:45Z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