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8" r:id="rId22"/>
    <p:sldId id="365" r:id="rId23"/>
    <p:sldId id="1017" r:id="rId24"/>
    <p:sldId id="1016" r:id="rId25"/>
    <p:sldId id="1098" r:id="rId26"/>
    <p:sldId id="1085" r:id="rId27"/>
    <p:sldId id="1089" r:id="rId28"/>
    <p:sldId id="356" r:id="rId29"/>
    <p:sldId id="1039" r:id="rId30"/>
    <p:sldId id="1069" r:id="rId31"/>
    <p:sldId id="997" r:id="rId32"/>
    <p:sldId id="362" r:id="rId33"/>
    <p:sldId id="981" r:id="rId34"/>
    <p:sldId id="1015" r:id="rId35"/>
    <p:sldId id="323"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A653B2-0DC2-49BC-8A1B-D3EA3B6D2C41}" v="5" dt="2024-04-05T00:33:56.7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2124"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custSel delSld modSld modMainMaster">
      <pc:chgData name="Alfred Asterjadhi" userId="39de57b9-85c0-4fd1-aaac-8ca2b6560ad0" providerId="ADAL" clId="{E4A653B2-0DC2-49BC-8A1B-D3EA3B6D2C41}" dt="2024-04-09T15:55:54.984" v="302" actId="15"/>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4-08T14:38:20.610" v="292" actId="20577"/>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4-08T14:38:20.610" v="292" actId="20577"/>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4-05T00:31:15.458" v="26" actId="313"/>
        <pc:sldMkLst>
          <pc:docMk/>
          <pc:sldMk cId="2243228416" sldId="299"/>
        </pc:sldMkLst>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4-09T15:55:54.984" v="302" actId="15"/>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4-09T15:55:54.984" v="302" actId="15"/>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4-05T00:39:02.434" v="258" actId="20577"/>
        <pc:sldMkLst>
          <pc:docMk/>
          <pc:sldMk cId="3930036297" sldId="356"/>
        </pc:sldMkLst>
        <pc:spChg chg="mod">
          <ac:chgData name="Alfred Asterjadhi" userId="39de57b9-85c0-4fd1-aaac-8ca2b6560ad0" providerId="ADAL" clId="{E4A653B2-0DC2-49BC-8A1B-D3EA3B6D2C41}" dt="2024-04-05T00:38:54.971" v="254" actId="13926"/>
          <ac:spMkLst>
            <pc:docMk/>
            <pc:sldMk cId="3930036297" sldId="356"/>
            <ac:spMk id="2" creationId="{4B5F0D0E-8BB7-48AB-9160-728B8B3399A2}"/>
          </ac:spMkLst>
        </pc:spChg>
        <pc:spChg chg="mod">
          <ac:chgData name="Alfred Asterjadhi" userId="39de57b9-85c0-4fd1-aaac-8ca2b6560ad0" providerId="ADAL" clId="{E4A653B2-0DC2-49BC-8A1B-D3EA3B6D2C41}" dt="2024-04-05T00:39:02.434" v="258" actId="2057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delSp modSp mod">
        <pc:chgData name="Alfred Asterjadhi" userId="39de57b9-85c0-4fd1-aaac-8ca2b6560ad0" providerId="ADAL" clId="{E4A653B2-0DC2-49BC-8A1B-D3EA3B6D2C41}" dt="2024-04-05T00:39:32.498" v="276" actId="20577"/>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mod">
          <ac:chgData name="Alfred Asterjadhi" userId="39de57b9-85c0-4fd1-aaac-8ca2b6560ad0" providerId="ADAL" clId="{E4A653B2-0DC2-49BC-8A1B-D3EA3B6D2C41}" dt="2024-04-05T00:39:27.653" v="272" actId="20577"/>
          <ac:spMkLst>
            <pc:docMk/>
            <pc:sldMk cId="3576977642" sldId="362"/>
            <ac:spMk id="16" creationId="{CA1A1623-65F8-E7F3-860B-98677C489FFA}"/>
          </ac:spMkLst>
        </pc:s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sldChg>
      <pc:sldChg chg="delSp modSp mod">
        <pc:chgData name="Alfred Asterjadhi" userId="39de57b9-85c0-4fd1-aaac-8ca2b6560ad0" providerId="ADAL" clId="{E4A653B2-0DC2-49BC-8A1B-D3EA3B6D2C41}" dt="2024-04-05T00:37:21.665" v="168" actId="478"/>
        <pc:sldMkLst>
          <pc:docMk/>
          <pc:sldMk cId="1843331871" sldId="365"/>
        </pc:sldMkLst>
        <pc:spChg chg="mod">
          <ac:chgData name="Alfred Asterjadhi" userId="39de57b9-85c0-4fd1-aaac-8ca2b6560ad0" providerId="ADAL" clId="{E4A653B2-0DC2-49BC-8A1B-D3EA3B6D2C41}" dt="2024-04-05T00:37:03.480" v="143" actId="20577"/>
          <ac:spMkLst>
            <pc:docMk/>
            <pc:sldMk cId="1843331871" sldId="365"/>
            <ac:spMk id="2" creationId="{0753DF19-5604-D757-CF21-A9FC2116E8DC}"/>
          </ac:spMkLst>
        </pc:spChg>
        <pc:spChg chg="mod">
          <ac:chgData name="Alfred Asterjadhi" userId="39de57b9-85c0-4fd1-aaac-8ca2b6560ad0" providerId="ADAL" clId="{E4A653B2-0DC2-49BC-8A1B-D3EA3B6D2C41}" dt="2024-04-05T00:31:48.534" v="37" actId="313"/>
          <ac:spMkLst>
            <pc:docMk/>
            <pc:sldMk cId="1843331871" sldId="365"/>
            <ac:spMk id="6" creationId="{6ACA49CE-D01F-5C62-094F-BCB7174FDE18}"/>
          </ac:spMkLst>
        </pc:spChg>
        <pc:spChg chg="mod">
          <ac:chgData name="Alfred Asterjadhi" userId="39de57b9-85c0-4fd1-aaac-8ca2b6560ad0" providerId="ADAL" clId="{E4A653B2-0DC2-49BC-8A1B-D3EA3B6D2C41}" dt="2024-04-05T00:37:18.706" v="167" actId="20577"/>
          <ac:spMkLst>
            <pc:docMk/>
            <pc:sldMk cId="1843331871" sldId="365"/>
            <ac:spMk id="10" creationId="{C94BFE34-E164-362E-520A-13529A3EC875}"/>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4-05T00:39:21.698" v="270" actId="6264"/>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4-05T00:39:21.698" v="270" actId="6264"/>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4-05T00:36:11.458" v="113" actId="2057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Graphic">
          <ac:chgData name="Alfred Asterjadhi" userId="39de57b9-85c0-4fd1-aaac-8ca2b6560ad0" providerId="ADAL" clId="{E4A653B2-0DC2-49BC-8A1B-D3EA3B6D2C41}" dt="2024-04-05T00:36:07.886" v="112" actId="2161"/>
          <ac:graphicFrameMkLst>
            <pc:docMk/>
            <pc:sldMk cId="3395387797" sldId="1002"/>
            <ac:graphicFrameMk id="6" creationId="{F4A90C7D-18B6-9189-6321-A3F7979F9A3B}"/>
          </ac:graphicFrameMkLst>
        </pc:graphicFrameChg>
      </pc:sldChg>
      <pc:sldChg chg="addSp delSp modSp mod chgLayout">
        <pc:chgData name="Alfred Asterjadhi" userId="39de57b9-85c0-4fd1-aaac-8ca2b6560ad0" providerId="ADAL" clId="{E4A653B2-0DC2-49BC-8A1B-D3EA3B6D2C41}" dt="2024-04-05T00:39:42.938" v="278" actId="6264"/>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4-05T00:39:42.938" v="278" actId="6264"/>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4-05T00:38:04.310" v="234" actId="13926"/>
        <pc:sldMkLst>
          <pc:docMk/>
          <pc:sldMk cId="3604798043" sldId="1016"/>
        </pc:sldMkLst>
        <pc:spChg chg="mod">
          <ac:chgData name="Alfred Asterjadhi" userId="39de57b9-85c0-4fd1-aaac-8ca2b6560ad0" providerId="ADAL" clId="{E4A653B2-0DC2-49BC-8A1B-D3EA3B6D2C41}" dt="2024-04-05T00:38:04.310" v="234" actId="13926"/>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mod chgLayout">
        <pc:chgData name="Alfred Asterjadhi" userId="39de57b9-85c0-4fd1-aaac-8ca2b6560ad0" providerId="ADAL" clId="{E4A653B2-0DC2-49BC-8A1B-D3EA3B6D2C41}" dt="2024-04-05T00:37:31.656" v="170" actId="6264"/>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4-05T00:37:31.656" v="170" actId="6264"/>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4-05T00:36:52.398" v="138" actId="13926"/>
        <pc:sldMkLst>
          <pc:docMk/>
          <pc:sldMk cId="4282743175" sldId="1018"/>
        </pc:sldMkLst>
        <pc:spChg chg="mod">
          <ac:chgData name="Alfred Asterjadhi" userId="39de57b9-85c0-4fd1-aaac-8ca2b6560ad0" providerId="ADAL" clId="{E4A653B2-0DC2-49BC-8A1B-D3EA3B6D2C41}" dt="2024-04-05T00:36:52.398" v="138" actId="13926"/>
          <ac:spMkLst>
            <pc:docMk/>
            <pc:sldMk cId="4282743175" sldId="1018"/>
            <ac:spMk id="2" creationId="{4B5F0D0E-8BB7-48AB-9160-728B8B3399A2}"/>
          </ac:spMkLst>
        </pc:spChg>
        <pc:spChg chg="mod">
          <ac:chgData name="Alfred Asterjadhi" userId="39de57b9-85c0-4fd1-aaac-8ca2b6560ad0" providerId="ADAL" clId="{E4A653B2-0DC2-49BC-8A1B-D3EA3B6D2C41}" dt="2024-04-05T00:36:48.921" v="137" actId="2057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mod chgLayout">
        <pc:chgData name="Alfred Asterjadhi" userId="39de57b9-85c0-4fd1-aaac-8ca2b6560ad0" providerId="ADAL" clId="{E4A653B2-0DC2-49BC-8A1B-D3EA3B6D2C41}" dt="2024-04-05T00:39:10.365" v="263" actId="6264"/>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mod chgLayout">
        <pc:chgData name="Alfred Asterjadhi" userId="39de57b9-85c0-4fd1-aaac-8ca2b6560ad0" providerId="ADAL" clId="{E4A653B2-0DC2-49BC-8A1B-D3EA3B6D2C41}" dt="2024-04-05T00:39:15.685" v="265" actId="6264"/>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modSp mod">
        <pc:chgData name="Alfred Asterjadhi" userId="39de57b9-85c0-4fd1-aaac-8ca2b6560ad0" providerId="ADAL" clId="{E4A653B2-0DC2-49BC-8A1B-D3EA3B6D2C41}" dt="2024-04-05T00:38:27.592" v="245" actId="207"/>
        <pc:sldMkLst>
          <pc:docMk/>
          <pc:sldMk cId="2501485540" sldId="1085"/>
        </pc:sldMkLst>
        <pc:spChg chg="mod">
          <ac:chgData name="Alfred Asterjadhi" userId="39de57b9-85c0-4fd1-aaac-8ca2b6560ad0" providerId="ADAL" clId="{E4A653B2-0DC2-49BC-8A1B-D3EA3B6D2C41}" dt="2024-04-05T00:38:19.814" v="240" actId="13926"/>
          <ac:spMkLst>
            <pc:docMk/>
            <pc:sldMk cId="2501485540" sldId="1085"/>
            <ac:spMk id="2" creationId="{4B5F0D0E-8BB7-48AB-9160-728B8B3399A2}"/>
          </ac:spMkLst>
        </pc:spChg>
        <pc:spChg chg="mod">
          <ac:chgData name="Alfred Asterjadhi" userId="39de57b9-85c0-4fd1-aaac-8ca2b6560ad0" providerId="ADAL" clId="{E4A653B2-0DC2-49BC-8A1B-D3EA3B6D2C41}" dt="2024-04-05T00:38:27.592" v="245" actId="20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4-05T00:38:45.534" v="252" actId="207"/>
        <pc:sldMkLst>
          <pc:docMk/>
          <pc:sldMk cId="174397000" sldId="1089"/>
        </pc:sldMkLst>
        <pc:spChg chg="mod">
          <ac:chgData name="Alfred Asterjadhi" userId="39de57b9-85c0-4fd1-aaac-8ca2b6560ad0" providerId="ADAL" clId="{E4A653B2-0DC2-49BC-8A1B-D3EA3B6D2C41}" dt="2024-04-05T00:38:39.933" v="247" actId="13926"/>
          <ac:spMkLst>
            <pc:docMk/>
            <pc:sldMk cId="174397000" sldId="1089"/>
            <ac:spMk id="2" creationId="{4B5F0D0E-8BB7-48AB-9160-728B8B3399A2}"/>
          </ac:spMkLst>
        </pc:spChg>
        <pc:spChg chg="mod">
          <ac:chgData name="Alfred Asterjadhi" userId="39de57b9-85c0-4fd1-aaac-8ca2b6560ad0" providerId="ADAL" clId="{E4A653B2-0DC2-49BC-8A1B-D3EA3B6D2C41}" dt="2024-04-05T00:38:45.534" v="252" actId="207"/>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mod chgLayout">
        <pc:chgData name="Alfred Asterjadhi" userId="39de57b9-85c0-4fd1-aaac-8ca2b6560ad0" providerId="ADAL" clId="{E4A653B2-0DC2-49BC-8A1B-D3EA3B6D2C41}" dt="2024-04-05T00:38:09.556" v="239" actId="6264"/>
        <pc:sldMkLst>
          <pc:docMk/>
          <pc:sldMk cId="155139106" sldId="1098"/>
        </pc:sldMkLst>
        <pc:spChg chg="mod ord">
          <ac:chgData name="Alfred Asterjadhi" userId="39de57b9-85c0-4fd1-aaac-8ca2b6560ad0" providerId="ADAL" clId="{E4A653B2-0DC2-49BC-8A1B-D3EA3B6D2C41}" dt="2024-04-05T00:38:09.556" v="239"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4-05T00:38:09.556" v="239" actId="6264"/>
          <ac:spMkLst>
            <pc:docMk/>
            <pc:sldMk cId="155139106" sldId="1098"/>
            <ac:spMk id="3" creationId="{D1F76C62-C535-E402-B942-A183F2E75F1E}"/>
          </ac:spMkLst>
        </pc:spChg>
        <pc:spChg chg="mod ord">
          <ac:chgData name="Alfred Asterjadhi" userId="39de57b9-85c0-4fd1-aaac-8ca2b6560ad0" providerId="ADAL" clId="{E4A653B2-0DC2-49BC-8A1B-D3EA3B6D2C41}" dt="2024-04-05T00:38:09.556" v="239"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4-05T00:38:09.556" v="239"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4-05T00:38:09.556" v="239"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ldChg>
      <pc:sldMasterChg chg="modSp mod">
        <pc:chgData name="Alfred Asterjadhi" userId="39de57b9-85c0-4fd1-aaac-8ca2b6560ad0" providerId="ADAL" clId="{E4A653B2-0DC2-49BC-8A1B-D3EA3B6D2C41}" dt="2024-04-05T00:30:53.845" v="9" actId="6549"/>
        <pc:sldMasterMkLst>
          <pc:docMk/>
          <pc:sldMasterMk cId="0" sldId="2147483648"/>
        </pc:sldMasterMkLst>
        <pc:spChg chg="mod">
          <ac:chgData name="Alfred Asterjadhi" userId="39de57b9-85c0-4fd1-aaac-8ca2b6560ad0" providerId="ADAL" clId="{E4A653B2-0DC2-49BC-8A1B-D3EA3B6D2C41}" dt="2024-04-05T00:30:53.845" v="9" actId="6549"/>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 and conf calls</a:t>
            </a:r>
          </a:p>
          <a:p>
            <a:pPr>
              <a:buFont typeface="Arial" panose="020B0604020202020204" pitchFamily="34" charset="0"/>
              <a:buChar char="•"/>
            </a:pPr>
            <a:r>
              <a:rPr lang="en-US" sz="1800" dirty="0"/>
              <a:t>Approve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a:lnSpc>
                <a:spcPct val="80000"/>
              </a:lnSpc>
              <a:buFont typeface="Arial" panose="020B0604020202020204" pitchFamily="34" charset="0"/>
              <a:buChar char="•"/>
            </a:pPr>
            <a:r>
              <a:rPr lang="en-US" altLang="en-US" sz="1400" dirty="0"/>
              <a:t>Monday AM1 (08:00-10:00)</a:t>
            </a:r>
          </a:p>
          <a:p>
            <a:pPr lvl="1">
              <a:lnSpc>
                <a:spcPct val="80000"/>
              </a:lnSpc>
              <a:buFont typeface="Arial" panose="020B0604020202020204" pitchFamily="34" charset="0"/>
              <a:buChar char="•"/>
            </a:pPr>
            <a:r>
              <a:rPr lang="en-US" altLang="en-US" sz="1200" dirty="0"/>
              <a:t>MAC Ad-Hoc session (chaired by Jeongki)</a:t>
            </a:r>
          </a:p>
          <a:p>
            <a:pPr lvl="0">
              <a:buFont typeface="Arial" panose="020B0604020202020204" pitchFamily="34" charset="0"/>
              <a:buChar char="•"/>
            </a:pPr>
            <a:r>
              <a:rPr lang="en-US" altLang="en-US" sz="1400" dirty="0"/>
              <a:t>Monday, PM1, Joint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TGbe minutes from January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(19:30-21:30)</a:t>
            </a:r>
          </a:p>
          <a:p>
            <a:pPr lvl="1">
              <a:lnSpc>
                <a:spcPct val="80000"/>
              </a:lnSpc>
              <a:buFont typeface="Arial" panose="020B0604020202020204" pitchFamily="34" charset="0"/>
              <a:buChar char="•"/>
            </a:pPr>
            <a:r>
              <a:rPr lang="en-US" altLang="en-US" sz="1200" dirty="0"/>
              <a:t>MAC Ad-Hoc session (chaired by Jeongki)</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kern="0" dirty="0"/>
              <a:t>PHY Ad-Hoc session (chaired by Tianyu)</a:t>
            </a:r>
          </a:p>
          <a:p>
            <a:pPr lvl="1">
              <a:lnSpc>
                <a:spcPct val="80000"/>
              </a:lnSpc>
              <a:buFont typeface="Arial" panose="020B0604020202020204" pitchFamily="34" charset="0"/>
              <a:buChar char="•"/>
            </a:pPr>
            <a:r>
              <a:rPr lang="en-US" altLang="en-US" sz="1200" kern="0" dirty="0"/>
              <a:t>MAC Ad-Hoc session (chaired by Jeongki)</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679317705"/>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19690682"/>
              </p:ext>
            </p:extLst>
          </p:nvPr>
        </p:nvGraphicFramePr>
        <p:xfrm>
          <a:off x="851217" y="1582301"/>
          <a:ext cx="7736268" cy="326194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4262880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4401310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5347319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8338408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29122"/>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7934307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68833141"/>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March 2024 meeting</a:t>
            </a:r>
          </a:p>
          <a:p>
            <a:pPr lvl="0">
              <a:lnSpc>
                <a:spcPct val="80000"/>
              </a:lnSpc>
              <a:buFont typeface="Arial" panose="020B0604020202020204" pitchFamily="34" charset="0"/>
              <a:buChar char="•"/>
            </a:pPr>
            <a:r>
              <a:rPr lang="en-US" altLang="en-US" sz="1400" dirty="0"/>
              <a:t>Approve TG minutes from March 2024</a:t>
            </a:r>
          </a:p>
          <a:p>
            <a:pPr lvl="0">
              <a:lnSpc>
                <a:spcPct val="80000"/>
              </a:lnSpc>
              <a:buFont typeface="Arial" panose="020B0604020202020204" pitchFamily="34" charset="0"/>
              <a:buChar char="•"/>
            </a:pPr>
            <a:r>
              <a:rPr lang="en-US" altLang="en-US" sz="1400" dirty="0"/>
              <a:t>TGbe Editor’s Report</a:t>
            </a:r>
          </a:p>
          <a:p>
            <a:pPr lvl="0">
              <a:lnSpc>
                <a:spcPct val="80000"/>
              </a:lnSpc>
              <a:buFont typeface="Arial" panose="020B0604020202020204" pitchFamily="34" charset="0"/>
              <a:buChar char="•"/>
            </a:pPr>
            <a:r>
              <a:rPr lang="en-US" altLang="en-US" sz="1400" dirty="0"/>
              <a:t>CR submissions</a:t>
            </a:r>
            <a:endParaRPr lang="en-US" altLang="en-US" sz="11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March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416483" y="1981200"/>
            <a:ext cx="4530670" cy="4190999"/>
          </a:xfrm>
        </p:spPr>
        <p:txBody>
          <a:bodyPr/>
          <a:lstStyle/>
          <a:p>
            <a:pPr>
              <a:buFont typeface="Arial" panose="020B0604020202020204" pitchFamily="34" charset="0"/>
              <a:buChar char="•"/>
            </a:pPr>
            <a:r>
              <a:rPr lang="en-US" sz="1400" dirty="0"/>
              <a:t>Since the March plenary</a:t>
            </a:r>
          </a:p>
          <a:p>
            <a:pPr marL="800100" lvl="1" indent="-342900">
              <a:buFont typeface="Arial" panose="020B0604020202020204" pitchFamily="34" charset="0"/>
              <a:buChar char="•"/>
            </a:pPr>
            <a:r>
              <a:rPr lang="en-US" sz="1200" dirty="0"/>
              <a:t>…</a:t>
            </a:r>
            <a:endParaRPr lang="en-US" sz="1100" dirty="0"/>
          </a:p>
          <a:p>
            <a:pPr>
              <a:buFont typeface="Arial" panose="020B0604020202020204" pitchFamily="34" charset="0"/>
              <a:buChar char="•"/>
            </a:pPr>
            <a:r>
              <a:rPr lang="en-US" sz="1400" dirty="0"/>
              <a:t>Targets for May plenary</a:t>
            </a:r>
          </a:p>
          <a:p>
            <a:pPr marL="800100" lvl="1" indent="-342900">
              <a:buFont typeface="Arial" panose="020B0604020202020204" pitchFamily="34" charset="0"/>
              <a:buChar char="•"/>
            </a:pPr>
            <a:r>
              <a:rPr lang="en-US" sz="1200" dirty="0"/>
              <a: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a:t>TGbe Editor’s </a:t>
            </a:r>
            <a:r>
              <a:rPr lang="en-US" dirty="0"/>
              <a:t>Report</a:t>
            </a:r>
          </a:p>
        </p:txBody>
      </p:sp>
      <p:sp>
        <p:nvSpPr>
          <p:cNvPr id="11" name="Content Placeholder 10">
            <a:extLst>
              <a:ext uri="{FF2B5EF4-FFF2-40B4-BE49-F238E27FC236}">
                <a16:creationId xmlns:a16="http://schemas.microsoft.com/office/drawing/2014/main" id="{067ED3C1-C753-DCEC-C650-B20A7659C96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a:t>
            </a:r>
          </a:p>
          <a:p>
            <a:endParaRPr lang="en-US" dirty="0"/>
          </a:p>
          <a:p>
            <a:r>
              <a:rPr lang="en-US" sz="2000" dirty="0"/>
              <a:t>Move: 						Second: </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a:xfrm>
            <a:off x="685800" y="1981200"/>
            <a:ext cx="7770813" cy="4113213"/>
          </a:xfrm>
        </p:spPr>
        <p:txBody>
          <a:bodyPr/>
          <a:lstStyle/>
          <a:p>
            <a:r>
              <a:rPr lang="en-US" dirty="0"/>
              <a:t>…</a:t>
            </a:r>
          </a:p>
          <a:p>
            <a:endParaRPr lang="en-US" dirty="0"/>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55139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rPr>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r>
              <a:rPr lang="en-US" dirty="0"/>
              <a:t>…</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r>
              <a:rPr lang="en-US" sz="2000"/>
              <a:t>: </a:t>
            </a:r>
          </a:p>
          <a:p>
            <a:pPr lvl="1">
              <a:buFont typeface="Arial" panose="020B0604020202020204" pitchFamily="34" charset="0"/>
              <a:buChar char="•"/>
            </a:pPr>
            <a:r>
              <a:rPr lang="en-US" sz="1600">
                <a:solidFill>
                  <a:srgbClr val="FF0000"/>
                </a:solidFill>
              </a:rPr>
              <a:t>TBD</a:t>
            </a:r>
            <a:endParaRPr lang="en-US" sz="1600" dirty="0">
              <a:solidFill>
                <a:srgbClr val="FF0000"/>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5EAB06D6-C8BE-F79F-EC6C-7DC8A3CFC85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Status: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168301</TotalTime>
  <Words>2832</Words>
  <Application>Microsoft Office PowerPoint</Application>
  <PresentationFormat>On-screen Show (4:3)</PresentationFormat>
  <Paragraphs>401</Paragraphs>
  <Slides>35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5"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Monday Joint Agenda-PM1</vt:lpstr>
      <vt:lpstr>Summary from March meeting &amp; conf calls</vt:lpstr>
      <vt:lpstr>TGbe Editor’s Report</vt:lpstr>
      <vt:lpstr>Approve TG Minutes</vt:lpstr>
      <vt:lpstr>CR Submissions</vt:lpstr>
      <vt:lpstr>Tuesday MAC Agenda–EVE</vt:lpstr>
      <vt:lpstr>Thursday MAC Agenda–AM1</vt:lpstr>
      <vt:lpstr>Thursday Joint Agenda-PM1</vt:lpstr>
      <vt:lpstr>CR Submissions</vt:lpstr>
      <vt:lpstr>Motions</vt:lpstr>
      <vt:lpstr>Teleconference Plan</vt:lpstr>
      <vt:lpstr>Status and Goals for July 2024</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2024-04-09T15:55:55Z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