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1"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28" d="100"/>
          <a:sy n="128" d="100"/>
        </p:scale>
        <p:origin x="1680" y="17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4/3/24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4/0646r1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2024-04-03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April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Apr 11, 18, 25</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24/637r0 – Po-kai Huang </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24/645r0 – Stephane Baron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7745857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a:t>	</a:t>
            </a:r>
            <a:r>
              <a:rPr lang="en-US">
                <a:highlight>
                  <a:srgbClr val="FFFF00"/>
                </a:highlight>
              </a:rPr>
              <a:t>May </a:t>
            </a:r>
            <a:r>
              <a:rPr lang="en-US" dirty="0">
                <a:highlight>
                  <a:srgbClr val="FFFF00"/>
                </a:highlight>
              </a:rPr>
              <a:t>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April/May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16361</TotalTime>
  <Words>1903</Words>
  <Application>Microsoft Macintosh PowerPoint</Application>
  <PresentationFormat>On-screen Show (4:3)</PresentationFormat>
  <Paragraphs>157</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 Unicode MS</vt: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264</cp:revision>
  <dcterms:modified xsi:type="dcterms:W3CDTF">2024-04-03T14:38:15Z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