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680" r:id="rId31"/>
    <p:sldId id="2530" r:id="rId32"/>
    <p:sldId id="2531" r:id="rId33"/>
    <p:sldId id="2533" r:id="rId34"/>
    <p:sldId id="2673" r:id="rId35"/>
    <p:sldId id="2535" r:id="rId36"/>
    <p:sldId id="2536" r:id="rId37"/>
    <p:sldId id="2537" r:id="rId38"/>
    <p:sldId id="2551" r:id="rId39"/>
    <p:sldId id="2527" r:id="rId40"/>
    <p:sldId id="2675" r:id="rId41"/>
    <p:sldId id="2676" r:id="rId42"/>
    <p:sldId id="2661" r:id="rId43"/>
    <p:sldId id="2680" r:id="rId44"/>
    <p:sldId id="2585" r:id="rId45"/>
    <p:sldId id="2666" r:id="rId46"/>
    <p:sldId id="2667" r:id="rId47"/>
    <p:sldId id="2682" r:id="rId48"/>
    <p:sldId id="2683" r:id="rId49"/>
    <p:sldId id="2684" r:id="rId50"/>
    <p:sldId id="2685" r:id="rId51"/>
    <p:sldId id="2686" r:id="rId52"/>
    <p:sldId id="2687" r:id="rId53"/>
    <p:sldId id="2688" r:id="rId54"/>
    <p:sldId id="2689" r:id="rId55"/>
    <p:sldId id="2651" r:id="rId56"/>
    <p:sldId id="2652" r:id="rId57"/>
    <p:sldId id="2655" r:id="rId58"/>
    <p:sldId id="2656" r:id="rId59"/>
    <p:sldId id="2657" r:id="rId60"/>
    <p:sldId id="2658" r:id="rId61"/>
    <p:sldId id="2552" r:id="rId62"/>
    <p:sldId id="315" r:id="rId63"/>
    <p:sldId id="312" r:id="rId64"/>
    <p:sldId id="318" r:id="rId65"/>
    <p:sldId id="472" r:id="rId66"/>
    <p:sldId id="473" r:id="rId67"/>
    <p:sldId id="474" r:id="rId68"/>
    <p:sldId id="480" r:id="rId69"/>
    <p:sldId id="259" r:id="rId70"/>
    <p:sldId id="260" r:id="rId71"/>
    <p:sldId id="261" r:id="rId72"/>
    <p:sldId id="2525" r:id="rId73"/>
    <p:sldId id="2555" r:id="rId74"/>
    <p:sldId id="2556" r:id="rId75"/>
    <p:sldId id="2557" r:id="rId76"/>
    <p:sldId id="2558"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8AECFF-E8D9-46FC-B0CD-B3259B88542A}" v="15" dt="2024-05-07T23:33:46.35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E8AECFF-E8D9-46FC-B0CD-B3259B88542A}"/>
    <pc:docChg chg="undo redo custSel addSld delSld modSld modMainMaster delSection modSection">
      <pc:chgData name="Segev, Jonathan" userId="7c67a1b0-8725-4553-8055-0888dbcaef94" providerId="ADAL" clId="{1E8AECFF-E8D9-46FC-B0CD-B3259B88542A}" dt="2024-05-07T23:58:44.741" v="646" actId="20577"/>
      <pc:docMkLst>
        <pc:docMk/>
      </pc:docMkLst>
      <pc:sldChg chg="modSp mod">
        <pc:chgData name="Segev, Jonathan" userId="7c67a1b0-8725-4553-8055-0888dbcaef94" providerId="ADAL" clId="{1E8AECFF-E8D9-46FC-B0CD-B3259B88542A}" dt="2024-05-07T21:35:45.256" v="30" actId="20577"/>
        <pc:sldMkLst>
          <pc:docMk/>
          <pc:sldMk cId="0" sldId="256"/>
        </pc:sldMkLst>
        <pc:spChg chg="mod">
          <ac:chgData name="Segev, Jonathan" userId="7c67a1b0-8725-4553-8055-0888dbcaef94" providerId="ADAL" clId="{1E8AECFF-E8D9-46FC-B0CD-B3259B88542A}" dt="2024-05-07T21:35:38.179" v="22" actId="6549"/>
          <ac:spMkLst>
            <pc:docMk/>
            <pc:sldMk cId="0" sldId="256"/>
            <ac:spMk id="3073" creationId="{00000000-0000-0000-0000-000000000000}"/>
          </ac:spMkLst>
        </pc:spChg>
        <pc:spChg chg="mod">
          <ac:chgData name="Segev, Jonathan" userId="7c67a1b0-8725-4553-8055-0888dbcaef94" providerId="ADAL" clId="{1E8AECFF-E8D9-46FC-B0CD-B3259B88542A}" dt="2024-05-07T21:35:45.256" v="30" actId="20577"/>
          <ac:spMkLst>
            <pc:docMk/>
            <pc:sldMk cId="0" sldId="256"/>
            <ac:spMk id="3074" creationId="{00000000-0000-0000-0000-000000000000}"/>
          </ac:spMkLst>
        </pc:spChg>
      </pc:sldChg>
      <pc:sldChg chg="modSp mod">
        <pc:chgData name="Segev, Jonathan" userId="7c67a1b0-8725-4553-8055-0888dbcaef94" providerId="ADAL" clId="{1E8AECFF-E8D9-46FC-B0CD-B3259B88542A}" dt="2024-05-07T21:53:37.091" v="59" actId="20577"/>
        <pc:sldMkLst>
          <pc:docMk/>
          <pc:sldMk cId="0" sldId="257"/>
        </pc:sldMkLst>
        <pc:spChg chg="mod">
          <ac:chgData name="Segev, Jonathan" userId="7c67a1b0-8725-4553-8055-0888dbcaef94" providerId="ADAL" clId="{1E8AECFF-E8D9-46FC-B0CD-B3259B88542A}" dt="2024-05-07T21:53:37.091" v="59" actId="20577"/>
          <ac:spMkLst>
            <pc:docMk/>
            <pc:sldMk cId="0" sldId="257"/>
            <ac:spMk id="4098" creationId="{00000000-0000-0000-0000-000000000000}"/>
          </ac:spMkLst>
        </pc:spChg>
      </pc:sldChg>
      <pc:sldChg chg="modSp mod">
        <pc:chgData name="Segev, Jonathan" userId="7c67a1b0-8725-4553-8055-0888dbcaef94" providerId="ADAL" clId="{1E8AECFF-E8D9-46FC-B0CD-B3259B88542A}" dt="2024-05-07T21:53:13.343" v="44" actId="20577"/>
        <pc:sldMkLst>
          <pc:docMk/>
          <pc:sldMk cId="1558500835" sldId="265"/>
        </pc:sldMkLst>
        <pc:spChg chg="mod">
          <ac:chgData name="Segev, Jonathan" userId="7c67a1b0-8725-4553-8055-0888dbcaef94" providerId="ADAL" clId="{1E8AECFF-E8D9-46FC-B0CD-B3259B88542A}" dt="2024-05-07T21:53:13.343" v="44" actId="20577"/>
          <ac:spMkLst>
            <pc:docMk/>
            <pc:sldMk cId="1558500835" sldId="265"/>
            <ac:spMk id="3" creationId="{00000000-0000-0000-0000-000000000000}"/>
          </ac:spMkLst>
        </pc:spChg>
      </pc:sldChg>
      <pc:sldChg chg="modSp mod">
        <pc:chgData name="Segev, Jonathan" userId="7c67a1b0-8725-4553-8055-0888dbcaef94" providerId="ADAL" clId="{1E8AECFF-E8D9-46FC-B0CD-B3259B88542A}" dt="2024-05-07T22:17:06.280" v="198"/>
        <pc:sldMkLst>
          <pc:docMk/>
          <pc:sldMk cId="1606978152" sldId="345"/>
        </pc:sldMkLst>
        <pc:graphicFrameChg chg="mod modGraphic">
          <ac:chgData name="Segev, Jonathan" userId="7c67a1b0-8725-4553-8055-0888dbcaef94" providerId="ADAL" clId="{1E8AECFF-E8D9-46FC-B0CD-B3259B88542A}" dt="2024-05-07T22:17:06.280" v="198"/>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1E8AECFF-E8D9-46FC-B0CD-B3259B88542A}" dt="2024-05-07T22:15:33.254" v="168" actId="20577"/>
        <pc:sldMkLst>
          <pc:docMk/>
          <pc:sldMk cId="4011216508" sldId="569"/>
        </pc:sldMkLst>
        <pc:spChg chg="mod">
          <ac:chgData name="Segev, Jonathan" userId="7c67a1b0-8725-4553-8055-0888dbcaef94" providerId="ADAL" clId="{1E8AECFF-E8D9-46FC-B0CD-B3259B88542A}" dt="2024-05-07T22:10:10.136" v="67" actId="313"/>
          <ac:spMkLst>
            <pc:docMk/>
            <pc:sldMk cId="4011216508" sldId="569"/>
            <ac:spMk id="2" creationId="{00000000-0000-0000-0000-000000000000}"/>
          </ac:spMkLst>
        </pc:spChg>
        <pc:spChg chg="mod">
          <ac:chgData name="Segev, Jonathan" userId="7c67a1b0-8725-4553-8055-0888dbcaef94" providerId="ADAL" clId="{1E8AECFF-E8D9-46FC-B0CD-B3259B88542A}" dt="2024-05-07T22:15:33.254" v="168" actId="20577"/>
          <ac:spMkLst>
            <pc:docMk/>
            <pc:sldMk cId="4011216508" sldId="569"/>
            <ac:spMk id="3" creationId="{00000000-0000-0000-0000-000000000000}"/>
          </ac:spMkLst>
        </pc:spChg>
        <pc:spChg chg="mod">
          <ac:chgData name="Segev, Jonathan" userId="7c67a1b0-8725-4553-8055-0888dbcaef94" providerId="ADAL" clId="{1E8AECFF-E8D9-46FC-B0CD-B3259B88542A}" dt="2024-05-07T22:15:06.852" v="150" actId="20577"/>
          <ac:spMkLst>
            <pc:docMk/>
            <pc:sldMk cId="4011216508" sldId="569"/>
            <ac:spMk id="7" creationId="{13C21951-EF11-4B7C-A112-83E121BD1D41}"/>
          </ac:spMkLst>
        </pc:spChg>
      </pc:sldChg>
      <pc:sldChg chg="modSp mod">
        <pc:chgData name="Segev, Jonathan" userId="7c67a1b0-8725-4553-8055-0888dbcaef94" providerId="ADAL" clId="{1E8AECFF-E8D9-46FC-B0CD-B3259B88542A}" dt="2024-05-07T23:26:17.816" v="267" actId="6549"/>
        <pc:sldMkLst>
          <pc:docMk/>
          <pc:sldMk cId="2279493781" sldId="690"/>
        </pc:sldMkLst>
        <pc:spChg chg="mod">
          <ac:chgData name="Segev, Jonathan" userId="7c67a1b0-8725-4553-8055-0888dbcaef94" providerId="ADAL" clId="{1E8AECFF-E8D9-46FC-B0CD-B3259B88542A}" dt="2024-05-07T23:11:06.664" v="215" actId="6549"/>
          <ac:spMkLst>
            <pc:docMk/>
            <pc:sldMk cId="2279493781" sldId="690"/>
            <ac:spMk id="2" creationId="{00000000-0000-0000-0000-000000000000}"/>
          </ac:spMkLst>
        </pc:spChg>
        <pc:spChg chg="mod">
          <ac:chgData name="Segev, Jonathan" userId="7c67a1b0-8725-4553-8055-0888dbcaef94" providerId="ADAL" clId="{1E8AECFF-E8D9-46FC-B0CD-B3259B88542A}" dt="2024-05-07T23:26:17.816" v="267" actId="6549"/>
          <ac:spMkLst>
            <pc:docMk/>
            <pc:sldMk cId="2279493781" sldId="690"/>
            <ac:spMk id="3" creationId="{00000000-0000-0000-0000-000000000000}"/>
          </ac:spMkLst>
        </pc:spChg>
      </pc:sldChg>
      <pc:sldChg chg="modSp mod">
        <pc:chgData name="Segev, Jonathan" userId="7c67a1b0-8725-4553-8055-0888dbcaef94" providerId="ADAL" clId="{1E8AECFF-E8D9-46FC-B0CD-B3259B88542A}" dt="2024-05-07T23:26:24.870" v="269"/>
        <pc:sldMkLst>
          <pc:docMk/>
          <pc:sldMk cId="3473345634" sldId="694"/>
        </pc:sldMkLst>
        <pc:spChg chg="mod">
          <ac:chgData name="Segev, Jonathan" userId="7c67a1b0-8725-4553-8055-0888dbcaef94" providerId="ADAL" clId="{1E8AECFF-E8D9-46FC-B0CD-B3259B88542A}" dt="2024-05-07T23:11:23.712" v="218" actId="6549"/>
          <ac:spMkLst>
            <pc:docMk/>
            <pc:sldMk cId="3473345634" sldId="694"/>
            <ac:spMk id="2" creationId="{00000000-0000-0000-0000-000000000000}"/>
          </ac:spMkLst>
        </pc:spChg>
        <pc:graphicFrameChg chg="mod modGraphic">
          <ac:chgData name="Segev, Jonathan" userId="7c67a1b0-8725-4553-8055-0888dbcaef94" providerId="ADAL" clId="{1E8AECFF-E8D9-46FC-B0CD-B3259B88542A}" dt="2024-05-07T23:26:24.870" v="269"/>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1E8AECFF-E8D9-46FC-B0CD-B3259B88542A}" dt="2024-05-07T22:10:06.191" v="66" actId="313"/>
        <pc:sldMkLst>
          <pc:docMk/>
          <pc:sldMk cId="1968720319" sldId="2366"/>
        </pc:sldMkLst>
        <pc:spChg chg="mod">
          <ac:chgData name="Segev, Jonathan" userId="7c67a1b0-8725-4553-8055-0888dbcaef94" providerId="ADAL" clId="{1E8AECFF-E8D9-46FC-B0CD-B3259B88542A}" dt="2024-05-07T22:10:06.191" v="66" actId="313"/>
          <ac:spMkLst>
            <pc:docMk/>
            <pc:sldMk cId="1968720319" sldId="2366"/>
            <ac:spMk id="3" creationId="{00000000-0000-0000-0000-000000000000}"/>
          </ac:spMkLst>
        </pc:spChg>
      </pc:sldChg>
      <pc:sldChg chg="modSp mod">
        <pc:chgData name="Segev, Jonathan" userId="7c67a1b0-8725-4553-8055-0888dbcaef94" providerId="ADAL" clId="{1E8AECFF-E8D9-46FC-B0CD-B3259B88542A}" dt="2024-05-07T23:26:50.525" v="271" actId="6549"/>
        <pc:sldMkLst>
          <pc:docMk/>
          <pc:sldMk cId="343005988" sldId="2530"/>
        </pc:sldMkLst>
        <pc:spChg chg="mod">
          <ac:chgData name="Segev, Jonathan" userId="7c67a1b0-8725-4553-8055-0888dbcaef94" providerId="ADAL" clId="{1E8AECFF-E8D9-46FC-B0CD-B3259B88542A}" dt="2024-05-07T23:11:38.086" v="220" actId="20577"/>
          <ac:spMkLst>
            <pc:docMk/>
            <pc:sldMk cId="343005988" sldId="2530"/>
            <ac:spMk id="2" creationId="{00000000-0000-0000-0000-000000000000}"/>
          </ac:spMkLst>
        </pc:spChg>
        <pc:spChg chg="mod">
          <ac:chgData name="Segev, Jonathan" userId="7c67a1b0-8725-4553-8055-0888dbcaef94" providerId="ADAL" clId="{1E8AECFF-E8D9-46FC-B0CD-B3259B88542A}" dt="2024-05-07T23:26:50.525" v="271" actId="6549"/>
          <ac:spMkLst>
            <pc:docMk/>
            <pc:sldMk cId="343005988" sldId="2530"/>
            <ac:spMk id="3" creationId="{00000000-0000-0000-0000-000000000000}"/>
          </ac:spMkLst>
        </pc:spChg>
      </pc:sldChg>
      <pc:sldChg chg="modSp mod">
        <pc:chgData name="Segev, Jonathan" userId="7c67a1b0-8725-4553-8055-0888dbcaef94" providerId="ADAL" clId="{1E8AECFF-E8D9-46FC-B0CD-B3259B88542A}" dt="2024-05-07T23:27:21.382" v="276" actId="21"/>
        <pc:sldMkLst>
          <pc:docMk/>
          <pc:sldMk cId="726842924" sldId="2531"/>
        </pc:sldMkLst>
        <pc:spChg chg="mod">
          <ac:chgData name="Segev, Jonathan" userId="7c67a1b0-8725-4553-8055-0888dbcaef94" providerId="ADAL" clId="{1E8AECFF-E8D9-46FC-B0CD-B3259B88542A}" dt="2024-05-07T23:11:58.761" v="223" actId="6549"/>
          <ac:spMkLst>
            <pc:docMk/>
            <pc:sldMk cId="726842924" sldId="2531"/>
            <ac:spMk id="2" creationId="{00000000-0000-0000-0000-000000000000}"/>
          </ac:spMkLst>
        </pc:spChg>
        <pc:graphicFrameChg chg="mod modGraphic">
          <ac:chgData name="Segev, Jonathan" userId="7c67a1b0-8725-4553-8055-0888dbcaef94" providerId="ADAL" clId="{1E8AECFF-E8D9-46FC-B0CD-B3259B88542A}" dt="2024-05-07T23:27:21.382" v="276" actId="21"/>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1E8AECFF-E8D9-46FC-B0CD-B3259B88542A}" dt="2024-05-07T23:12:13.580" v="225" actId="20577"/>
        <pc:sldMkLst>
          <pc:docMk/>
          <pc:sldMk cId="875095996" sldId="2536"/>
        </pc:sldMkLst>
        <pc:spChg chg="mod">
          <ac:chgData name="Segev, Jonathan" userId="7c67a1b0-8725-4553-8055-0888dbcaef94" providerId="ADAL" clId="{1E8AECFF-E8D9-46FC-B0CD-B3259B88542A}" dt="2024-05-07T23:12:13.580" v="225" actId="20577"/>
          <ac:spMkLst>
            <pc:docMk/>
            <pc:sldMk cId="875095996" sldId="2536"/>
            <ac:spMk id="2" creationId="{00000000-0000-0000-0000-000000000000}"/>
          </ac:spMkLst>
        </pc:spChg>
      </pc:sldChg>
      <pc:sldChg chg="modSp mod">
        <pc:chgData name="Segev, Jonathan" userId="7c67a1b0-8725-4553-8055-0888dbcaef94" providerId="ADAL" clId="{1E8AECFF-E8D9-46FC-B0CD-B3259B88542A}" dt="2024-05-07T23:33:13.385" v="280" actId="21"/>
        <pc:sldMkLst>
          <pc:docMk/>
          <pc:sldMk cId="451544889" sldId="2537"/>
        </pc:sldMkLst>
        <pc:spChg chg="mod">
          <ac:chgData name="Segev, Jonathan" userId="7c67a1b0-8725-4553-8055-0888dbcaef94" providerId="ADAL" clId="{1E8AECFF-E8D9-46FC-B0CD-B3259B88542A}" dt="2024-05-07T23:13:38.211" v="244" actId="6549"/>
          <ac:spMkLst>
            <pc:docMk/>
            <pc:sldMk cId="451544889" sldId="2537"/>
            <ac:spMk id="2" creationId="{00000000-0000-0000-0000-000000000000}"/>
          </ac:spMkLst>
        </pc:spChg>
        <pc:graphicFrameChg chg="mod modGraphic">
          <ac:chgData name="Segev, Jonathan" userId="7c67a1b0-8725-4553-8055-0888dbcaef94" providerId="ADAL" clId="{1E8AECFF-E8D9-46FC-B0CD-B3259B88542A}" dt="2024-05-07T23:33:13.385" v="280" actId="21"/>
          <ac:graphicFrameMkLst>
            <pc:docMk/>
            <pc:sldMk cId="451544889" sldId="2537"/>
            <ac:graphicFrameMk id="7" creationId="{00000000-0000-0000-0000-000000000000}"/>
          </ac:graphicFrameMkLst>
        </pc:graphicFrameChg>
      </pc:sldChg>
      <pc:sldChg chg="modSp mod">
        <pc:chgData name="Segev, Jonathan" userId="7c67a1b0-8725-4553-8055-0888dbcaef94" providerId="ADAL" clId="{1E8AECFF-E8D9-46FC-B0CD-B3259B88542A}" dt="2024-05-07T23:58:28.186" v="637" actId="6549"/>
        <pc:sldMkLst>
          <pc:docMk/>
          <pc:sldMk cId="1746592620" sldId="2585"/>
        </pc:sldMkLst>
        <pc:spChg chg="mod">
          <ac:chgData name="Segev, Jonathan" userId="7c67a1b0-8725-4553-8055-0888dbcaef94" providerId="ADAL" clId="{1E8AECFF-E8D9-46FC-B0CD-B3259B88542A}" dt="2024-05-07T23:58:28.186" v="637" actId="6549"/>
          <ac:spMkLst>
            <pc:docMk/>
            <pc:sldMk cId="1746592620" sldId="2585"/>
            <ac:spMk id="8" creationId="{CC5B7EB9-3DEF-4981-89A9-614127FF9327}"/>
          </ac:spMkLst>
        </pc:spChg>
      </pc:sldChg>
      <pc:sldChg chg="modSp del mod">
        <pc:chgData name="Segev, Jonathan" userId="7c67a1b0-8725-4553-8055-0888dbcaef94" providerId="ADAL" clId="{1E8AECFF-E8D9-46FC-B0CD-B3259B88542A}" dt="2024-05-07T23:34:01.320" v="290" actId="47"/>
        <pc:sldMkLst>
          <pc:docMk/>
          <pc:sldMk cId="2397938145" sldId="2659"/>
        </pc:sldMkLst>
        <pc:spChg chg="mod">
          <ac:chgData name="Segev, Jonathan" userId="7c67a1b0-8725-4553-8055-0888dbcaef94" providerId="ADAL" clId="{1E8AECFF-E8D9-46FC-B0CD-B3259B88542A}" dt="2024-05-07T22:10:53.452" v="90" actId="313"/>
          <ac:spMkLst>
            <pc:docMk/>
            <pc:sldMk cId="2397938145" sldId="2659"/>
            <ac:spMk id="2" creationId="{00000000-0000-0000-0000-000000000000}"/>
          </ac:spMkLst>
        </pc:spChg>
        <pc:spChg chg="mod">
          <ac:chgData name="Segev, Jonathan" userId="7c67a1b0-8725-4553-8055-0888dbcaef94" providerId="ADAL" clId="{1E8AECFF-E8D9-46FC-B0CD-B3259B88542A}" dt="2024-05-07T22:10:54.977" v="91" actId="313"/>
          <ac:spMkLst>
            <pc:docMk/>
            <pc:sldMk cId="2397938145" sldId="2659"/>
            <ac:spMk id="3" creationId="{00000000-0000-0000-0000-000000000000}"/>
          </ac:spMkLst>
        </pc:spChg>
      </pc:sldChg>
      <pc:sldChg chg="modSp del mod">
        <pc:chgData name="Segev, Jonathan" userId="7c67a1b0-8725-4553-8055-0888dbcaef94" providerId="ADAL" clId="{1E8AECFF-E8D9-46FC-B0CD-B3259B88542A}" dt="2024-05-07T23:34:11.327" v="291" actId="47"/>
        <pc:sldMkLst>
          <pc:docMk/>
          <pc:sldMk cId="1518353489" sldId="2660"/>
        </pc:sldMkLst>
        <pc:spChg chg="mod">
          <ac:chgData name="Segev, Jonathan" userId="7c67a1b0-8725-4553-8055-0888dbcaef94" providerId="ADAL" clId="{1E8AECFF-E8D9-46FC-B0CD-B3259B88542A}" dt="2024-05-07T22:10:58.495" v="92" actId="313"/>
          <ac:spMkLst>
            <pc:docMk/>
            <pc:sldMk cId="1518353489" sldId="2660"/>
            <ac:spMk id="2" creationId="{00000000-0000-0000-0000-000000000000}"/>
          </ac:spMkLst>
        </pc:spChg>
      </pc:sldChg>
      <pc:sldChg chg="del">
        <pc:chgData name="Segev, Jonathan" userId="7c67a1b0-8725-4553-8055-0888dbcaef94" providerId="ADAL" clId="{1E8AECFF-E8D9-46FC-B0CD-B3259B88542A}" dt="2024-05-07T23:58:39.208" v="638" actId="47"/>
        <pc:sldMkLst>
          <pc:docMk/>
          <pc:sldMk cId="3619077551" sldId="2668"/>
        </pc:sldMkLst>
      </pc:sldChg>
      <pc:sldChg chg="del">
        <pc:chgData name="Segev, Jonathan" userId="7c67a1b0-8725-4553-8055-0888dbcaef94" providerId="ADAL" clId="{1E8AECFF-E8D9-46FC-B0CD-B3259B88542A}" dt="2024-05-07T22:37:42.406" v="211" actId="47"/>
        <pc:sldMkLst>
          <pc:docMk/>
          <pc:sldMk cId="1812573767" sldId="2671"/>
        </pc:sldMkLst>
      </pc:sldChg>
      <pc:sldChg chg="modSp del mod">
        <pc:chgData name="Segev, Jonathan" userId="7c67a1b0-8725-4553-8055-0888dbcaef94" providerId="ADAL" clId="{1E8AECFF-E8D9-46FC-B0CD-B3259B88542A}" dt="2024-05-07T22:37:39.336" v="210" actId="47"/>
        <pc:sldMkLst>
          <pc:docMk/>
          <pc:sldMk cId="1303523095" sldId="2672"/>
        </pc:sldMkLst>
        <pc:spChg chg="mod">
          <ac:chgData name="Segev, Jonathan" userId="7c67a1b0-8725-4553-8055-0888dbcaef94" providerId="ADAL" clId="{1E8AECFF-E8D9-46FC-B0CD-B3259B88542A}" dt="2024-05-07T22:12:44.560" v="97" actId="20577"/>
          <ac:spMkLst>
            <pc:docMk/>
            <pc:sldMk cId="1303523095" sldId="2672"/>
            <ac:spMk id="4098" creationId="{00000000-0000-0000-0000-000000000000}"/>
          </ac:spMkLst>
        </pc:spChg>
      </pc:sldChg>
      <pc:sldChg chg="del">
        <pc:chgData name="Segev, Jonathan" userId="7c67a1b0-8725-4553-8055-0888dbcaef94" providerId="ADAL" clId="{1E8AECFF-E8D9-46FC-B0CD-B3259B88542A}" dt="2024-05-07T22:17:20.665" v="199" actId="2696"/>
        <pc:sldMkLst>
          <pc:docMk/>
          <pc:sldMk cId="706845473" sldId="2674"/>
        </pc:sldMkLst>
      </pc:sldChg>
      <pc:sldChg chg="modSp mod">
        <pc:chgData name="Segev, Jonathan" userId="7c67a1b0-8725-4553-8055-0888dbcaef94" providerId="ADAL" clId="{1E8AECFF-E8D9-46FC-B0CD-B3259B88542A}" dt="2024-05-07T23:13:11.427" v="234" actId="6549"/>
        <pc:sldMkLst>
          <pc:docMk/>
          <pc:sldMk cId="2405282713" sldId="2675"/>
        </pc:sldMkLst>
        <pc:spChg chg="mod">
          <ac:chgData name="Segev, Jonathan" userId="7c67a1b0-8725-4553-8055-0888dbcaef94" providerId="ADAL" clId="{1E8AECFF-E8D9-46FC-B0CD-B3259B88542A}" dt="2024-05-07T23:13:11.427" v="234" actId="6549"/>
          <ac:spMkLst>
            <pc:docMk/>
            <pc:sldMk cId="2405282713" sldId="2675"/>
            <ac:spMk id="2" creationId="{00000000-0000-0000-0000-000000000000}"/>
          </ac:spMkLst>
        </pc:spChg>
      </pc:sldChg>
      <pc:sldChg chg="modSp mod">
        <pc:chgData name="Segev, Jonathan" userId="7c67a1b0-8725-4553-8055-0888dbcaef94" providerId="ADAL" clId="{1E8AECFF-E8D9-46FC-B0CD-B3259B88542A}" dt="2024-05-07T23:33:46.358" v="287"/>
        <pc:sldMkLst>
          <pc:docMk/>
          <pc:sldMk cId="1641400123" sldId="2676"/>
        </pc:sldMkLst>
        <pc:spChg chg="mod">
          <ac:chgData name="Segev, Jonathan" userId="7c67a1b0-8725-4553-8055-0888dbcaef94" providerId="ADAL" clId="{1E8AECFF-E8D9-46FC-B0CD-B3259B88542A}" dt="2024-05-07T23:13:32.367" v="240" actId="20577"/>
          <ac:spMkLst>
            <pc:docMk/>
            <pc:sldMk cId="1641400123" sldId="2676"/>
            <ac:spMk id="2" creationId="{00000000-0000-0000-0000-000000000000}"/>
          </ac:spMkLst>
        </pc:spChg>
        <pc:graphicFrameChg chg="mod modGraphic">
          <ac:chgData name="Segev, Jonathan" userId="7c67a1b0-8725-4553-8055-0888dbcaef94" providerId="ADAL" clId="{1E8AECFF-E8D9-46FC-B0CD-B3259B88542A}" dt="2024-05-07T23:33:46.358" v="287"/>
          <ac:graphicFrameMkLst>
            <pc:docMk/>
            <pc:sldMk cId="1641400123" sldId="2676"/>
            <ac:graphicFrameMk id="7" creationId="{00000000-0000-0000-0000-000000000000}"/>
          </ac:graphicFrameMkLst>
        </pc:graphicFrameChg>
      </pc:sldChg>
      <pc:sldChg chg="del">
        <pc:chgData name="Segev, Jonathan" userId="7c67a1b0-8725-4553-8055-0888dbcaef94" providerId="ADAL" clId="{1E8AECFF-E8D9-46FC-B0CD-B3259B88542A}" dt="2024-05-07T23:34:16.596" v="292" actId="47"/>
        <pc:sldMkLst>
          <pc:docMk/>
          <pc:sldMk cId="3960647928" sldId="2677"/>
        </pc:sldMkLst>
      </pc:sldChg>
      <pc:sldChg chg="del">
        <pc:chgData name="Segev, Jonathan" userId="7c67a1b0-8725-4553-8055-0888dbcaef94" providerId="ADAL" clId="{1E8AECFF-E8D9-46FC-B0CD-B3259B88542A}" dt="2024-05-07T23:33:57.874" v="289" actId="47"/>
        <pc:sldMkLst>
          <pc:docMk/>
          <pc:sldMk cId="2583200851" sldId="2678"/>
        </pc:sldMkLst>
      </pc:sldChg>
      <pc:sldChg chg="del">
        <pc:chgData name="Segev, Jonathan" userId="7c67a1b0-8725-4553-8055-0888dbcaef94" providerId="ADAL" clId="{1E8AECFF-E8D9-46FC-B0CD-B3259B88542A}" dt="2024-05-07T23:33:57.874" v="289" actId="47"/>
        <pc:sldMkLst>
          <pc:docMk/>
          <pc:sldMk cId="6469370" sldId="2679"/>
        </pc:sldMkLst>
      </pc:sldChg>
      <pc:sldChg chg="modSp mod">
        <pc:chgData name="Segev, Jonathan" userId="7c67a1b0-8725-4553-8055-0888dbcaef94" providerId="ADAL" clId="{1E8AECFF-E8D9-46FC-B0CD-B3259B88542A}" dt="2024-05-07T23:58:44.741" v="646" actId="20577"/>
        <pc:sldMkLst>
          <pc:docMk/>
          <pc:sldMk cId="3746640972" sldId="2680"/>
        </pc:sldMkLst>
        <pc:spChg chg="mod">
          <ac:chgData name="Segev, Jonathan" userId="7c67a1b0-8725-4553-8055-0888dbcaef94" providerId="ADAL" clId="{1E8AECFF-E8D9-46FC-B0CD-B3259B88542A}" dt="2024-05-07T23:58:44.741" v="646" actId="20577"/>
          <ac:spMkLst>
            <pc:docMk/>
            <pc:sldMk cId="3746640972" sldId="2680"/>
            <ac:spMk id="2" creationId="{46AF83E7-3A0B-4238-818F-C4D271BAEAA3}"/>
          </ac:spMkLst>
        </pc:spChg>
      </pc:sldChg>
      <pc:sldChg chg="modSp add mod">
        <pc:chgData name="Segev, Jonathan" userId="7c67a1b0-8725-4553-8055-0888dbcaef94" providerId="ADAL" clId="{1E8AECFF-E8D9-46FC-B0CD-B3259B88542A}" dt="2024-05-07T22:37:27.312" v="209" actId="20577"/>
        <pc:sldMkLst>
          <pc:docMk/>
          <pc:sldMk cId="871878070" sldId="2690"/>
        </pc:sldMkLst>
        <pc:spChg chg="mod">
          <ac:chgData name="Segev, Jonathan" userId="7c67a1b0-8725-4553-8055-0888dbcaef94" providerId="ADAL" clId="{1E8AECFF-E8D9-46FC-B0CD-B3259B88542A}" dt="2024-05-07T22:37:27.312" v="209" actId="20577"/>
          <ac:spMkLst>
            <pc:docMk/>
            <pc:sldMk cId="871878070" sldId="2690"/>
            <ac:spMk id="4097" creationId="{00000000-0000-0000-0000-000000000000}"/>
          </ac:spMkLst>
        </pc:spChg>
      </pc:sldChg>
      <pc:sldMasterChg chg="modSp mod">
        <pc:chgData name="Segev, Jonathan" userId="7c67a1b0-8725-4553-8055-0888dbcaef94" providerId="ADAL" clId="{1E8AECFF-E8D9-46FC-B0CD-B3259B88542A}" dt="2024-05-07T21:35:20.293" v="7" actId="20577"/>
        <pc:sldMasterMkLst>
          <pc:docMk/>
          <pc:sldMasterMk cId="0" sldId="2147483648"/>
        </pc:sldMasterMkLst>
        <pc:spChg chg="mod">
          <ac:chgData name="Segev, Jonathan" userId="7c67a1b0-8725-4553-8055-0888dbcaef94" providerId="ADAL" clId="{1E8AECFF-E8D9-46FC-B0CD-B3259B88542A}" dt="2024-05-07T21:35:20.293" v="7"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2024-05-07</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(15 min). </a:t>
            </a:r>
          </a:p>
          <a:p>
            <a:pPr algn="just">
              <a:spcBef>
                <a:spcPct val="20000"/>
              </a:spcBef>
              <a:buFontTx/>
              <a:buChar char="•"/>
            </a:pPr>
            <a:r>
              <a:rPr lang="en-US" sz="1800" b="0" dirty="0"/>
              <a:t>LB286 Comment resolution.</a:t>
            </a:r>
          </a:p>
          <a:p>
            <a:pPr algn="just">
              <a:spcBef>
                <a:spcPct val="20000"/>
              </a:spcBef>
              <a:buFontTx/>
              <a:buChar char="•"/>
            </a:pPr>
            <a:r>
              <a:rPr lang="en-US" sz="1800" b="0" dirty="0"/>
              <a:t>Review MDR plans.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6882703"/>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LB286 results and status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00384584"/>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9437625"/>
              </p:ext>
            </p:extLst>
          </p:nvPr>
        </p:nvGraphicFramePr>
        <p:xfrm>
          <a:off x="914401" y="1260086"/>
          <a:ext cx="10460566" cy="228588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7440518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916193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9955318"/>
              </p:ext>
            </p:extLst>
          </p:nvPr>
        </p:nvGraphicFramePr>
        <p:xfrm>
          <a:off x="914401" y="1260086"/>
          <a:ext cx="10460566" cy="344408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647115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56865864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plenary session:</a:t>
            </a:r>
            <a:endParaRPr lang="en-US" sz="2000" b="0" dirty="0"/>
          </a:p>
          <a:p>
            <a:pPr>
              <a:buFont typeface="Arial" panose="020B0604020202020204" pitchFamily="34" charset="0"/>
              <a:buChar char="•"/>
            </a:pPr>
            <a:r>
              <a:rPr lang="en-US" sz="2000" b="0" dirty="0"/>
              <a:t>This meeting is part of the May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150617</TotalTime>
  <Words>6178</Words>
  <Application>Microsoft Office PowerPoint</Application>
  <PresentationFormat>Widescreen</PresentationFormat>
  <Paragraphs>994</Paragraphs>
  <Slides>76</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6"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763</cp:revision>
  <cp:lastPrinted>1601-01-01T00:00:00Z</cp:lastPrinted>
  <dcterms:created xsi:type="dcterms:W3CDTF">2018-08-06T10:28:59Z</dcterms:created>
  <dcterms:modified xsi:type="dcterms:W3CDTF">2024-05-07T23:58:44Z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