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</p:sldMasterIdLst>
  <p:notesMasterIdLst>
    <p:notesMasterId r:id="rId17"/>
  </p:notesMasterIdLst>
  <p:handoutMasterIdLst>
    <p:handoutMasterId r:id="rId18"/>
  </p:handoutMasterIdLst>
  <p:sldIdLst>
    <p:sldId id="256" r:id="rId6"/>
    <p:sldId id="276" r:id="rId7"/>
    <p:sldId id="273" r:id="rId8"/>
    <p:sldId id="349" r:id="rId9"/>
    <p:sldId id="346" r:id="rId10"/>
    <p:sldId id="350" r:id="rId11"/>
    <p:sldId id="351" r:id="rId12"/>
    <p:sldId id="352" r:id="rId13"/>
    <p:sldId id="323" r:id="rId14"/>
    <p:sldId id="284" r:id="rId15"/>
    <p:sldId id="353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AEEA03-C60B-367C-6144-243987E11755}" name="Rui Yang" initials="RY" userId="S::Rui.Yang@InterDigital.com::bce1505e-7a83-43cd-b9b3-a84ece5d0f70" providerId="AD"/>
  <p188:author id="{3E6D6C32-743D-38D4-0D54-2E77AD71895F}" name="Hanqing" initials="H" userId="S::Hanqing.Lou@InterDigital.com::e75e7991-8deb-47e1-b5fe-d3e0bfcf7295" providerId="AD"/>
  <p188:author id="{301F3A35-A737-1458-ED3A-17E76EB609A2}" name="Zinan Lin" initials="ZL" userId="S::zinan.lin@interdigital.com::1c68d5da-636e-4833-8ca6-2062a90b0015" providerId="AD"/>
  <p188:author id="{FAAF7292-E0DA-7A37-4646-39DC5F517D9B}" name="Mahmoud Kamel" initials="MK" userId="S::mahmoud.kamel@InterDigital.com::b829af05-a610-418c-9409-5a2eb40a95cc" providerId="AD"/>
  <p188:author id="{8835ABCA-0474-1FCB-A385-F97CAABC88D9}" name="Xiaofei Wang" initials="XW" userId="S::Xiaofei.Wang@InterDigital.com::6e1836d3-2ed9-4ae5-8700-9029b71c19c7" providerId="AD"/>
  <p188:author id="{79A40BEA-25B5-2684-75A0-5602227ACFA8}" name="Xiaofei Wang" initials="XW" userId="S::xiaofei.wang@interdigital.com::6e1836d3-2ed9-4ae5-8700-9029b71c19c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0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65BB7EF-ED97-4B2F-8C8F-9A207F970BB9}"/>
    <pc:docChg chg="modSld">
      <pc:chgData name="Xiaofei Wang" userId="6e1836d3-2ed9-4ae5-8700-9029b71c19c7" providerId="ADAL" clId="{965BB7EF-ED97-4B2F-8C8F-9A207F970BB9}" dt="2024-07-12T20:59:44.014" v="1" actId="20577"/>
      <pc:docMkLst>
        <pc:docMk/>
      </pc:docMkLst>
      <pc:sldChg chg="modSp mod">
        <pc:chgData name="Xiaofei Wang" userId="6e1836d3-2ed9-4ae5-8700-9029b71c19c7" providerId="ADAL" clId="{965BB7EF-ED97-4B2F-8C8F-9A207F970BB9}" dt="2024-07-12T20:59:44.014" v="1" actId="20577"/>
        <pc:sldMkLst>
          <pc:docMk/>
          <pc:sldMk cId="1733882323" sldId="349"/>
        </pc:sldMkLst>
        <pc:spChg chg="mod">
          <ac:chgData name="Xiaofei Wang" userId="6e1836d3-2ed9-4ae5-8700-9029b71c19c7" providerId="ADAL" clId="{965BB7EF-ED97-4B2F-8C8F-9A207F970BB9}" dt="2024-07-12T20:59:44.014" v="1" actId="20577"/>
          <ac:spMkLst>
            <pc:docMk/>
            <pc:sldMk cId="1733882323" sldId="34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21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16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47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25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69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15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7C75-0D4F-08E6-345F-30B4F5685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C1053-8876-65C4-845A-859AEBE5F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6535-8C53-7AAF-0AB6-2B55B5D3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32FA-AD4E-8D3E-7AC1-FD405DBE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D998-0DFB-5868-4C59-4B69A13E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9908-AF05-52E0-A255-1A191483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A1C9-AB05-AE03-3179-0887766D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6ED8-756E-7958-9D0E-E11FD749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B007-0102-CAB3-7374-D3295935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CA603-169A-D7C9-5646-053EB003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FC29-9046-3F77-1646-F576F4BB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BDAD9-9C91-7C7E-2794-1D83FB016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77883-2F88-7842-7AF6-94D66B2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6537-8BF8-A370-3068-C71A869E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779D-979B-FE86-FC38-951F9478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ACF2-1F7E-BA77-A806-58194F5A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F31C-7087-FD2E-3B66-D2397BBA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8C91B-B51E-EF54-1191-E85C7150E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C442-5924-FB30-8E8C-F6FB8437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4BF9C-E6FA-EEF3-879A-53FB53C9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E459C-F8CF-D017-874F-F4371802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E1DA-5F8F-F049-4DE4-D3A215A9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2EE81-B464-839E-A1B5-3E38BE5D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2544A-677B-1D0D-2A48-B0CE18F2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CF894-C7FB-8925-491D-E0BDC7C41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84E65-2F68-CE75-EACA-0AFBE87B1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A8A25-6844-FED8-EC26-533A3618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5AA4E-65A9-93C0-2D98-D42BE462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B97B9-754E-D12E-B4F6-4B0A35D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74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246F-F832-CA9F-46DF-0B0F0054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D379E-362F-BEF0-0D02-9B257A2E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AAB61-A0AB-75F1-6625-2379ABBC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A4966-90A7-6B48-EC1D-88C92D4B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CF978-73E8-8DDC-6572-9038B9F3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FC436-55E7-CE0B-80FB-13918A5D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A35E5-57D0-E781-44B3-5689385A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0972-591E-42E0-7848-CDC68817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A3C4-3406-E30B-8904-94D266C4D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4E4DD-2EEC-4421-27F4-AC3A5065F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073D1-1CFB-4E3C-0B87-EA3E76AF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857B4-15D2-94A0-549B-A8F8D231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0A97-EBA8-4730-F193-900257A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2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31AF-15D5-D408-F336-ED9854D6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4743D-21F0-C9E3-D7D7-B4469609C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E3AEB-08F2-D06E-5BD3-53C69F107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6DF48-3410-ED5B-BB0D-E94C1DD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84B52-5D00-FE06-13F2-797BD9D6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114D3-7D6D-5738-88A6-543CB32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6C94-C28F-7F75-7FCE-41C1BAF4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9EA6D-922A-C6EB-A4F3-F1D55D9BB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104F-D7BA-0B23-81D0-69BFD517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996D1-5F34-43E9-E838-6A75E76C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5153-8B58-E1D8-5EF6-F5B3F8BA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Draft: UL Overhead Analysis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0D408-EAC5-763E-1986-30D4C3B49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65855-D017-846B-04B2-E15DBD88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474D-7CD0-30A3-74A3-C12FF859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8312C-B554-BFDE-58D6-3AF98A6B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1185E-AD80-4398-91AC-F7EAF550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802.11-24/629r0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927EF-0C6C-E850-1C79-266BD7200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23373-D407-8978-2F90-07DFEF54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48AD5-C999-5BD7-EDED-49DD9466A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6E47-5C58-44C0-8ABE-29F2ADB36A4A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A910-9FCF-4616-1E3B-2CD37CE7B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245D-012E-B962-7F26-82B0F700D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UL Low Latency Traffic Indication</a:t>
            </a:r>
            <a:endParaRPr lang="en-GB" sz="2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2024-04-15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079401"/>
              </p:ext>
            </p:extLst>
          </p:nvPr>
        </p:nvGraphicFramePr>
        <p:xfrm>
          <a:off x="1852613" y="3349625"/>
          <a:ext cx="9891712" cy="330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790" imgH="2763824" progId="Word.Document.8">
                  <p:embed/>
                </p:oleObj>
              </mc:Choice>
              <mc:Fallback>
                <p:oleObj name="Document" r:id="rId3" imgW="8267790" imgH="27638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3349625"/>
                        <a:ext cx="9891712" cy="3300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484784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/>
              <a:t>[1] </a:t>
            </a:r>
            <a:r>
              <a:rPr lang="en-US" altLang="zh-CN" sz="2000"/>
              <a:t>11-23/480r3, UHR Proposed PAR, Laurent Cariou </a:t>
            </a:r>
          </a:p>
          <a:p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80" y="617367"/>
            <a:ext cx="7770813" cy="1065213"/>
          </a:xfrm>
        </p:spPr>
        <p:txBody>
          <a:bodyPr/>
          <a:lstStyle/>
          <a:p>
            <a:r>
              <a:rPr lang="en-US"/>
              <a:t>SP #1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300376"/>
            <a:ext cx="10585176" cy="4113213"/>
          </a:xfrm>
        </p:spPr>
        <p:txBody>
          <a:bodyPr/>
          <a:lstStyle/>
          <a:p>
            <a:pPr marL="0" indent="0"/>
            <a:r>
              <a:rPr lang="en-US" sz="2800"/>
              <a:t>Do you agree that the NDP Feedback Report mechanism should be considered for UL low latency traffic indication in 802.11bn?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1">
              <a:cs typeface="+mn-cs"/>
            </a:endParaRPr>
          </a:p>
          <a:p>
            <a:pPr marL="0" indent="0"/>
            <a:r>
              <a:rPr lang="en-US" sz="2800"/>
              <a:t>Y/N/Abs:</a:t>
            </a:r>
            <a:endParaRPr lang="en-US" sz="3200" b="1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310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/>
              <a:t>In this contribution we share some thoughts on the necessity for UL low latency traffic indication as well as how to provide low latency traffic indication.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802.11bn targets to </a:t>
            </a:r>
            <a:r>
              <a:rPr lang="en-US" sz="2000"/>
              <a:t>support stringent </a:t>
            </a:r>
            <a:r>
              <a:rPr lang="en-US" sz="2000" b="1">
                <a:cs typeface="+mn-cs"/>
              </a:rPr>
              <a:t>latency requirements for a variety of traffic [1]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Augmented, virtual and mixed reality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Robotics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Industrial automation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A  number of features have been proposed related to low latency traffic, including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Preemption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Defer Signals/4us signals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Deterministic backoff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Coordination and protection of </a:t>
            </a:r>
            <a:r>
              <a:rPr lang="en-US" err="1"/>
              <a:t>rTWT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Some proposed features are distributed, however, it is beneficial for the AP to know which STAs currently have UL low latency traffic </a:t>
            </a:r>
            <a:endParaRPr lang="en-US" sz="2000" b="1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Better utilization of UL MU transmissions for higher spectrum and medium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Better management of low latency SP such as </a:t>
            </a:r>
            <a:r>
              <a:rPr lang="en-US" err="1"/>
              <a:t>rTWT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It is desirable to have an efficient UL low latency traffic indication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 lvl="2">
              <a:buFont typeface="Arial" panose="020B0604020202020204" pitchFamily="34" charset="0"/>
              <a:buChar char="•"/>
            </a:pPr>
            <a:endParaRPr lang="en-US" sz="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UL Low Latency Traffic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Mechanisms to indicate UL low latency traffic need to satisfy a number of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Can provide/obtain information on/from a reasonable number of STAs within a short period of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Have low overhead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Provide sufficient information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NDP Feedback Report (NFR) defined in 802.11ax is a good candidate for this purpose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Each 20 MHz wide channel can support the reporting of 18 STAs using OFDMA alone,  hence enabling concurrent reporting by a reasonable number of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NDP does not have MAC frame body and is efficient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However</a:t>
            </a:r>
            <a:r>
              <a:rPr lang="en-US" sz="2000">
                <a:cs typeface="+mn-cs"/>
              </a:rPr>
              <a:t>, NFR </a:t>
            </a:r>
            <a:r>
              <a:rPr lang="en-US" sz="2000" dirty="0">
                <a:cs typeface="+mn-cs"/>
              </a:rPr>
              <a:t>only reports 1 bit of data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Currently just report whether buffered traffic exceeds a threshold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88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278687" cy="1065213"/>
          </a:xfrm>
        </p:spPr>
        <p:txBody>
          <a:bodyPr/>
          <a:lstStyle/>
          <a:p>
            <a:r>
              <a:rPr lang="en-US"/>
              <a:t>Improvements needed for the NFR design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>
                <a:cs typeface="+mn-cs"/>
              </a:rPr>
              <a:t>Traffic priority information needs to be added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Currently NFR only provides feedback about PS mode and whether buffered traffic exceeds a threshold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In order to enable low latency traffic indication, at least, low latency traffic information is specifically needed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>
                <a:cs typeface="+mn-cs"/>
              </a:rPr>
              <a:t>Can also consider adding latency related information for low latency traffic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09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278687" cy="1065213"/>
          </a:xfrm>
        </p:spPr>
        <p:txBody>
          <a:bodyPr/>
          <a:lstStyle/>
          <a:p>
            <a:r>
              <a:rPr lang="en-US"/>
              <a:t>Improvements needed for the NFR design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>
                <a:cs typeface="+mn-cs"/>
              </a:rPr>
              <a:t>Three options may be available to add traffic priority information to the NFR mechanism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Option 1: Traffic priority information may be added to the NDP Feedback Report Poll (NFRP) frame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>
                <a:cs typeface="+mn-cs"/>
              </a:rPr>
              <a:t>Use one or more reserved bits to indicate that only feedback is solicited for low latency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Option 2: Add more bits to the NFR NDP PPDU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>
                <a:cs typeface="+mn-cs"/>
              </a:rPr>
              <a:t>Expand the number of HE-LTFs to provide a more detailed breakdown for buffered traffic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000">
                <a:cs typeface="+mn-cs"/>
              </a:rPr>
              <a:t>E.g., one bit information on traffic of priority Low Latency, VO+VI, BE+BK, etc.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>
                <a:cs typeface="+mn-cs"/>
              </a:rPr>
              <a:t>Needs to consider added overhead; trade-off between efficiency and detailed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Option 1 &amp; Option 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3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278687" cy="1065213"/>
          </a:xfrm>
        </p:spPr>
        <p:txBody>
          <a:bodyPr/>
          <a:lstStyle/>
          <a:p>
            <a:r>
              <a:rPr lang="en-US"/>
              <a:t>Improvements needed for the NFR design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>
                <a:cs typeface="+mn-cs"/>
              </a:rPr>
              <a:t>In addition, currently STAs are scheduled to respond with NFR by a range of AIDs indicated in NFRP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Indication of Starting AID  for a total number of Nsta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Nsta is based on bandwidth and multiplexing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00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>
                <a:cs typeface="+mn-cs"/>
              </a:rPr>
              <a:t>If the AIDs of STAs with low latency traffic are far apart, this may reduce the efficiency of the NFR procedure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AP may need to do multiple rounds of NFRP to obtain the low latency needs in its BSS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1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069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278687" cy="1065213"/>
          </a:xfrm>
        </p:spPr>
        <p:txBody>
          <a:bodyPr/>
          <a:lstStyle/>
          <a:p>
            <a:r>
              <a:rPr lang="en-US"/>
              <a:t>Improvements needed for the NFR design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>
                <a:cs typeface="+mn-cs"/>
              </a:rPr>
              <a:t>Two options could improve the NFR mechanism efficiency for UL low latency traffic indication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Option 1: assign AIDs of STAs with low latency traffic close to each other, or within a specific range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>
                <a:cs typeface="+mn-cs"/>
              </a:rPr>
              <a:t>May have more implication due to MLD AID assignment rules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00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Option 2: Modify NFRP frame format to enable individual STA polling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00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000" b="1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85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80" y="617367"/>
            <a:ext cx="7770813" cy="1065213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 2024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300376"/>
            <a:ext cx="1058517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It is desirable to have an efficient UL low latency traffic indication mechanism for 802.11bn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Better utilization of UL MU transmissions for higher spectrum and medium efficiency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Better management of low latency SP such as </a:t>
            </a:r>
            <a:r>
              <a:rPr lang="en-US" err="1"/>
              <a:t>rTWT</a:t>
            </a:r>
            <a:endParaRPr lang="en-US"/>
          </a:p>
          <a:p>
            <a:pPr lvl="2">
              <a:buFont typeface="Arial" panose="020B0604020202020204" pitchFamily="34" charset="0"/>
              <a:buChar char="•"/>
            </a:pPr>
            <a:endParaRPr lang="en-US" sz="7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The NDP Feedback Report (NFR) mechanism defined in 802.11ax is a good candidate for this purpose</a:t>
            </a:r>
            <a:endParaRPr lang="en-US" sz="2000" b="1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Allow the concurrent reporting of a reasonable number of STAs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NDP frame format is very efficient</a:t>
            </a:r>
            <a:endParaRPr lang="en-US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60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Improvements to the NFR mechanisms are needed to make it suitable for UL low latency traffic indication in 802.11bn</a:t>
            </a:r>
            <a:endParaRPr lang="en-US" sz="2000" b="1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Traffic priority information need to be added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Modification is needed to enable highly efficient polling in case AIDs are not assigned close to each other to STAs with low latency traffic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>
                <a:cs typeface="+mn-cs"/>
              </a:rPr>
              <a:t>Discussed a number of options of improvement for the NFR design</a:t>
            </a:r>
            <a:endParaRPr lang="en-US" b="1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76e2be82e288be82d0fae787eb7cd8b1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e5bc066e7032ff1073eec4f53cc69559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9B6FD7-A7EF-4FFA-B3AA-4E285A044B96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e3424205-c870-41b8-8c6f-b833c5b04d9f"/>
    <ds:schemaRef ds:uri="http://schemas.microsoft.com/office/2006/documentManagement/types"/>
    <ds:schemaRef ds:uri="9dae37dc-1963-4192-976e-711db4d08a86"/>
    <ds:schemaRef ds:uri="http://purl.org/dc/elements/1.1/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8AD7BD3-F559-4FEA-B6AA-24EBB57B53A1}">
  <ds:schemaRefs>
    <ds:schemaRef ds:uri="9dae37dc-1963-4192-976e-711db4d08a86"/>
    <ds:schemaRef ds:uri="e3424205-c870-41b8-8c6f-b833c5b04d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1016</Words>
  <Application>Microsoft Office PowerPoint</Application>
  <PresentationFormat>Widescreen</PresentationFormat>
  <Paragraphs>164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UL Low Latency Traffic Indication</vt:lpstr>
      <vt:lpstr>PowerPoint Presentation</vt:lpstr>
      <vt:lpstr>Introduction</vt:lpstr>
      <vt:lpstr>UL Low Latency Traffic Indication</vt:lpstr>
      <vt:lpstr>Improvements needed for the NFR design (1)</vt:lpstr>
      <vt:lpstr>Improvements needed for the NFR design (2)</vt:lpstr>
      <vt:lpstr>Improvements needed for the NFR design (3)</vt:lpstr>
      <vt:lpstr>Improvements needed for the NFR design (4)</vt:lpstr>
      <vt:lpstr>Conclusions</vt:lpstr>
      <vt:lpstr>PowerPoint Presentation</vt:lpstr>
      <vt:lpstr>SP #1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Multi-link Operations</dc:title>
  <dc:creator>Xiaofei.Wang@InterDigital.com</dc:creator>
  <cp:lastModifiedBy>Xiaofei Wang</cp:lastModifiedBy>
  <cp:revision>1</cp:revision>
  <cp:lastPrinted>1601-01-01T00:00:00Z</cp:lastPrinted>
  <dcterms:created xsi:type="dcterms:W3CDTF">2014-04-14T10:59:07Z</dcterms:created>
  <dcterms:modified xsi:type="dcterms:W3CDTF">2024-07-12T20:59:47Z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  <property fmtid="{D5CDD505-2E9C-101B-9397-08002B2CF9AE}" pid="3" name="MSIP_Label_4d2f777e-4347-4fc6-823a-b44ab313546a_Enabled">
    <vt:lpwstr>true</vt:lpwstr>
  </property>
  <property fmtid="{D5CDD505-2E9C-101B-9397-08002B2CF9AE}" pid="4" name="MSIP_Label_4d2f777e-4347-4fc6-823a-b44ab313546a_SetDate">
    <vt:lpwstr>2024-07-08T19:10:35Z</vt:lpwstr>
  </property>
  <property fmtid="{D5CDD505-2E9C-101B-9397-08002B2CF9AE}" pid="5" name="MSIP_Label_4d2f777e-4347-4fc6-823a-b44ab313546a_Method">
    <vt:lpwstr>Standard</vt:lpwstr>
  </property>
  <property fmtid="{D5CDD505-2E9C-101B-9397-08002B2CF9AE}" pid="6" name="MSIP_Label_4d2f777e-4347-4fc6-823a-b44ab313546a_Name">
    <vt:lpwstr>Non-Public</vt:lpwstr>
  </property>
  <property fmtid="{D5CDD505-2E9C-101B-9397-08002B2CF9AE}" pid="7" name="MSIP_Label_4d2f777e-4347-4fc6-823a-b44ab313546a_SiteId">
    <vt:lpwstr>e351b779-f6d5-4e50-8568-80e922d180ae</vt:lpwstr>
  </property>
  <property fmtid="{D5CDD505-2E9C-101B-9397-08002B2CF9AE}" pid="8" name="MSIP_Label_4d2f777e-4347-4fc6-823a-b44ab313546a_ActionId">
    <vt:lpwstr>b26a84d0-8ad0-4dd7-8925-aef4c19f57b3</vt:lpwstr>
  </property>
  <property fmtid="{D5CDD505-2E9C-101B-9397-08002B2CF9AE}" pid="9" name="MSIP_Label_4d2f777e-4347-4fc6-823a-b44ab313546a_ContentBits">
    <vt:lpwstr>0</vt:lpwstr>
  </property>
  <property fmtid="{D5CDD505-2E9C-101B-9397-08002B2CF9AE}" pid="10" name="MediaServiceImageTags">
    <vt:lpwstr/>
  </property>
</Properties>
</file>