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90" d="100"/>
          <a:sy n="90" d="100"/>
        </p:scale>
        <p:origin x="370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B48977C6-38BF-4373-B353-1F77A40C8585}"/>
    <pc:docChg chg="custSel modSld modMainMaster">
      <pc:chgData name="Cariou, Laurent" userId="4453f93f-2ed2-46e8-bb8c-3237fbfdd40b" providerId="ADAL" clId="{B48977C6-38BF-4373-B353-1F77A40C8585}" dt="2023-09-14T22:34:44.377" v="142" actId="20577"/>
      <pc:docMkLst>
        <pc:docMk/>
      </pc:docMkLst>
      <pc:sldChg chg="modSp mod">
        <pc:chgData name="Cariou, Laurent" userId="4453f93f-2ed2-46e8-bb8c-3237fbfdd40b" providerId="ADAL" clId="{B48977C6-38BF-4373-B353-1F77A40C8585}" dt="2023-09-14T22:34:44.377" v="142" actId="20577"/>
        <pc:sldMkLst>
          <pc:docMk/>
          <pc:sldMk cId="0" sldId="288"/>
        </pc:sldMkLst>
        <pc:spChg chg="mod">
          <ac:chgData name="Cariou, Laurent" userId="4453f93f-2ed2-46e8-bb8c-3237fbfdd40b" providerId="ADAL" clId="{B48977C6-38BF-4373-B353-1F77A40C8585}" dt="2023-09-14T21:57:51.811" v="32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B48977C6-38BF-4373-B353-1F77A40C8585}" dt="2023-09-14T22:34:39.993" v="135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B48977C6-38BF-4373-B353-1F77A40C8585}" dt="2023-09-14T22:34:44.377" v="142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B48977C6-38BF-4373-B353-1F77A40C8585}" dt="2023-09-14T21:58:04.478" v="47" actId="20577"/>
        <pc:sldMkLst>
          <pc:docMk/>
          <pc:sldMk cId="0" sldId="290"/>
        </pc:sldMkLst>
        <pc:spChg chg="mod">
          <ac:chgData name="Cariou, Laurent" userId="4453f93f-2ed2-46e8-bb8c-3237fbfdd40b" providerId="ADAL" clId="{B48977C6-38BF-4373-B353-1F77A40C8585}" dt="2023-09-14T21:57:41.904" v="14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B48977C6-38BF-4373-B353-1F77A40C8585}" dt="2023-09-14T21:57:56.534" v="41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B48977C6-38BF-4373-B353-1F77A40C8585}" dt="2023-09-14T21:58:04.478" v="4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B48977C6-38BF-4373-B353-1F77A40C8585}" dt="2023-09-14T22:27:03.679" v="52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B48977C6-38BF-4373-B353-1F77A40C8585}" dt="2023-09-14T21:57:45.346" v="23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B48977C6-38BF-4373-B353-1F77A40C8585}" dt="2023-09-14T22:27:03.679" v="52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B48977C6-38BF-4373-B353-1F77A40C8585}" dt="2023-09-14T21:57:33.382" v="5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B48977C6-38BF-4373-B353-1F77A40C8585}" dt="2023-09-14T21:57:33.382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CB50AE04-74D9-41D4-8579-1A9ECB0FB71F}"/>
    <pc:docChg chg="modSld modMainMaster">
      <pc:chgData name="Cariou, Laurent" userId="4453f93f-2ed2-46e8-bb8c-3237fbfdd40b" providerId="ADAL" clId="{CB50AE04-74D9-41D4-8579-1A9ECB0FB71F}" dt="2024-03-15T01:55:31.941" v="12" actId="20577"/>
      <pc:docMkLst>
        <pc:docMk/>
      </pc:docMkLst>
      <pc:sldChg chg="modSp mod">
        <pc:chgData name="Cariou, Laurent" userId="4453f93f-2ed2-46e8-bb8c-3237fbfdd40b" providerId="ADAL" clId="{CB50AE04-74D9-41D4-8579-1A9ECB0FB71F}" dt="2024-03-15T01:55:16.262" v="5" actId="20577"/>
        <pc:sldMkLst>
          <pc:docMk/>
          <pc:sldMk cId="0" sldId="290"/>
        </pc:sldMkLst>
        <pc:spChg chg="mod">
          <ac:chgData name="Cariou, Laurent" userId="4453f93f-2ed2-46e8-bb8c-3237fbfdd40b" providerId="ADAL" clId="{CB50AE04-74D9-41D4-8579-1A9ECB0FB71F}" dt="2024-03-15T01:55:16.262" v="5" actId="20577"/>
          <ac:spMkLst>
            <pc:docMk/>
            <pc:sldMk cId="0" sldId="290"/>
            <ac:spMk id="1030" creationId="{00000000-0000-0000-0000-000000000000}"/>
          </ac:spMkLst>
        </pc:spChg>
      </pc:sldChg>
      <pc:sldChg chg="modSp mod">
        <pc:chgData name="Cariou, Laurent" userId="4453f93f-2ed2-46e8-bb8c-3237fbfdd40b" providerId="ADAL" clId="{CB50AE04-74D9-41D4-8579-1A9ECB0FB71F}" dt="2024-03-15T01:55:31.941" v="12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CB50AE04-74D9-41D4-8579-1A9ECB0FB71F}" dt="2024-03-15T01:55:31.941" v="12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CB50AE04-74D9-41D4-8579-1A9ECB0FB71F}" dt="2024-03-15T01:55:09.309" v="1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CB50AE04-74D9-41D4-8579-1A9ECB0FB71F}" dt="2024-03-15T01:55:09.30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84FA0083-2F85-466E-A6FD-2FF4F4E81DF1}"/>
    <pc:docChg chg="undo custSel modSld modMainMaster">
      <pc:chgData name="Cariou, Laurent" userId="4453f93f-2ed2-46e8-bb8c-3237fbfdd40b" providerId="ADAL" clId="{84FA0083-2F85-466E-A6FD-2FF4F4E81DF1}" dt="2024-03-15T01:51:51.574" v="237" actId="20577"/>
      <pc:docMkLst>
        <pc:docMk/>
      </pc:docMkLst>
      <pc:sldChg chg="modSp mod">
        <pc:chgData name="Cariou, Laurent" userId="4453f93f-2ed2-46e8-bb8c-3237fbfdd40b" providerId="ADAL" clId="{84FA0083-2F85-466E-A6FD-2FF4F4E81DF1}" dt="2024-03-15T01:51:51.574" v="237" actId="20577"/>
        <pc:sldMkLst>
          <pc:docMk/>
          <pc:sldMk cId="0" sldId="288"/>
        </pc:sldMkLst>
        <pc:spChg chg="mod">
          <ac:chgData name="Cariou, Laurent" userId="4453f93f-2ed2-46e8-bb8c-3237fbfdd40b" providerId="ADAL" clId="{84FA0083-2F85-466E-A6FD-2FF4F4E81DF1}" dt="2024-03-14T21:08:20.874" v="235" actId="103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84FA0083-2F85-466E-A6FD-2FF4F4E81DF1}" dt="2024-03-15T01:51:51.574" v="237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84FA0083-2F85-466E-A6FD-2FF4F4E81DF1}" dt="2024-03-14T21:07:23.573" v="18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84FA0083-2F85-466E-A6FD-2FF4F4E81DF1}" dt="2024-03-14T21:08:26.421" v="236" actId="20577"/>
        <pc:sldMkLst>
          <pc:docMk/>
          <pc:sldMk cId="0" sldId="290"/>
        </pc:sldMkLst>
        <pc:spChg chg="mod">
          <ac:chgData name="Cariou, Laurent" userId="4453f93f-2ed2-46e8-bb8c-3237fbfdd40b" providerId="ADAL" clId="{84FA0083-2F85-466E-A6FD-2FF4F4E81DF1}" dt="2024-03-14T21:08:26.421" v="236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84FA0083-2F85-466E-A6FD-2FF4F4E81DF1}" dt="2024-03-14T21:03:37.359" v="10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84FA0083-2F85-466E-A6FD-2FF4F4E81DF1}" dt="2024-03-14T21:03:43.220" v="13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84FA0083-2F85-466E-A6FD-2FF4F4E81DF1}" dt="2024-03-14T21:08:14.839" v="226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84FA0083-2F85-466E-A6FD-2FF4F4E81DF1}" dt="2024-03-14T21:08:14.839" v="226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84FA0083-2F85-466E-A6FD-2FF4F4E81DF1}" dt="2024-03-14T21:07:09.577" v="18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84FA0083-2F85-466E-A6FD-2FF4F4E81DF1}" dt="2024-03-14T21:03:30.400" v="5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84FA0083-2F85-466E-A6FD-2FF4F4E81DF1}" dt="2024-03-14T21:03:30.400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F59CB6A-93E7-4C26-8DFC-986F4481355B}"/>
    <pc:docChg chg="undo custSel modSld modMainMaster">
      <pc:chgData name="Cariou, Laurent" userId="4453f93f-2ed2-46e8-bb8c-3237fbfdd40b" providerId="ADAL" clId="{AF59CB6A-93E7-4C26-8DFC-986F4481355B}" dt="2022-09-16T05:32:11.793" v="320" actId="20577"/>
      <pc:docMkLst>
        <pc:docMk/>
      </pc:docMkLst>
      <pc:sldChg chg="modSp mod">
        <pc:chgData name="Cariou, Laurent" userId="4453f93f-2ed2-46e8-bb8c-3237fbfdd40b" providerId="ADAL" clId="{AF59CB6A-93E7-4C26-8DFC-986F4481355B}" dt="2022-09-15T22:26:34.035" v="289" actId="20577"/>
        <pc:sldMkLst>
          <pc:docMk/>
          <pc:sldMk cId="0" sldId="288"/>
        </pc:sldMkLst>
        <pc:spChg chg="mod">
          <ac:chgData name="Cariou, Laurent" userId="4453f93f-2ed2-46e8-bb8c-3237fbfdd40b" providerId="ADAL" clId="{AF59CB6A-93E7-4C26-8DFC-986F4481355B}" dt="2022-09-15T22:26:34.035" v="289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Cariou, Laurent" userId="4453f93f-2ed2-46e8-bb8c-3237fbfdd40b" providerId="ADAL" clId="{AF59CB6A-93E7-4C26-8DFC-986F4481355B}" dt="2022-09-15T22:28:44.531" v="290" actId="20577"/>
        <pc:sldMkLst>
          <pc:docMk/>
          <pc:sldMk cId="0" sldId="290"/>
        </pc:sldMkLst>
        <pc:spChg chg="mod">
          <ac:chgData name="Cariou, Laurent" userId="4453f93f-2ed2-46e8-bb8c-3237fbfdd40b" providerId="ADAL" clId="{AF59CB6A-93E7-4C26-8DFC-986F4481355B}" dt="2022-09-15T22:10:02.794" v="9" actId="6549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F59CB6A-93E7-4C26-8DFC-986F4481355B}" dt="2022-09-15T22:28:44.531" v="290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Cariou, Laurent" userId="4453f93f-2ed2-46e8-bb8c-3237fbfdd40b" providerId="ADAL" clId="{AF59CB6A-93E7-4C26-8DFC-986F4481355B}" dt="2022-09-15T22:10:09.412" v="10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">
        <pc:chgData name="Cariou, Laurent" userId="4453f93f-2ed2-46e8-bb8c-3237fbfdd40b" providerId="ADAL" clId="{AF59CB6A-93E7-4C26-8DFC-986F4481355B}" dt="2022-09-16T05:32:11.793" v="32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F59CB6A-93E7-4C26-8DFC-986F4481355B}" dt="2022-09-16T05:32:11.793" v="32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F59CB6A-93E7-4C26-8DFC-986F4481355B}" dt="2022-09-15T23:44:55.914" v="29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F59CB6A-93E7-4C26-8DFC-986F4481355B}" dt="2022-09-15T23:44:55.914" v="29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4347896E-B580-4E48-A1EE-16940640628E}"/>
    <pc:docChg chg="undo redo custSel modSld modMainMaster">
      <pc:chgData name="Cariou, Laurent" userId="4453f93f-2ed2-46e8-bb8c-3237fbfdd40b" providerId="ADAL" clId="{4347896E-B580-4E48-A1EE-16940640628E}" dt="2023-01-20T00:37:22.085" v="493" actId="20577"/>
      <pc:docMkLst>
        <pc:docMk/>
      </pc:docMkLst>
      <pc:sldChg chg="modSp mod">
        <pc:chgData name="Cariou, Laurent" userId="4453f93f-2ed2-46e8-bb8c-3237fbfdd40b" providerId="ADAL" clId="{4347896E-B580-4E48-A1EE-16940640628E}" dt="2023-01-20T00:22:43.954" v="473" actId="20577"/>
        <pc:sldMkLst>
          <pc:docMk/>
          <pc:sldMk cId="0" sldId="288"/>
        </pc:sldMkLst>
        <pc:spChg chg="mod">
          <ac:chgData name="Cariou, Laurent" userId="4453f93f-2ed2-46e8-bb8c-3237fbfdd40b" providerId="ADAL" clId="{4347896E-B580-4E48-A1EE-16940640628E}" dt="2023-01-20T00:15:16.392" v="1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22:43.954" v="473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4347896E-B580-4E48-A1EE-16940640628E}" dt="2023-01-20T00:21:46.587" v="428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15:35.150" v="27" actId="20577"/>
        <pc:sldMkLst>
          <pc:docMk/>
          <pc:sldMk cId="0" sldId="290"/>
        </pc:sldMkLst>
        <pc:spChg chg="mod">
          <ac:chgData name="Cariou, Laurent" userId="4453f93f-2ed2-46e8-bb8c-3237fbfdd40b" providerId="ADAL" clId="{4347896E-B580-4E48-A1EE-16940640628E}" dt="2023-01-20T00:15:01.256" v="13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4347896E-B580-4E48-A1EE-16940640628E}" dt="2023-01-20T00:15:27.144" v="2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4347896E-B580-4E48-A1EE-16940640628E}" dt="2023-01-20T00:15:35.150" v="2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37:22.085" v="49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4347896E-B580-4E48-A1EE-16940640628E}" dt="2023-01-20T00:15:11.269" v="1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37:22.085" v="49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4347896E-B580-4E48-A1EE-16940640628E}" dt="2023-01-20T00:36:54.529" v="47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4347896E-B580-4E48-A1EE-16940640628E}" dt="2023-01-20T00:36:54.529" v="47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3509CF5A-B45C-48D7-9EF4-DDC830FDCB96}"/>
    <pc:docChg chg="undo custSel modSld modMainMaster">
      <pc:chgData name="Cariou, Laurent" userId="4453f93f-2ed2-46e8-bb8c-3237fbfdd40b" providerId="ADAL" clId="{3509CF5A-B45C-48D7-9EF4-DDC830FDCB96}" dt="2022-11-17T10:58:42.314" v="356" actId="20577"/>
      <pc:docMkLst>
        <pc:docMk/>
      </pc:docMkLst>
      <pc:sldChg chg="modSp mod">
        <pc:chgData name="Cariou, Laurent" userId="4453f93f-2ed2-46e8-bb8c-3237fbfdd40b" providerId="ADAL" clId="{3509CF5A-B45C-48D7-9EF4-DDC830FDCB96}" dt="2022-11-17T10:58:42.314" v="356" actId="20577"/>
        <pc:sldMkLst>
          <pc:docMk/>
          <pc:sldMk cId="0" sldId="288"/>
        </pc:sldMkLst>
        <pc:spChg chg="mod">
          <ac:chgData name="Cariou, Laurent" userId="4453f93f-2ed2-46e8-bb8c-3237fbfdd40b" providerId="ADAL" clId="{3509CF5A-B45C-48D7-9EF4-DDC830FDCB96}" dt="2022-11-17T10:58:42.314" v="35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509CF5A-B45C-48D7-9EF4-DDC830FDCB96}" dt="2022-11-17T07:00:16.443" v="8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6:55:25.352" v="10" actId="20577"/>
        <pc:sldMkLst>
          <pc:docMk/>
          <pc:sldMk cId="0" sldId="290"/>
        </pc:sldMkLst>
        <pc:spChg chg="mod">
          <ac:chgData name="Cariou, Laurent" userId="4453f93f-2ed2-46e8-bb8c-3237fbfdd40b" providerId="ADAL" clId="{3509CF5A-B45C-48D7-9EF4-DDC830FDCB96}" dt="2022-11-17T06:55:15.531" v="7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509CF5A-B45C-48D7-9EF4-DDC830FDCB96}" dt="2022-11-17T06:55:25.352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7:00:06.758" v="82" actId="403"/>
        <pc:sldMkLst>
          <pc:docMk/>
          <pc:sldMk cId="2868633806" sldId="523"/>
        </pc:sldMkLst>
        <pc:spChg chg="mod">
          <ac:chgData name="Cariou, Laurent" userId="4453f93f-2ed2-46e8-bb8c-3237fbfdd40b" providerId="ADAL" clId="{3509CF5A-B45C-48D7-9EF4-DDC830FDCB96}" dt="2022-11-17T07:00:06.758" v="82" actId="403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509CF5A-B45C-48D7-9EF4-DDC830FDCB96}" dt="2022-11-17T06:57:52.487" v="1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509CF5A-B45C-48D7-9EF4-DDC830FDCB96}" dt="2022-11-17T06:57:52.487" v="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D91D2F98-6ED1-42E0-B6DC-BDA9CAF35246}"/>
    <pc:docChg chg="custSel modSld modMainMaster">
      <pc:chgData name="Cariou, Laurent" userId="4453f93f-2ed2-46e8-bb8c-3237fbfdd40b" providerId="ADAL" clId="{D91D2F98-6ED1-42E0-B6DC-BDA9CAF35246}" dt="2023-11-17T01:10:42.332" v="216" actId="20577"/>
      <pc:docMkLst>
        <pc:docMk/>
      </pc:docMkLst>
      <pc:sldChg chg="modSp mod">
        <pc:chgData name="Cariou, Laurent" userId="4453f93f-2ed2-46e8-bb8c-3237fbfdd40b" providerId="ADAL" clId="{D91D2F98-6ED1-42E0-B6DC-BDA9CAF35246}" dt="2023-11-17T01:10:16.784" v="199" actId="404"/>
        <pc:sldMkLst>
          <pc:docMk/>
          <pc:sldMk cId="0" sldId="288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D91D2F98-6ED1-42E0-B6DC-BDA9CAF35246}" dt="2023-11-17T01:10:16.784" v="199" actId="404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D91D2F98-6ED1-42E0-B6DC-BDA9CAF35246}" dt="2023-11-17T01:02:42.010" v="17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D91D2F98-6ED1-42E0-B6DC-BDA9CAF35246}" dt="2023-11-17T00:54:29.224" v="14" actId="20577"/>
        <pc:sldMkLst>
          <pc:docMk/>
          <pc:sldMk cId="0" sldId="290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D91D2F98-6ED1-42E0-B6DC-BDA9CAF35246}" dt="2023-11-17T00:54:29.224" v="14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D91D2F98-6ED1-42E0-B6DC-BDA9CAF35246}" dt="2023-11-17T01:10:42.332" v="216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D91D2F98-6ED1-42E0-B6DC-BDA9CAF35246}" dt="2023-11-17T01:10:42.332" v="216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D91D2F98-6ED1-42E0-B6DC-BDA9CAF35246}" dt="2023-11-17T00:54:20.184" v="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D91D2F98-6ED1-42E0-B6DC-BDA9CAF35246}" dt="2023-11-17T00:54:20.184" v="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15AA999-D07E-49F2-A7AF-4D2CBDDC201A}"/>
    <pc:docChg chg="undo custSel modSld modMainMaster">
      <pc:chgData name="Cariou, Laurent" userId="4453f93f-2ed2-46e8-bb8c-3237fbfdd40b" providerId="ADAL" clId="{A15AA999-D07E-49F2-A7AF-4D2CBDDC201A}" dt="2024-01-18T20:31:47.804" v="226" actId="20577"/>
      <pc:docMkLst>
        <pc:docMk/>
      </pc:docMkLst>
      <pc:sldChg chg="modSp mod">
        <pc:chgData name="Cariou, Laurent" userId="4453f93f-2ed2-46e8-bb8c-3237fbfdd40b" providerId="ADAL" clId="{A15AA999-D07E-49F2-A7AF-4D2CBDDC201A}" dt="2024-01-18T20:31:47.804" v="226" actId="20577"/>
        <pc:sldMkLst>
          <pc:docMk/>
          <pc:sldMk cId="0" sldId="288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A15AA999-D07E-49F2-A7AF-4D2CBDDC201A}" dt="2024-01-18T20:31:47.804" v="22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A15AA999-D07E-49F2-A7AF-4D2CBDDC201A}" dt="2024-01-18T20:31:21.524" v="163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A15AA999-D07E-49F2-A7AF-4D2CBDDC201A}" dt="2024-01-18T20:26:09.136" v="18" actId="20577"/>
        <pc:sldMkLst>
          <pc:docMk/>
          <pc:sldMk cId="0" sldId="290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15AA999-D07E-49F2-A7AF-4D2CBDDC201A}" dt="2024-01-18T20:26:09.136" v="18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A15AA999-D07E-49F2-A7AF-4D2CBDDC201A}" dt="2024-01-18T20:30:23.757" v="15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A15AA999-D07E-49F2-A7AF-4D2CBDDC201A}" dt="2024-01-18T20:30:23.757" v="15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15AA999-D07E-49F2-A7AF-4D2CBDDC201A}" dt="2024-01-18T20:25:29.983" v="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15AA999-D07E-49F2-A7AF-4D2CBDDC201A}" dt="2024-01-18T20:25:29.983" v="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DC9B53E-838F-4C1E-925F-0BC828A6BA3B}"/>
    <pc:docChg chg="undo custSel modSld modMainMaster">
      <pc:chgData name="Cariou, Laurent" userId="4453f93f-2ed2-46e8-bb8c-3237fbfdd40b" providerId="ADAL" clId="{ADC9B53E-838F-4C1E-925F-0BC828A6BA3B}" dt="2023-05-18T23:11:20.045" v="231" actId="20577"/>
      <pc:docMkLst>
        <pc:docMk/>
      </pc:docMkLst>
      <pc:sldChg chg="modSp mod">
        <pc:chgData name="Cariou, Laurent" userId="4453f93f-2ed2-46e8-bb8c-3237fbfdd40b" providerId="ADAL" clId="{ADC9B53E-838F-4C1E-925F-0BC828A6BA3B}" dt="2023-05-18T23:11:20.045" v="231" actId="20577"/>
        <pc:sldMkLst>
          <pc:docMk/>
          <pc:sldMk cId="0" sldId="288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3:11:20.045" v="231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ADC9B53E-838F-4C1E-925F-0BC828A6BA3B}" dt="2023-05-18T17:42:49.838" v="17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13:55:24.757" v="10" actId="20577"/>
        <pc:sldMkLst>
          <pc:docMk/>
          <pc:sldMk cId="0" sldId="290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DC9B53E-838F-4C1E-925F-0BC828A6BA3B}" dt="2023-05-18T13:55:24.757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21:57:10.427" v="183" actId="15"/>
        <pc:sldMkLst>
          <pc:docMk/>
          <pc:sldMk cId="2868633806" sldId="523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1:57:10.427" v="183" actId="15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DC9B53E-838F-4C1E-925F-0BC828A6BA3B}" dt="2023-05-18T19:00:07.218" v="17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DC9B53E-838F-4C1E-925F-0BC828A6BA3B}" dt="2023-05-18T19:00:07.218" v="17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34A1D8F1-BAD3-42A6-8DE1-1C933A5BBC2C}"/>
    <pc:docChg chg="undo custSel modSld modMainMaster">
      <pc:chgData name="Cariou, Laurent" userId="4453f93f-2ed2-46e8-bb8c-3237fbfdd40b" providerId="ADAL" clId="{34A1D8F1-BAD3-42A6-8DE1-1C933A5BBC2C}" dt="2023-07-13T16:09:02.140" v="254" actId="20577"/>
      <pc:docMkLst>
        <pc:docMk/>
      </pc:docMkLst>
      <pc:sldChg chg="modSp mod">
        <pc:chgData name="Cariou, Laurent" userId="4453f93f-2ed2-46e8-bb8c-3237fbfdd40b" providerId="ADAL" clId="{34A1D8F1-BAD3-42A6-8DE1-1C933A5BBC2C}" dt="2023-07-13T16:07:18.029" v="205" actId="6549"/>
        <pc:sldMkLst>
          <pc:docMk/>
          <pc:sldMk cId="0" sldId="288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7:18.029" v="205" actId="6549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4A1D8F1-BAD3-42A6-8DE1-1C933A5BBC2C}" dt="2023-07-13T16:07:05.062" v="19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3:57.441" v="6" actId="20577"/>
        <pc:sldMkLst>
          <pc:docMk/>
          <pc:sldMk cId="0" sldId="290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34A1D8F1-BAD3-42A6-8DE1-1C933A5BBC2C}" dt="2023-07-13T16:03:36.722" v="3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4A1D8F1-BAD3-42A6-8DE1-1C933A5BBC2C}" dt="2023-07-13T16:03:57.441" v="6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9:02.140" v="254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9:02.140" v="254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4A1D8F1-BAD3-42A6-8DE1-1C933A5BBC2C}" dt="2023-07-13T16:08:33.650" v="211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4A1D8F1-BAD3-42A6-8DE1-1C933A5BBC2C}" dt="2023-07-13T16:08:33.650" v="21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E5C223F7-8328-4DE0-AA13-9382DFE0DB17}"/>
    <pc:docChg chg="undo custSel modSld modMainMaster">
      <pc:chgData name="Cariou, Laurent" userId="4453f93f-2ed2-46e8-bb8c-3237fbfdd40b" providerId="ADAL" clId="{E5C223F7-8328-4DE0-AA13-9382DFE0DB17}" dt="2023-03-16T21:25:39.626" v="560" actId="20577"/>
      <pc:docMkLst>
        <pc:docMk/>
      </pc:docMkLst>
      <pc:sldChg chg="modSp mod">
        <pc:chgData name="Cariou, Laurent" userId="4453f93f-2ed2-46e8-bb8c-3237fbfdd40b" providerId="ADAL" clId="{E5C223F7-8328-4DE0-AA13-9382DFE0DB17}" dt="2023-03-16T20:44:46.657" v="488" actId="20577"/>
        <pc:sldMkLst>
          <pc:docMk/>
          <pc:sldMk cId="0" sldId="288"/>
        </pc:sldMkLst>
        <pc:spChg chg="mod">
          <ac:chgData name="Cariou, Laurent" userId="4453f93f-2ed2-46e8-bb8c-3237fbfdd40b" providerId="ADAL" clId="{E5C223F7-8328-4DE0-AA13-9382DFE0DB17}" dt="2023-03-16T20:36:23.610" v="19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0:44:46.657" v="488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E5C223F7-8328-4DE0-AA13-9382DFE0DB17}" dt="2023-03-16T20:43:09.615" v="40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0:36:49.103" v="25" actId="20577"/>
        <pc:sldMkLst>
          <pc:docMk/>
          <pc:sldMk cId="0" sldId="290"/>
        </pc:sldMkLst>
        <pc:spChg chg="mod">
          <ac:chgData name="Cariou, Laurent" userId="4453f93f-2ed2-46e8-bb8c-3237fbfdd40b" providerId="ADAL" clId="{E5C223F7-8328-4DE0-AA13-9382DFE0DB17}" dt="2023-03-16T20:36:15.671" v="9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E5C223F7-8328-4DE0-AA13-9382DFE0DB17}" dt="2023-03-16T20:36:12.804" v="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E5C223F7-8328-4DE0-AA13-9382DFE0DB17}" dt="2023-03-16T20:36:49.103" v="2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1:25:39.626" v="56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E5C223F7-8328-4DE0-AA13-9382DFE0DB17}" dt="2023-03-16T20:36:19.416" v="14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1:25:39.626" v="56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E5C223F7-8328-4DE0-AA13-9382DFE0DB17}" dt="2023-03-16T20:36:39.591" v="22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E5C223F7-8328-4DE0-AA13-9382DFE0DB17}" dt="2023-03-16T20:36:39.591" v="2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802.11-24/0617r1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409-00-0uhr-uhr-sg-march-2023-meeting-minute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March 2024 IMMW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11264"/>
              </p:ext>
            </p:extLst>
          </p:nvPr>
        </p:nvGraphicFramePr>
        <p:xfrm>
          <a:off x="2073275" y="2357438"/>
          <a:ext cx="8534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8476" imgH="1184650" progId="Word.Document.8">
                  <p:embed/>
                </p:oleObj>
              </mc:Choice>
              <mc:Fallback>
                <p:oleObj name="Document" r:id="rId3" imgW="8538476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2357438"/>
                        <a:ext cx="8534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11201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work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7 contributions focused on the scope of the project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Good progress on convergence on PAR document. 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Straw Poll on PAR document 24/0116r2: 67Y, 16N, 25A</a:t>
            </a:r>
          </a:p>
          <a:p>
            <a:pPr lvl="2">
              <a:lnSpc>
                <a:spcPct val="90000"/>
              </a:lnSpc>
            </a:pPr>
            <a:endParaRPr lang="en-US" sz="2200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Minutes: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Document 24/585r0: will be uploaded soon </a:t>
            </a:r>
          </a:p>
          <a:p>
            <a:pPr marL="857250" lvl="2" indent="0">
              <a:lnSpc>
                <a:spcPct val="90000"/>
              </a:lnSpc>
              <a:buNone/>
            </a:pPr>
            <a:endParaRPr lang="en-US" sz="1800" dirty="0"/>
          </a:p>
          <a:p>
            <a:pPr lvl="2">
              <a:lnSpc>
                <a:spcPct val="90000"/>
              </a:lnSpc>
            </a:pPr>
            <a:endParaRPr lang="en-US" sz="1800" dirty="0"/>
          </a:p>
          <a:p>
            <a:pPr marL="857250" lvl="2" indent="0">
              <a:lnSpc>
                <a:spcPct val="90000"/>
              </a:lnSpc>
              <a:buNone/>
            </a:pPr>
            <a:endParaRPr lang="en-US" sz="1800" dirty="0"/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AD53DD-DB0A-446F-A060-0225B6B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74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 plan: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No conf calls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In May: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Approve PAR and CSD documents</a:t>
            </a:r>
          </a:p>
          <a:p>
            <a:pPr>
              <a:lnSpc>
                <a:spcPct val="90000"/>
              </a:lnSpc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96F0-1CCB-49A6-B327-4D152CBF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6687</TotalTime>
  <Words>136</Words>
  <Application>Microsoft Office PowerPoint</Application>
  <PresentationFormat>Widescreen</PresentationFormat>
  <Paragraphs>50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Times New Roman</vt:lpstr>
      <vt:lpstr>802-11-Submission</vt:lpstr>
      <vt:lpstr>Document</vt:lpstr>
      <vt:lpstr>March 2024 IMMW SG Closing Report</vt:lpstr>
      <vt:lpstr>Work Completed</vt:lpstr>
      <vt:lpstr>Plans for May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Cariou, Laurent</cp:lastModifiedBy>
  <cp:revision>203</cp:revision>
  <cp:lastPrinted>1998-02-10T13:28:06Z</cp:lastPrinted>
  <dcterms:created xsi:type="dcterms:W3CDTF">2007-05-21T21:00:37Z</dcterms:created>
  <dcterms:modified xsi:type="dcterms:W3CDTF">2024-03-15T01:55:40Z</dcterms:modified>
  <cp:category/>
</cp:coreProperties>
</file>