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9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47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2024	doc.: IEEE 802.11-24/0616r0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1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63-04-0arc-arc-sc-agenda-mar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2024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11-24/0263r4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Completed comment resolution of WG LB (802.1 “hosting”).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last significant open issue is what to do to better describe EPD/LPD.  In P802REVc meeting, continued/finished review of a proposal for replacement text, which will remove the EPD and LPD terminology, and instead refer to/describe how the LLC does protocol discrimination with a protocol identifier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EtherType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, LSAP addresses/SNAP, etc.) and how it formats the protocol identifier in LPDUs (2 styles).  Made some edits from suggestions for improvement of the draft.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Will recirc out of March, and likely again from an April telecon. Expect to start SA ballot out of May.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Considered follow-on architecture work, from the IEEE Std 802 results, and discussed 802.11be architecture fit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Agreed we could probably use 3 Annexes, all informative, on: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Frame Exchange and Frame Exchange Sequence explanation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Overview/introduction/index to specific frame usage/order, with references into the body text subclauses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Discussion of how “real-world” implementation designs relate/map to the architecture in 802.11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WBA E2E QoS presentation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Deferred to May.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Related to IEEE Std 802 updates (slide 20):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Access Domains: “802 Access Domains”?  In 802.11, an ESS?  TGbe implications?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Is the DS a bridge (small ‘b’)?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Clarify EPD/LPD within 802.11: </a:t>
            </a:r>
            <a:r>
              <a:rPr lang="en-US" sz="2000" dirty="0">
                <a:hlinkClick r:id="rId3"/>
              </a:rPr>
              <a:t>11-20/0174r0</a:t>
            </a:r>
            <a:endParaRPr lang="en-US" sz="2000" dirty="0"/>
          </a:p>
          <a:p>
            <a:pPr marL="1485900" lvl="4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Follow the lead from 802REVc?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results of IEEE P802REVc recirculation ballot(s)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WBA E2E QoS coordination,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Teleconferences – None expected.  If needed, will schedule with 10-days notice.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May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13216</TotalTime>
  <Words>515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398</cp:revision>
  <cp:lastPrinted>1998-02-10T13:28:06Z</cp:lastPrinted>
  <dcterms:created xsi:type="dcterms:W3CDTF">2009-07-15T16:38:20Z</dcterms:created>
  <dcterms:modified xsi:type="dcterms:W3CDTF">2024-03-14T21:12:26Z</dcterms:modified>
</cp:coreProperties>
</file>