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3" r:id="rId4"/>
    <p:sldId id="264" r:id="rId5"/>
    <p:sldId id="266" r:id="rId6"/>
    <p:sldId id="267" r:id="rId7"/>
    <p:sldId id="2137" r:id="rId8"/>
    <p:sldId id="268" r:id="rId9"/>
    <p:sldId id="271" r:id="rId10"/>
    <p:sldId id="2119" r:id="rId11"/>
    <p:sldId id="2139" r:id="rId12"/>
    <p:sldId id="269" r:id="rId13"/>
    <p:sldId id="2138" r:id="rId14"/>
    <p:sldId id="2116" r:id="rId15"/>
    <p:sldId id="2117" r:id="rId16"/>
    <p:sldId id="2118" r:id="rId17"/>
    <p:sldId id="2136" r:id="rId18"/>
    <p:sldId id="270" r:id="rId19"/>
    <p:sldId id="2120" r:id="rId20"/>
    <p:sldId id="257" r:id="rId21"/>
    <p:sldId id="258" r:id="rId22"/>
    <p:sldId id="265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C88300-CE9D-D1A4-D5FC-884B25D64DF6}" name="Leif Wilhelmsson R" initials="LWR" userId="S::leif.r.wilhelmsson@ericsson.com::7717ad8e-2c2a-4a23-b6d3-5ca880b42707" providerId="AD"/>
  <p188:author id="{36C55A1F-FE38-44C2-A79B-25452B974D03}" name="Guido R. Hiertz" initials="grh" userId="Guido R. Hiertz" providerId="None"/>
  <p188:author id="{F04370C8-EA7B-B605-533C-32F6FD93AA63}" name="Sebastian Max" initials="SM" userId="S::sebastian.max@ericsson.com::be0f25e6-48a2-4e87-b5b5-cf865e859a8b" providerId="AD"/>
  <p188:author id="{01E82DE9-9B0C-9DB0-2479-57D8EF8A3081}" name="Charlie Pettersson" initials="CP" userId="S::charlie.pettersson@ericsson.com::d12b89ca-3998-45f3-8d31-e36f3230f1c4" providerId="AD"/>
  <p188:author id="{2EBB9AEE-BA96-A2AF-6598-75C22B9D3624}" name="Rocco Di Taranto" initials="RDT" userId="S::rocco.di.taranto@ericsson.com::a17f7552-eedb-4a64-9a6a-47290542f0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FF"/>
    <a:srgbClr val="FF0000"/>
    <a:srgbClr val="00FF00"/>
    <a:srgbClr val="008000"/>
    <a:srgbClr val="1AFF19"/>
    <a:srgbClr val="3AFF3A"/>
    <a:srgbClr val="060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48E79-7B7E-5043-A179-CD4A5BAB9856}" v="55" dt="2024-03-21T15:35:07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0"/>
    <p:restoredTop sz="94786"/>
  </p:normalViewPr>
  <p:slideViewPr>
    <p:cSldViewPr snapToGrid="0">
      <p:cViewPr varScale="1">
        <p:scale>
          <a:sx n="196" d="100"/>
          <a:sy n="196" d="100"/>
        </p:scale>
        <p:origin x="15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Max" userId="be0f25e6-48a2-4e87-b5b5-cf865e859a8b" providerId="ADAL" clId="{F9748E79-7B7E-5043-A179-CD4A5BAB9856}"/>
    <pc:docChg chg="undo custSel addSld delSld modSld addMainMaster delMainMaster modMainMaster">
      <pc:chgData name="Sebastian Max" userId="be0f25e6-48a2-4e87-b5b5-cf865e859a8b" providerId="ADAL" clId="{F9748E79-7B7E-5043-A179-CD4A5BAB9856}" dt="2024-03-21T15:54:13.434" v="569" actId="12"/>
      <pc:docMkLst>
        <pc:docMk/>
      </pc:docMkLst>
      <pc:sldChg chg="modSp">
        <pc:chgData name="Sebastian Max" userId="be0f25e6-48a2-4e87-b5b5-cf865e859a8b" providerId="ADAL" clId="{F9748E79-7B7E-5043-A179-CD4A5BAB9856}" dt="2024-03-21T15:33:56.932" v="189"/>
        <pc:sldMkLst>
          <pc:docMk/>
          <pc:sldMk cId="0" sldId="256"/>
        </pc:sldMkLst>
        <pc:graphicFrameChg chg="mod">
          <ac:chgData name="Sebastian Max" userId="be0f25e6-48a2-4e87-b5b5-cf865e859a8b" providerId="ADAL" clId="{F9748E79-7B7E-5043-A179-CD4A5BAB9856}" dt="2024-03-21T15:33:56.932" v="189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Sp modSp add mod">
        <pc:chgData name="Sebastian Max" userId="be0f25e6-48a2-4e87-b5b5-cf865e859a8b" providerId="ADAL" clId="{F9748E79-7B7E-5043-A179-CD4A5BAB9856}" dt="2024-03-21T15:51:37.988" v="546" actId="12788"/>
        <pc:sldMkLst>
          <pc:docMk/>
          <pc:sldMk cId="2649668576" sldId="257"/>
        </pc:sldMkLst>
        <pc:spChg chg="mod">
          <ac:chgData name="Sebastian Max" userId="be0f25e6-48a2-4e87-b5b5-cf865e859a8b" providerId="ADAL" clId="{F9748E79-7B7E-5043-A179-CD4A5BAB9856}" dt="2024-03-21T15:51:11.345" v="541" actId="2711"/>
          <ac:spMkLst>
            <pc:docMk/>
            <pc:sldMk cId="2649668576" sldId="257"/>
            <ac:spMk id="2" creationId="{DD29719C-E86A-F2D3-51DE-2520DAE456EA}"/>
          </ac:spMkLst>
        </pc:spChg>
        <pc:spChg chg="mod">
          <ac:chgData name="Sebastian Max" userId="be0f25e6-48a2-4e87-b5b5-cf865e859a8b" providerId="ADAL" clId="{F9748E79-7B7E-5043-A179-CD4A5BAB9856}" dt="2024-03-21T15:51:37.988" v="546" actId="12788"/>
          <ac:spMkLst>
            <pc:docMk/>
            <pc:sldMk cId="2649668576" sldId="257"/>
            <ac:spMk id="3" creationId="{12B62257-B50F-F92E-DDC1-71932EFA14CE}"/>
          </ac:spMkLst>
        </pc:spChg>
        <pc:spChg chg="mod">
          <ac:chgData name="Sebastian Max" userId="be0f25e6-48a2-4e87-b5b5-cf865e859a8b" providerId="ADAL" clId="{F9748E79-7B7E-5043-A179-CD4A5BAB9856}" dt="2024-03-21T15:51:11.345" v="541" actId="2711"/>
          <ac:spMkLst>
            <pc:docMk/>
            <pc:sldMk cId="2649668576" sldId="257"/>
            <ac:spMk id="5" creationId="{115CF065-0981-C002-412C-D7BFE6ADA124}"/>
          </ac:spMkLst>
        </pc:spChg>
        <pc:spChg chg="add mod">
          <ac:chgData name="Sebastian Max" userId="be0f25e6-48a2-4e87-b5b5-cf865e859a8b" providerId="ADAL" clId="{F9748E79-7B7E-5043-A179-CD4A5BAB9856}" dt="2024-03-21T15:51:11.345" v="541" actId="2711"/>
          <ac:spMkLst>
            <pc:docMk/>
            <pc:sldMk cId="2649668576" sldId="257"/>
            <ac:spMk id="7" creationId="{5E230F88-B37E-4D9E-898A-2111647BFCEE}"/>
          </ac:spMkLst>
        </pc:spChg>
        <pc:spChg chg="add mod">
          <ac:chgData name="Sebastian Max" userId="be0f25e6-48a2-4e87-b5b5-cf865e859a8b" providerId="ADAL" clId="{F9748E79-7B7E-5043-A179-CD4A5BAB9856}" dt="2024-03-21T15:51:11.345" v="541" actId="2711"/>
          <ac:spMkLst>
            <pc:docMk/>
            <pc:sldMk cId="2649668576" sldId="257"/>
            <ac:spMk id="8" creationId="{8F015860-ED8E-2ADE-2CEF-D87AB6ACEB7B}"/>
          </ac:spMkLst>
        </pc:spChg>
        <pc:spChg chg="add mod">
          <ac:chgData name="Sebastian Max" userId="be0f25e6-48a2-4e87-b5b5-cf865e859a8b" providerId="ADAL" clId="{F9748E79-7B7E-5043-A179-CD4A5BAB9856}" dt="2024-03-21T15:51:11.345" v="541" actId="2711"/>
          <ac:spMkLst>
            <pc:docMk/>
            <pc:sldMk cId="2649668576" sldId="257"/>
            <ac:spMk id="9" creationId="{3F77F6AC-F1EB-7ED0-9A6E-FE0AD060DAA8}"/>
          </ac:spMkLst>
        </pc:spChg>
        <pc:spChg chg="mod">
          <ac:chgData name="Sebastian Max" userId="be0f25e6-48a2-4e87-b5b5-cf865e859a8b" providerId="ADAL" clId="{F9748E79-7B7E-5043-A179-CD4A5BAB9856}" dt="2024-03-21T15:51:11.345" v="541" actId="2711"/>
          <ac:spMkLst>
            <pc:docMk/>
            <pc:sldMk cId="2649668576" sldId="257"/>
            <ac:spMk id="14" creationId="{141C631B-2138-1A23-9E99-63B1BEB46BD8}"/>
          </ac:spMkLst>
        </pc:sp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3981858315" sldId="257"/>
        </pc:sldMkLst>
      </pc:sldChg>
      <pc:sldChg chg="addSp modSp add mod">
        <pc:chgData name="Sebastian Max" userId="be0f25e6-48a2-4e87-b5b5-cf865e859a8b" providerId="ADAL" clId="{F9748E79-7B7E-5043-A179-CD4A5BAB9856}" dt="2024-03-21T15:51:25.609" v="543" actId="12788"/>
        <pc:sldMkLst>
          <pc:docMk/>
          <pc:sldMk cId="1681309042" sldId="258"/>
        </pc:sldMkLst>
        <pc:spChg chg="mod">
          <ac:chgData name="Sebastian Max" userId="be0f25e6-48a2-4e87-b5b5-cf865e859a8b" providerId="ADAL" clId="{F9748E79-7B7E-5043-A179-CD4A5BAB9856}" dt="2024-03-21T15:51:25.609" v="543" actId="12788"/>
          <ac:spMkLst>
            <pc:docMk/>
            <pc:sldMk cId="1681309042" sldId="258"/>
            <ac:spMk id="2" creationId="{C69878E3-2CB7-8A0D-F75A-9B2E4F855587}"/>
          </ac:spMkLst>
        </pc:spChg>
        <pc:spChg chg="add mod">
          <ac:chgData name="Sebastian Max" userId="be0f25e6-48a2-4e87-b5b5-cf865e859a8b" providerId="ADAL" clId="{F9748E79-7B7E-5043-A179-CD4A5BAB9856}" dt="2024-03-21T15:32:48.115" v="185"/>
          <ac:spMkLst>
            <pc:docMk/>
            <pc:sldMk cId="1681309042" sldId="258"/>
            <ac:spMk id="4" creationId="{7523BEAE-72E3-D4B7-C7AA-F13981F2C1F6}"/>
          </ac:spMkLst>
        </pc:spChg>
        <pc:spChg chg="add mod">
          <ac:chgData name="Sebastian Max" userId="be0f25e6-48a2-4e87-b5b5-cf865e859a8b" providerId="ADAL" clId="{F9748E79-7B7E-5043-A179-CD4A5BAB9856}" dt="2024-03-21T15:32:48.115" v="185"/>
          <ac:spMkLst>
            <pc:docMk/>
            <pc:sldMk cId="1681309042" sldId="258"/>
            <ac:spMk id="5" creationId="{66404C83-A901-32B6-7C72-DC3427CD1341}"/>
          </ac:spMkLst>
        </pc:spChg>
        <pc:spChg chg="add mod">
          <ac:chgData name="Sebastian Max" userId="be0f25e6-48a2-4e87-b5b5-cf865e859a8b" providerId="ADAL" clId="{F9748E79-7B7E-5043-A179-CD4A5BAB9856}" dt="2024-03-21T15:34:35.071" v="211"/>
          <ac:spMkLst>
            <pc:docMk/>
            <pc:sldMk cId="1681309042" sldId="258"/>
            <ac:spMk id="6" creationId="{65DB7525-B443-C56D-9671-46B7C9977FD1}"/>
          </ac:spMkLst>
        </pc:sp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1918201763" sldId="258"/>
        </pc:sldMkLst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1383928708" sldId="261"/>
        </pc:sldMkLst>
      </pc:sldChg>
      <pc:sldChg chg="add del">
        <pc:chgData name="Sebastian Max" userId="be0f25e6-48a2-4e87-b5b5-cf865e859a8b" providerId="ADAL" clId="{F9748E79-7B7E-5043-A179-CD4A5BAB9856}" dt="2024-03-21T15:31:39.923" v="164" actId="2696"/>
        <pc:sldMkLst>
          <pc:docMk/>
          <pc:sldMk cId="2881951756" sldId="261"/>
        </pc:sldMkLst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154167490" sldId="262"/>
        </pc:sldMkLst>
      </pc:sldChg>
      <pc:sldChg chg="addSp modSp add mod">
        <pc:chgData name="Sebastian Max" userId="be0f25e6-48a2-4e87-b5b5-cf865e859a8b" providerId="ADAL" clId="{F9748E79-7B7E-5043-A179-CD4A5BAB9856}" dt="2024-03-21T15:52:26.398" v="561" actId="1035"/>
        <pc:sldMkLst>
          <pc:docMk/>
          <pc:sldMk cId="2067981410" sldId="262"/>
        </pc:sldMkLst>
        <pc:spChg chg="add mod">
          <ac:chgData name="Sebastian Max" userId="be0f25e6-48a2-4e87-b5b5-cf865e859a8b" providerId="ADAL" clId="{F9748E79-7B7E-5043-A179-CD4A5BAB9856}" dt="2024-03-21T15:32:19.130" v="166"/>
          <ac:spMkLst>
            <pc:docMk/>
            <pc:sldMk cId="2067981410" sldId="262"/>
            <ac:spMk id="2" creationId="{60FEDBA2-6EB5-6338-F468-DB3DC9196A82}"/>
          </ac:spMkLst>
        </pc:spChg>
        <pc:spChg chg="add mod">
          <ac:chgData name="Sebastian Max" userId="be0f25e6-48a2-4e87-b5b5-cf865e859a8b" providerId="ADAL" clId="{F9748E79-7B7E-5043-A179-CD4A5BAB9856}" dt="2024-03-21T15:32:19.130" v="166"/>
          <ac:spMkLst>
            <pc:docMk/>
            <pc:sldMk cId="2067981410" sldId="262"/>
            <ac:spMk id="3" creationId="{EBA44328-C769-23D7-A944-0C2664941036}"/>
          </ac:spMkLst>
        </pc:spChg>
        <pc:spChg chg="add mod">
          <ac:chgData name="Sebastian Max" userId="be0f25e6-48a2-4e87-b5b5-cf865e859a8b" providerId="ADAL" clId="{F9748E79-7B7E-5043-A179-CD4A5BAB9856}" dt="2024-03-21T15:34:12.899" v="192" actId="1035"/>
          <ac:spMkLst>
            <pc:docMk/>
            <pc:sldMk cId="2067981410" sldId="262"/>
            <ac:spMk id="4" creationId="{B0BB0E5A-DBE1-AD0B-52BD-0AF6B007AF9D}"/>
          </ac:spMkLst>
        </pc:spChg>
        <pc:spChg chg="mod">
          <ac:chgData name="Sebastian Max" userId="be0f25e6-48a2-4e87-b5b5-cf865e859a8b" providerId="ADAL" clId="{F9748E79-7B7E-5043-A179-CD4A5BAB9856}" dt="2024-03-21T15:52:26.398" v="561" actId="1035"/>
          <ac:spMkLst>
            <pc:docMk/>
            <pc:sldMk cId="2067981410" sldId="262"/>
            <ac:spMk id="8" creationId="{8ECC7147-B075-4728-2322-ADCFA225805F}"/>
          </ac:spMkLst>
        </pc:spChg>
        <pc:spChg chg="mod">
          <ac:chgData name="Sebastian Max" userId="be0f25e6-48a2-4e87-b5b5-cf865e859a8b" providerId="ADAL" clId="{F9748E79-7B7E-5043-A179-CD4A5BAB9856}" dt="2024-03-21T15:37:41.231" v="249" actId="1035"/>
          <ac:spMkLst>
            <pc:docMk/>
            <pc:sldMk cId="2067981410" sldId="262"/>
            <ac:spMk id="9" creationId="{73473E0C-1CBB-EE35-2A1B-777BF73DCF98}"/>
          </ac:spMkLst>
        </pc:spChg>
        <pc:spChg chg="mod">
          <ac:chgData name="Sebastian Max" userId="be0f25e6-48a2-4e87-b5b5-cf865e859a8b" providerId="ADAL" clId="{F9748E79-7B7E-5043-A179-CD4A5BAB9856}" dt="2024-03-21T15:37:41.231" v="249" actId="1035"/>
          <ac:spMkLst>
            <pc:docMk/>
            <pc:sldMk cId="2067981410" sldId="262"/>
            <ac:spMk id="11" creationId="{49CF7CF8-99CC-8C70-1F0A-C53642CAFBD3}"/>
          </ac:spMkLst>
        </pc:sp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3587159628" sldId="263"/>
        </pc:sldMkLst>
      </pc:sldChg>
      <pc:sldChg chg="addSp modSp add mod">
        <pc:chgData name="Sebastian Max" userId="be0f25e6-48a2-4e87-b5b5-cf865e859a8b" providerId="ADAL" clId="{F9748E79-7B7E-5043-A179-CD4A5BAB9856}" dt="2024-03-21T15:37:05.721" v="229" actId="242"/>
        <pc:sldMkLst>
          <pc:docMk/>
          <pc:sldMk cId="3961369463" sldId="263"/>
        </pc:sldMkLst>
        <pc:spChg chg="mod">
          <ac:chgData name="Sebastian Max" userId="be0f25e6-48a2-4e87-b5b5-cf865e859a8b" providerId="ADAL" clId="{F9748E79-7B7E-5043-A179-CD4A5BAB9856}" dt="2024-03-21T15:36:58.445" v="228" actId="12"/>
          <ac:spMkLst>
            <pc:docMk/>
            <pc:sldMk cId="3961369463" sldId="263"/>
            <ac:spMk id="2" creationId="{8945FB59-9F79-6A22-F77D-8CE4565A1F20}"/>
          </ac:spMkLst>
        </pc:spChg>
        <pc:spChg chg="mod">
          <ac:chgData name="Sebastian Max" userId="be0f25e6-48a2-4e87-b5b5-cf865e859a8b" providerId="ADAL" clId="{F9748E79-7B7E-5043-A179-CD4A5BAB9856}" dt="2024-03-21T15:36:52.422" v="227" actId="12"/>
          <ac:spMkLst>
            <pc:docMk/>
            <pc:sldMk cId="3961369463" sldId="263"/>
            <ac:spMk id="3" creationId="{2236835E-64BC-458C-0BE9-C55F1E3CCAD8}"/>
          </ac:spMkLst>
        </pc:spChg>
        <pc:spChg chg="mod">
          <ac:chgData name="Sebastian Max" userId="be0f25e6-48a2-4e87-b5b5-cf865e859a8b" providerId="ADAL" clId="{F9748E79-7B7E-5043-A179-CD4A5BAB9856}" dt="2024-03-21T15:37:05.721" v="229" actId="242"/>
          <ac:spMkLst>
            <pc:docMk/>
            <pc:sldMk cId="3961369463" sldId="263"/>
            <ac:spMk id="4" creationId="{3013A9DA-4D1D-8411-EE1B-9C5B5E98962A}"/>
          </ac:spMkLst>
        </pc:spChg>
        <pc:spChg chg="add mod">
          <ac:chgData name="Sebastian Max" userId="be0f25e6-48a2-4e87-b5b5-cf865e859a8b" providerId="ADAL" clId="{F9748E79-7B7E-5043-A179-CD4A5BAB9856}" dt="2024-03-21T15:32:20.490" v="167"/>
          <ac:spMkLst>
            <pc:docMk/>
            <pc:sldMk cId="3961369463" sldId="263"/>
            <ac:spMk id="5" creationId="{2F4AC628-E7B1-9A4D-2843-789CAAB80E8B}"/>
          </ac:spMkLst>
        </pc:spChg>
        <pc:spChg chg="add mod">
          <ac:chgData name="Sebastian Max" userId="be0f25e6-48a2-4e87-b5b5-cf865e859a8b" providerId="ADAL" clId="{F9748E79-7B7E-5043-A179-CD4A5BAB9856}" dt="2024-03-21T15:32:20.490" v="167"/>
          <ac:spMkLst>
            <pc:docMk/>
            <pc:sldMk cId="3961369463" sldId="263"/>
            <ac:spMk id="8" creationId="{97C89D3C-C2D5-D49D-57C3-1C190FAEB495}"/>
          </ac:spMkLst>
        </pc:spChg>
        <pc:spChg chg="add mod">
          <ac:chgData name="Sebastian Max" userId="be0f25e6-48a2-4e87-b5b5-cf865e859a8b" providerId="ADAL" clId="{F9748E79-7B7E-5043-A179-CD4A5BAB9856}" dt="2024-03-21T15:34:14.226" v="193"/>
          <ac:spMkLst>
            <pc:docMk/>
            <pc:sldMk cId="3961369463" sldId="263"/>
            <ac:spMk id="9" creationId="{4AC82C5C-C8F7-EA82-A39D-09EBF8D2038E}"/>
          </ac:spMkLst>
        </pc:sp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2061361185" sldId="264"/>
        </pc:sldMkLst>
      </pc:sldChg>
      <pc:sldChg chg="addSp modSp add mod">
        <pc:chgData name="Sebastian Max" userId="be0f25e6-48a2-4e87-b5b5-cf865e859a8b" providerId="ADAL" clId="{F9748E79-7B7E-5043-A179-CD4A5BAB9856}" dt="2024-03-21T15:38:00.573" v="261" actId="1036"/>
        <pc:sldMkLst>
          <pc:docMk/>
          <pc:sldMk cId="3908856135" sldId="264"/>
        </pc:sldMkLst>
        <pc:spChg chg="mod">
          <ac:chgData name="Sebastian Max" userId="be0f25e6-48a2-4e87-b5b5-cf865e859a8b" providerId="ADAL" clId="{F9748E79-7B7E-5043-A179-CD4A5BAB9856}" dt="2024-03-21T15:36:42.833" v="226" actId="12"/>
          <ac:spMkLst>
            <pc:docMk/>
            <pc:sldMk cId="3908856135" sldId="264"/>
            <ac:spMk id="2" creationId="{FD75FAB5-3086-7B08-518E-EAFA8EDB8F23}"/>
          </ac:spMkLst>
        </pc:spChg>
        <pc:spChg chg="mod">
          <ac:chgData name="Sebastian Max" userId="be0f25e6-48a2-4e87-b5b5-cf865e859a8b" providerId="ADAL" clId="{F9748E79-7B7E-5043-A179-CD4A5BAB9856}" dt="2024-03-21T15:36:37.765" v="225" actId="12"/>
          <ac:spMkLst>
            <pc:docMk/>
            <pc:sldMk cId="3908856135" sldId="264"/>
            <ac:spMk id="3" creationId="{DDA60A68-0B1A-69E3-EB1B-C9F948384236}"/>
          </ac:spMkLst>
        </pc:spChg>
        <pc:spChg chg="mod">
          <ac:chgData name="Sebastian Max" userId="be0f25e6-48a2-4e87-b5b5-cf865e859a8b" providerId="ADAL" clId="{F9748E79-7B7E-5043-A179-CD4A5BAB9856}" dt="2024-03-21T15:37:55.853" v="250" actId="242"/>
          <ac:spMkLst>
            <pc:docMk/>
            <pc:sldMk cId="3908856135" sldId="264"/>
            <ac:spMk id="4" creationId="{3AD3CC21-6E5D-A2EC-E764-4A824C3C5D16}"/>
          </ac:spMkLst>
        </pc:spChg>
        <pc:spChg chg="add mod">
          <ac:chgData name="Sebastian Max" userId="be0f25e6-48a2-4e87-b5b5-cf865e859a8b" providerId="ADAL" clId="{F9748E79-7B7E-5043-A179-CD4A5BAB9856}" dt="2024-03-21T15:32:22.164" v="168"/>
          <ac:spMkLst>
            <pc:docMk/>
            <pc:sldMk cId="3908856135" sldId="264"/>
            <ac:spMk id="5" creationId="{6F1B30BA-CF15-DB75-8E3C-0FE88EE90B97}"/>
          </ac:spMkLst>
        </pc:spChg>
        <pc:spChg chg="add mod">
          <ac:chgData name="Sebastian Max" userId="be0f25e6-48a2-4e87-b5b5-cf865e859a8b" providerId="ADAL" clId="{F9748E79-7B7E-5043-A179-CD4A5BAB9856}" dt="2024-03-21T15:32:22.164" v="168"/>
          <ac:spMkLst>
            <pc:docMk/>
            <pc:sldMk cId="3908856135" sldId="264"/>
            <ac:spMk id="7" creationId="{70BEBDDA-6C2E-25C2-56DF-7EBF56C3BF82}"/>
          </ac:spMkLst>
        </pc:spChg>
        <pc:spChg chg="add mod">
          <ac:chgData name="Sebastian Max" userId="be0f25e6-48a2-4e87-b5b5-cf865e859a8b" providerId="ADAL" clId="{F9748E79-7B7E-5043-A179-CD4A5BAB9856}" dt="2024-03-21T15:34:15.127" v="194"/>
          <ac:spMkLst>
            <pc:docMk/>
            <pc:sldMk cId="3908856135" sldId="264"/>
            <ac:spMk id="8" creationId="{96419E2B-A4F9-DC62-03CA-EAAD4B025FC5}"/>
          </ac:spMkLst>
        </pc:spChg>
        <pc:picChg chg="mod">
          <ac:chgData name="Sebastian Max" userId="be0f25e6-48a2-4e87-b5b5-cf865e859a8b" providerId="ADAL" clId="{F9748E79-7B7E-5043-A179-CD4A5BAB9856}" dt="2024-03-21T15:38:00.573" v="261" actId="1036"/>
          <ac:picMkLst>
            <pc:docMk/>
            <pc:sldMk cId="3908856135" sldId="264"/>
            <ac:picMk id="6" creationId="{1176E44F-695D-C74C-BAEC-714F0EE352E6}"/>
          </ac:picMkLst>
        </pc:pic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815079229" sldId="265"/>
        </pc:sldMkLst>
      </pc:sldChg>
      <pc:sldChg chg="addSp delSp modSp add mod">
        <pc:chgData name="Sebastian Max" userId="be0f25e6-48a2-4e87-b5b5-cf865e859a8b" providerId="ADAL" clId="{F9748E79-7B7E-5043-A179-CD4A5BAB9856}" dt="2024-03-21T15:52:03.557" v="550" actId="1076"/>
        <pc:sldMkLst>
          <pc:docMk/>
          <pc:sldMk cId="2941201451" sldId="265"/>
        </pc:sldMkLst>
        <pc:spChg chg="mod">
          <ac:chgData name="Sebastian Max" userId="be0f25e6-48a2-4e87-b5b5-cf865e859a8b" providerId="ADAL" clId="{F9748E79-7B7E-5043-A179-CD4A5BAB9856}" dt="2024-03-21T15:51:48.789" v="547" actId="2711"/>
          <ac:spMkLst>
            <pc:docMk/>
            <pc:sldMk cId="2941201451" sldId="265"/>
            <ac:spMk id="2" creationId="{415053D3-0024-240C-010C-E078A87FAC5C}"/>
          </ac:spMkLst>
        </pc:spChg>
        <pc:spChg chg="mod">
          <ac:chgData name="Sebastian Max" userId="be0f25e6-48a2-4e87-b5b5-cf865e859a8b" providerId="ADAL" clId="{F9748E79-7B7E-5043-A179-CD4A5BAB9856}" dt="2024-03-21T15:51:48.789" v="547" actId="2711"/>
          <ac:spMkLst>
            <pc:docMk/>
            <pc:sldMk cId="2941201451" sldId="265"/>
            <ac:spMk id="3" creationId="{E71FDC42-9FDD-0474-AC20-89CA585AFC70}"/>
          </ac:spMkLst>
        </pc:spChg>
        <pc:spChg chg="add del mod">
          <ac:chgData name="Sebastian Max" userId="be0f25e6-48a2-4e87-b5b5-cf865e859a8b" providerId="ADAL" clId="{F9748E79-7B7E-5043-A179-CD4A5BAB9856}" dt="2024-03-21T15:34:49.232" v="214" actId="478"/>
          <ac:spMkLst>
            <pc:docMk/>
            <pc:sldMk cId="2941201451" sldId="265"/>
            <ac:spMk id="4" creationId="{8068490C-5955-1E41-5EA5-CBE4ECEAB248}"/>
          </ac:spMkLst>
        </pc:spChg>
        <pc:spChg chg="add del mod">
          <ac:chgData name="Sebastian Max" userId="be0f25e6-48a2-4e87-b5b5-cf865e859a8b" providerId="ADAL" clId="{F9748E79-7B7E-5043-A179-CD4A5BAB9856}" dt="2024-03-21T15:35:01.649" v="215" actId="478"/>
          <ac:spMkLst>
            <pc:docMk/>
            <pc:sldMk cId="2941201451" sldId="265"/>
            <ac:spMk id="5" creationId="{BFD8980A-A3F4-432A-1A92-540759B4526F}"/>
          </ac:spMkLst>
        </pc:spChg>
        <pc:spChg chg="mod">
          <ac:chgData name="Sebastian Max" userId="be0f25e6-48a2-4e87-b5b5-cf865e859a8b" providerId="ADAL" clId="{F9748E79-7B7E-5043-A179-CD4A5BAB9856}" dt="2024-03-21T15:52:00.192" v="549" actId="1076"/>
          <ac:spMkLst>
            <pc:docMk/>
            <pc:sldMk cId="2941201451" sldId="265"/>
            <ac:spMk id="7" creationId="{D215F6B6-B7AE-035B-D56F-0E0339520DDA}"/>
          </ac:spMkLst>
        </pc:spChg>
        <pc:spChg chg="mod">
          <ac:chgData name="Sebastian Max" userId="be0f25e6-48a2-4e87-b5b5-cf865e859a8b" providerId="ADAL" clId="{F9748E79-7B7E-5043-A179-CD4A5BAB9856}" dt="2024-03-21T15:52:03.557" v="550" actId="1076"/>
          <ac:spMkLst>
            <pc:docMk/>
            <pc:sldMk cId="2941201451" sldId="265"/>
            <ac:spMk id="8" creationId="{4C5D6038-789C-8BC0-6F52-278DEA8FB2C6}"/>
          </ac:spMkLst>
        </pc:spChg>
        <pc:spChg chg="add del mod">
          <ac:chgData name="Sebastian Max" userId="be0f25e6-48a2-4e87-b5b5-cf865e859a8b" providerId="ADAL" clId="{F9748E79-7B7E-5043-A179-CD4A5BAB9856}" dt="2024-03-21T15:35:03.828" v="216" actId="478"/>
          <ac:spMkLst>
            <pc:docMk/>
            <pc:sldMk cId="2941201451" sldId="265"/>
            <ac:spMk id="9" creationId="{94627D8D-FC76-5C33-7DD1-1A99B6B227BB}"/>
          </ac:spMkLst>
        </pc:spChg>
        <pc:spChg chg="add mod">
          <ac:chgData name="Sebastian Max" userId="be0f25e6-48a2-4e87-b5b5-cf865e859a8b" providerId="ADAL" clId="{F9748E79-7B7E-5043-A179-CD4A5BAB9856}" dt="2024-03-21T15:51:48.789" v="547" actId="2711"/>
          <ac:spMkLst>
            <pc:docMk/>
            <pc:sldMk cId="2941201451" sldId="265"/>
            <ac:spMk id="10" creationId="{1EB446EB-8408-8E03-9782-748F27945CE6}"/>
          </ac:spMkLst>
        </pc:spChg>
        <pc:spChg chg="add mod">
          <ac:chgData name="Sebastian Max" userId="be0f25e6-48a2-4e87-b5b5-cf865e859a8b" providerId="ADAL" clId="{F9748E79-7B7E-5043-A179-CD4A5BAB9856}" dt="2024-03-21T15:51:48.789" v="547" actId="2711"/>
          <ac:spMkLst>
            <pc:docMk/>
            <pc:sldMk cId="2941201451" sldId="265"/>
            <ac:spMk id="11" creationId="{4B2A6AE8-E0E6-BB0D-CE9F-07CA115FF090}"/>
          </ac:spMkLst>
        </pc:spChg>
        <pc:spChg chg="add mod">
          <ac:chgData name="Sebastian Max" userId="be0f25e6-48a2-4e87-b5b5-cf865e859a8b" providerId="ADAL" clId="{F9748E79-7B7E-5043-A179-CD4A5BAB9856}" dt="2024-03-21T15:51:48.789" v="547" actId="2711"/>
          <ac:spMkLst>
            <pc:docMk/>
            <pc:sldMk cId="2941201451" sldId="265"/>
            <ac:spMk id="12" creationId="{D52CAE26-D007-B4F2-0BBC-ECB0A7AE9C2B}"/>
          </ac:spMkLst>
        </pc:spChg>
        <pc:picChg chg="mod">
          <ac:chgData name="Sebastian Max" userId="be0f25e6-48a2-4e87-b5b5-cf865e859a8b" providerId="ADAL" clId="{F9748E79-7B7E-5043-A179-CD4A5BAB9856}" dt="2024-03-21T15:51:56.518" v="548" actId="14100"/>
          <ac:picMkLst>
            <pc:docMk/>
            <pc:sldMk cId="2941201451" sldId="265"/>
            <ac:picMk id="6" creationId="{5D8187C3-8558-4965-D24D-2AC9DF372567}"/>
          </ac:picMkLst>
        </pc:picChg>
      </pc:sldChg>
      <pc:sldChg chg="addSp modSp add mod">
        <pc:chgData name="Sebastian Max" userId="be0f25e6-48a2-4e87-b5b5-cf865e859a8b" providerId="ADAL" clId="{F9748E79-7B7E-5043-A179-CD4A5BAB9856}" dt="2024-03-21T15:53:30.216" v="567" actId="12"/>
        <pc:sldMkLst>
          <pc:docMk/>
          <pc:sldMk cId="1695994791" sldId="266"/>
        </pc:sldMkLst>
        <pc:spChg chg="mod">
          <ac:chgData name="Sebastian Max" userId="be0f25e6-48a2-4e87-b5b5-cf865e859a8b" providerId="ADAL" clId="{F9748E79-7B7E-5043-A179-CD4A5BAB9856}" dt="2024-03-21T15:53:30.216" v="567" actId="12"/>
          <ac:spMkLst>
            <pc:docMk/>
            <pc:sldMk cId="1695994791" sldId="266"/>
            <ac:spMk id="2" creationId="{9C0EDBAD-E9C9-87D4-DED1-5515DDBC1DBC}"/>
          </ac:spMkLst>
        </pc:spChg>
        <pc:spChg chg="mod">
          <ac:chgData name="Sebastian Max" userId="be0f25e6-48a2-4e87-b5b5-cf865e859a8b" providerId="ADAL" clId="{F9748E79-7B7E-5043-A179-CD4A5BAB9856}" dt="2024-03-21T15:53:30.216" v="567" actId="12"/>
          <ac:spMkLst>
            <pc:docMk/>
            <pc:sldMk cId="1695994791" sldId="266"/>
            <ac:spMk id="3" creationId="{BFE34081-0D10-E8B9-D30E-ECFBADB5348A}"/>
          </ac:spMkLst>
        </pc:spChg>
        <pc:spChg chg="mod">
          <ac:chgData name="Sebastian Max" userId="be0f25e6-48a2-4e87-b5b5-cf865e859a8b" providerId="ADAL" clId="{F9748E79-7B7E-5043-A179-CD4A5BAB9856}" dt="2024-03-21T15:38:08.708" v="263" actId="242"/>
          <ac:spMkLst>
            <pc:docMk/>
            <pc:sldMk cId="1695994791" sldId="266"/>
            <ac:spMk id="4" creationId="{B8B3688E-EF0C-C37A-5944-02A61D013AB8}"/>
          </ac:spMkLst>
        </pc:spChg>
        <pc:spChg chg="mod">
          <ac:chgData name="Sebastian Max" userId="be0f25e6-48a2-4e87-b5b5-cf865e859a8b" providerId="ADAL" clId="{F9748E79-7B7E-5043-A179-CD4A5BAB9856}" dt="2024-03-21T15:38:26.714" v="282" actId="2711"/>
          <ac:spMkLst>
            <pc:docMk/>
            <pc:sldMk cId="1695994791" sldId="266"/>
            <ac:spMk id="7" creationId="{E4441C2B-CD21-3136-3BA5-5DD96D2A6E7F}"/>
          </ac:spMkLst>
        </pc:spChg>
        <pc:spChg chg="add mod">
          <ac:chgData name="Sebastian Max" userId="be0f25e6-48a2-4e87-b5b5-cf865e859a8b" providerId="ADAL" clId="{F9748E79-7B7E-5043-A179-CD4A5BAB9856}" dt="2024-03-21T15:32:23.592" v="169"/>
          <ac:spMkLst>
            <pc:docMk/>
            <pc:sldMk cId="1695994791" sldId="266"/>
            <ac:spMk id="8" creationId="{6F65A4F2-4C2D-F219-77DA-C3A9FDB3BDF9}"/>
          </ac:spMkLst>
        </pc:spChg>
        <pc:spChg chg="add mod">
          <ac:chgData name="Sebastian Max" userId="be0f25e6-48a2-4e87-b5b5-cf865e859a8b" providerId="ADAL" clId="{F9748E79-7B7E-5043-A179-CD4A5BAB9856}" dt="2024-03-21T15:32:23.592" v="169"/>
          <ac:spMkLst>
            <pc:docMk/>
            <pc:sldMk cId="1695994791" sldId="266"/>
            <ac:spMk id="9" creationId="{3880A8D1-39FD-3EC0-146D-E89BA4F8C1A4}"/>
          </ac:spMkLst>
        </pc:spChg>
        <pc:spChg chg="add mod">
          <ac:chgData name="Sebastian Max" userId="be0f25e6-48a2-4e87-b5b5-cf865e859a8b" providerId="ADAL" clId="{F9748E79-7B7E-5043-A179-CD4A5BAB9856}" dt="2024-03-21T15:34:16.148" v="195"/>
          <ac:spMkLst>
            <pc:docMk/>
            <pc:sldMk cId="1695994791" sldId="266"/>
            <ac:spMk id="10" creationId="{091EA255-3A66-B79A-6E14-5D326AFABC96}"/>
          </ac:spMkLst>
        </pc:spChg>
        <pc:picChg chg="mod">
          <ac:chgData name="Sebastian Max" userId="be0f25e6-48a2-4e87-b5b5-cf865e859a8b" providerId="ADAL" clId="{F9748E79-7B7E-5043-A179-CD4A5BAB9856}" dt="2024-03-21T15:38:14.350" v="281" actId="1036"/>
          <ac:picMkLst>
            <pc:docMk/>
            <pc:sldMk cId="1695994791" sldId="266"/>
            <ac:picMk id="5" creationId="{D19F06AA-E891-8A8D-F471-8DF8A93646AD}"/>
          </ac:picMkLst>
        </pc:picChg>
        <pc:picChg chg="mod">
          <ac:chgData name="Sebastian Max" userId="be0f25e6-48a2-4e87-b5b5-cf865e859a8b" providerId="ADAL" clId="{F9748E79-7B7E-5043-A179-CD4A5BAB9856}" dt="2024-03-21T15:38:14.350" v="281" actId="1036"/>
          <ac:picMkLst>
            <pc:docMk/>
            <pc:sldMk cId="1695994791" sldId="266"/>
            <ac:picMk id="6" creationId="{7131AE3F-9488-A252-2589-471CB3B95D5C}"/>
          </ac:picMkLst>
        </pc:pic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3443573298" sldId="266"/>
        </pc:sldMkLst>
      </pc:sldChg>
      <pc:sldChg chg="addSp modSp add mod">
        <pc:chgData name="Sebastian Max" userId="be0f25e6-48a2-4e87-b5b5-cf865e859a8b" providerId="ADAL" clId="{F9748E79-7B7E-5043-A179-CD4A5BAB9856}" dt="2024-03-21T15:53:17.906" v="566" actId="20577"/>
        <pc:sldMkLst>
          <pc:docMk/>
          <pc:sldMk cId="1505427262" sldId="267"/>
        </pc:sldMkLst>
        <pc:spChg chg="mod">
          <ac:chgData name="Sebastian Max" userId="be0f25e6-48a2-4e87-b5b5-cf865e859a8b" providerId="ADAL" clId="{F9748E79-7B7E-5043-A179-CD4A5BAB9856}" dt="2024-03-21T15:53:17.906" v="566" actId="20577"/>
          <ac:spMkLst>
            <pc:docMk/>
            <pc:sldMk cId="1505427262" sldId="267"/>
            <ac:spMk id="2" creationId="{80D3F2AA-A3BB-53DE-387D-24D25B9AF4EB}"/>
          </ac:spMkLst>
        </pc:spChg>
        <pc:spChg chg="mod">
          <ac:chgData name="Sebastian Max" userId="be0f25e6-48a2-4e87-b5b5-cf865e859a8b" providerId="ADAL" clId="{F9748E79-7B7E-5043-A179-CD4A5BAB9856}" dt="2024-03-21T15:53:08.926" v="564" actId="12"/>
          <ac:spMkLst>
            <pc:docMk/>
            <pc:sldMk cId="1505427262" sldId="267"/>
            <ac:spMk id="3" creationId="{CFEC5378-9AEE-0341-A4CA-E64FD63E8BC8}"/>
          </ac:spMkLst>
        </pc:spChg>
        <pc:spChg chg="mod">
          <ac:chgData name="Sebastian Max" userId="be0f25e6-48a2-4e87-b5b5-cf865e859a8b" providerId="ADAL" clId="{F9748E79-7B7E-5043-A179-CD4A5BAB9856}" dt="2024-03-21T15:39:57.016" v="308" actId="2711"/>
          <ac:spMkLst>
            <pc:docMk/>
            <pc:sldMk cId="1505427262" sldId="267"/>
            <ac:spMk id="4" creationId="{1038D989-FF3C-2B7F-D441-F271218CE73F}"/>
          </ac:spMkLst>
        </pc:spChg>
        <pc:spChg chg="mod">
          <ac:chgData name="Sebastian Max" userId="be0f25e6-48a2-4e87-b5b5-cf865e859a8b" providerId="ADAL" clId="{F9748E79-7B7E-5043-A179-CD4A5BAB9856}" dt="2024-03-21T15:39:57.016" v="308" actId="2711"/>
          <ac:spMkLst>
            <pc:docMk/>
            <pc:sldMk cId="1505427262" sldId="267"/>
            <ac:spMk id="7" creationId="{C377DEA3-3D59-C63E-364B-6E8CEB6EBBDE}"/>
          </ac:spMkLst>
        </pc:spChg>
        <pc:spChg chg="mod">
          <ac:chgData name="Sebastian Max" userId="be0f25e6-48a2-4e87-b5b5-cf865e859a8b" providerId="ADAL" clId="{F9748E79-7B7E-5043-A179-CD4A5BAB9856}" dt="2024-03-21T15:39:57.016" v="308" actId="2711"/>
          <ac:spMkLst>
            <pc:docMk/>
            <pc:sldMk cId="1505427262" sldId="267"/>
            <ac:spMk id="8" creationId="{FD12081C-9D38-C586-FEEE-AB0E9A6B0C0F}"/>
          </ac:spMkLst>
        </pc:spChg>
        <pc:spChg chg="add mod">
          <ac:chgData name="Sebastian Max" userId="be0f25e6-48a2-4e87-b5b5-cf865e859a8b" providerId="ADAL" clId="{F9748E79-7B7E-5043-A179-CD4A5BAB9856}" dt="2024-03-21T15:39:57.016" v="308" actId="2711"/>
          <ac:spMkLst>
            <pc:docMk/>
            <pc:sldMk cId="1505427262" sldId="267"/>
            <ac:spMk id="9" creationId="{187B89A6-3F35-42AD-8DAF-524DF1B289EF}"/>
          </ac:spMkLst>
        </pc:spChg>
        <pc:spChg chg="add mod">
          <ac:chgData name="Sebastian Max" userId="be0f25e6-48a2-4e87-b5b5-cf865e859a8b" providerId="ADAL" clId="{F9748E79-7B7E-5043-A179-CD4A5BAB9856}" dt="2024-03-21T15:39:57.016" v="308" actId="2711"/>
          <ac:spMkLst>
            <pc:docMk/>
            <pc:sldMk cId="1505427262" sldId="267"/>
            <ac:spMk id="10" creationId="{0B8B360A-248D-A692-A690-DF7739DD5C58}"/>
          </ac:spMkLst>
        </pc:spChg>
        <pc:spChg chg="add mod">
          <ac:chgData name="Sebastian Max" userId="be0f25e6-48a2-4e87-b5b5-cf865e859a8b" providerId="ADAL" clId="{F9748E79-7B7E-5043-A179-CD4A5BAB9856}" dt="2024-03-21T15:39:57.016" v="308" actId="2711"/>
          <ac:spMkLst>
            <pc:docMk/>
            <pc:sldMk cId="1505427262" sldId="267"/>
            <ac:spMk id="11" creationId="{6F8EB1A3-8AB5-C178-CBAF-53F47B6BFBC6}"/>
          </ac:spMkLst>
        </pc:spChg>
        <pc:picChg chg="mod">
          <ac:chgData name="Sebastian Max" userId="be0f25e6-48a2-4e87-b5b5-cf865e859a8b" providerId="ADAL" clId="{F9748E79-7B7E-5043-A179-CD4A5BAB9856}" dt="2024-03-21T15:38:50.453" v="298" actId="1036"/>
          <ac:picMkLst>
            <pc:docMk/>
            <pc:sldMk cId="1505427262" sldId="267"/>
            <ac:picMk id="5" creationId="{6DFDFE05-7F45-0F0A-CB5D-4F69A3EAA7FA}"/>
          </ac:picMkLst>
        </pc:picChg>
        <pc:picChg chg="mod">
          <ac:chgData name="Sebastian Max" userId="be0f25e6-48a2-4e87-b5b5-cf865e859a8b" providerId="ADAL" clId="{F9748E79-7B7E-5043-A179-CD4A5BAB9856}" dt="2024-03-21T15:38:50.453" v="298" actId="1036"/>
          <ac:picMkLst>
            <pc:docMk/>
            <pc:sldMk cId="1505427262" sldId="267"/>
            <ac:picMk id="6" creationId="{659636E4-99F0-C08A-E9A4-94304C1C3074}"/>
          </ac:picMkLst>
        </pc:pic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3235285157" sldId="267"/>
        </pc:sldMkLst>
      </pc:sldChg>
      <pc:sldChg chg="addSp modSp add mod">
        <pc:chgData name="Sebastian Max" userId="be0f25e6-48a2-4e87-b5b5-cf865e859a8b" providerId="ADAL" clId="{F9748E79-7B7E-5043-A179-CD4A5BAB9856}" dt="2024-03-21T15:52:57.237" v="563" actId="20577"/>
        <pc:sldMkLst>
          <pc:docMk/>
          <pc:sldMk cId="1266829935" sldId="268"/>
        </pc:sldMkLst>
        <pc:spChg chg="mod">
          <ac:chgData name="Sebastian Max" userId="be0f25e6-48a2-4e87-b5b5-cf865e859a8b" providerId="ADAL" clId="{F9748E79-7B7E-5043-A179-CD4A5BAB9856}" dt="2024-03-21T15:52:57.237" v="563" actId="20577"/>
          <ac:spMkLst>
            <pc:docMk/>
            <pc:sldMk cId="1266829935" sldId="268"/>
            <ac:spMk id="2" creationId="{7BFECC64-309A-8A71-CEE3-F1F3D752CD4B}"/>
          </ac:spMkLst>
        </pc:spChg>
        <pc:spChg chg="mod">
          <ac:chgData name="Sebastian Max" userId="be0f25e6-48a2-4e87-b5b5-cf865e859a8b" providerId="ADAL" clId="{F9748E79-7B7E-5043-A179-CD4A5BAB9856}" dt="2024-03-21T15:52:53.070" v="562" actId="12"/>
          <ac:spMkLst>
            <pc:docMk/>
            <pc:sldMk cId="1266829935" sldId="268"/>
            <ac:spMk id="3" creationId="{8114792D-11DA-0BFF-FC8F-13CA369DDE71}"/>
          </ac:spMkLst>
        </pc:spChg>
        <pc:spChg chg="mod">
          <ac:chgData name="Sebastian Max" userId="be0f25e6-48a2-4e87-b5b5-cf865e859a8b" providerId="ADAL" clId="{F9748E79-7B7E-5043-A179-CD4A5BAB9856}" dt="2024-03-21T15:40:32.530" v="332" actId="2711"/>
          <ac:spMkLst>
            <pc:docMk/>
            <pc:sldMk cId="1266829935" sldId="268"/>
            <ac:spMk id="4" creationId="{AA640468-F2D6-9F6A-A40D-99C2A461DBED}"/>
          </ac:spMkLst>
        </pc:spChg>
        <pc:spChg chg="mod">
          <ac:chgData name="Sebastian Max" userId="be0f25e6-48a2-4e87-b5b5-cf865e859a8b" providerId="ADAL" clId="{F9748E79-7B7E-5043-A179-CD4A5BAB9856}" dt="2024-03-21T15:40:41.551" v="334" actId="12788"/>
          <ac:spMkLst>
            <pc:docMk/>
            <pc:sldMk cId="1266829935" sldId="268"/>
            <ac:spMk id="7" creationId="{952A4139-5FDE-E606-61D2-D3BA2330DA54}"/>
          </ac:spMkLst>
        </pc:spChg>
        <pc:spChg chg="add mod">
          <ac:chgData name="Sebastian Max" userId="be0f25e6-48a2-4e87-b5b5-cf865e859a8b" providerId="ADAL" clId="{F9748E79-7B7E-5043-A179-CD4A5BAB9856}" dt="2024-03-21T15:40:32.530" v="332" actId="2711"/>
          <ac:spMkLst>
            <pc:docMk/>
            <pc:sldMk cId="1266829935" sldId="268"/>
            <ac:spMk id="8" creationId="{1977850D-7B5E-E8B3-F440-81D5A146FB96}"/>
          </ac:spMkLst>
        </pc:spChg>
        <pc:spChg chg="add mod">
          <ac:chgData name="Sebastian Max" userId="be0f25e6-48a2-4e87-b5b5-cf865e859a8b" providerId="ADAL" clId="{F9748E79-7B7E-5043-A179-CD4A5BAB9856}" dt="2024-03-21T15:40:32.530" v="332" actId="2711"/>
          <ac:spMkLst>
            <pc:docMk/>
            <pc:sldMk cId="1266829935" sldId="268"/>
            <ac:spMk id="9" creationId="{FED52B6C-2E52-E8B4-04C2-F526CD42A5C1}"/>
          </ac:spMkLst>
        </pc:spChg>
        <pc:spChg chg="add mod">
          <ac:chgData name="Sebastian Max" userId="be0f25e6-48a2-4e87-b5b5-cf865e859a8b" providerId="ADAL" clId="{F9748E79-7B7E-5043-A179-CD4A5BAB9856}" dt="2024-03-21T15:40:32.530" v="332" actId="2711"/>
          <ac:spMkLst>
            <pc:docMk/>
            <pc:sldMk cId="1266829935" sldId="268"/>
            <ac:spMk id="10" creationId="{AD4E87ED-747C-618D-F2CF-D1F68D8242E7}"/>
          </ac:spMkLst>
        </pc:spChg>
        <pc:picChg chg="mod">
          <ac:chgData name="Sebastian Max" userId="be0f25e6-48a2-4e87-b5b5-cf865e859a8b" providerId="ADAL" clId="{F9748E79-7B7E-5043-A179-CD4A5BAB9856}" dt="2024-03-21T15:40:22.831" v="330" actId="1036"/>
          <ac:picMkLst>
            <pc:docMk/>
            <pc:sldMk cId="1266829935" sldId="268"/>
            <ac:picMk id="5" creationId="{A1B9D65C-2827-0A2F-224D-5CDE300BF5C5}"/>
          </ac:picMkLst>
        </pc:picChg>
        <pc:picChg chg="mod">
          <ac:chgData name="Sebastian Max" userId="be0f25e6-48a2-4e87-b5b5-cf865e859a8b" providerId="ADAL" clId="{F9748E79-7B7E-5043-A179-CD4A5BAB9856}" dt="2024-03-21T15:40:22.831" v="330" actId="1036"/>
          <ac:picMkLst>
            <pc:docMk/>
            <pc:sldMk cId="1266829935" sldId="268"/>
            <ac:picMk id="6" creationId="{30FC0FAC-E3EC-AC2C-D0BF-96CFE6CD4270}"/>
          </ac:picMkLst>
        </pc:pic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3051490013" sldId="268"/>
        </pc:sldMkLst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313712536" sldId="269"/>
        </pc:sldMkLst>
      </pc:sldChg>
      <pc:sldChg chg="addSp modSp add mod">
        <pc:chgData name="Sebastian Max" userId="be0f25e6-48a2-4e87-b5b5-cf865e859a8b" providerId="ADAL" clId="{F9748E79-7B7E-5043-A179-CD4A5BAB9856}" dt="2024-03-21T15:54:13.434" v="569" actId="12"/>
        <pc:sldMkLst>
          <pc:docMk/>
          <pc:sldMk cId="452568916" sldId="269"/>
        </pc:sldMkLst>
        <pc:spChg chg="mod">
          <ac:chgData name="Sebastian Max" userId="be0f25e6-48a2-4e87-b5b5-cf865e859a8b" providerId="ADAL" clId="{F9748E79-7B7E-5043-A179-CD4A5BAB9856}" dt="2024-03-21T15:54:13.434" v="569" actId="12"/>
          <ac:spMkLst>
            <pc:docMk/>
            <pc:sldMk cId="452568916" sldId="269"/>
            <ac:spMk id="2" creationId="{F07941F6-072C-DA19-0349-8A01FE4AE01F}"/>
          </ac:spMkLst>
        </pc:spChg>
        <pc:spChg chg="mod">
          <ac:chgData name="Sebastian Max" userId="be0f25e6-48a2-4e87-b5b5-cf865e859a8b" providerId="ADAL" clId="{F9748E79-7B7E-5043-A179-CD4A5BAB9856}" dt="2024-03-21T15:54:13.434" v="569" actId="12"/>
          <ac:spMkLst>
            <pc:docMk/>
            <pc:sldMk cId="452568916" sldId="269"/>
            <ac:spMk id="3" creationId="{DA0520EA-0148-DC67-915D-9749352AF9C7}"/>
          </ac:spMkLst>
        </pc:spChg>
        <pc:spChg chg="mod">
          <ac:chgData name="Sebastian Max" userId="be0f25e6-48a2-4e87-b5b5-cf865e859a8b" providerId="ADAL" clId="{F9748E79-7B7E-5043-A179-CD4A5BAB9856}" dt="2024-03-21T15:43:08.912" v="394" actId="242"/>
          <ac:spMkLst>
            <pc:docMk/>
            <pc:sldMk cId="452568916" sldId="269"/>
            <ac:spMk id="4" creationId="{24F7C564-752D-E85A-267C-8CF6E1C0AD5B}"/>
          </ac:spMkLst>
        </pc:spChg>
        <pc:spChg chg="add mod">
          <ac:chgData name="Sebastian Max" userId="be0f25e6-48a2-4e87-b5b5-cf865e859a8b" providerId="ADAL" clId="{F9748E79-7B7E-5043-A179-CD4A5BAB9856}" dt="2024-03-21T15:43:02.539" v="393" actId="2711"/>
          <ac:spMkLst>
            <pc:docMk/>
            <pc:sldMk cId="452568916" sldId="269"/>
            <ac:spMk id="7" creationId="{9F0CA382-D6D2-ED59-689D-2AD1F316787E}"/>
          </ac:spMkLst>
        </pc:spChg>
        <pc:spChg chg="mod">
          <ac:chgData name="Sebastian Max" userId="be0f25e6-48a2-4e87-b5b5-cf865e859a8b" providerId="ADAL" clId="{F9748E79-7B7E-5043-A179-CD4A5BAB9856}" dt="2024-03-21T15:43:26.684" v="424" actId="1036"/>
          <ac:spMkLst>
            <pc:docMk/>
            <pc:sldMk cId="452568916" sldId="269"/>
            <ac:spMk id="8" creationId="{EA1E52AE-3335-E12C-D960-E1F7E7F1B386}"/>
          </ac:spMkLst>
        </pc:spChg>
        <pc:spChg chg="add mod">
          <ac:chgData name="Sebastian Max" userId="be0f25e6-48a2-4e87-b5b5-cf865e859a8b" providerId="ADAL" clId="{F9748E79-7B7E-5043-A179-CD4A5BAB9856}" dt="2024-03-21T15:43:02.539" v="393" actId="2711"/>
          <ac:spMkLst>
            <pc:docMk/>
            <pc:sldMk cId="452568916" sldId="269"/>
            <ac:spMk id="9" creationId="{0E550AE0-A456-E180-3038-ADD12272349C}"/>
          </ac:spMkLst>
        </pc:spChg>
        <pc:spChg chg="add mod">
          <ac:chgData name="Sebastian Max" userId="be0f25e6-48a2-4e87-b5b5-cf865e859a8b" providerId="ADAL" clId="{F9748E79-7B7E-5043-A179-CD4A5BAB9856}" dt="2024-03-21T15:43:02.539" v="393" actId="2711"/>
          <ac:spMkLst>
            <pc:docMk/>
            <pc:sldMk cId="452568916" sldId="269"/>
            <ac:spMk id="10" creationId="{9F2B4EB4-AA6F-2650-5D4E-9B68B53D3A7F}"/>
          </ac:spMkLst>
        </pc:spChg>
        <pc:picChg chg="mod">
          <ac:chgData name="Sebastian Max" userId="be0f25e6-48a2-4e87-b5b5-cf865e859a8b" providerId="ADAL" clId="{F9748E79-7B7E-5043-A179-CD4A5BAB9856}" dt="2024-03-21T15:43:12.998" v="408" actId="1036"/>
          <ac:picMkLst>
            <pc:docMk/>
            <pc:sldMk cId="452568916" sldId="269"/>
            <ac:picMk id="5" creationId="{25EFB0BF-CC70-01C7-CF9E-FD297E5F3DC8}"/>
          </ac:picMkLst>
        </pc:picChg>
        <pc:picChg chg="mod">
          <ac:chgData name="Sebastian Max" userId="be0f25e6-48a2-4e87-b5b5-cf865e859a8b" providerId="ADAL" clId="{F9748E79-7B7E-5043-A179-CD4A5BAB9856}" dt="2024-03-21T15:43:12.998" v="408" actId="1036"/>
          <ac:picMkLst>
            <pc:docMk/>
            <pc:sldMk cId="452568916" sldId="269"/>
            <ac:picMk id="6" creationId="{222F2208-D609-5222-82D7-F4AAAEA33E6C}"/>
          </ac:picMkLst>
        </pc:picChg>
      </pc:sldChg>
      <pc:sldChg chg="modSp add del mod">
        <pc:chgData name="Sebastian Max" userId="be0f25e6-48a2-4e87-b5b5-cf865e859a8b" providerId="ADAL" clId="{F9748E79-7B7E-5043-A179-CD4A5BAB9856}" dt="2024-03-21T15:28:57.684" v="146" actId="2696"/>
        <pc:sldMkLst>
          <pc:docMk/>
          <pc:sldMk cId="2383715946" sldId="270"/>
        </pc:sldMkLst>
        <pc:spChg chg="mod">
          <ac:chgData name="Sebastian Max" userId="be0f25e6-48a2-4e87-b5b5-cf865e859a8b" providerId="ADAL" clId="{F9748E79-7B7E-5043-A179-CD4A5BAB9856}" dt="2024-03-13T19:48:38.081" v="74"/>
          <ac:spMkLst>
            <pc:docMk/>
            <pc:sldMk cId="2383715946" sldId="270"/>
            <ac:spMk id="3" creationId="{B747B3E8-6DA7-F046-3DEB-EDA651824EAC}"/>
          </ac:spMkLst>
        </pc:spChg>
      </pc:sldChg>
      <pc:sldChg chg="addSp modSp add mod">
        <pc:chgData name="Sebastian Max" userId="be0f25e6-48a2-4e87-b5b5-cf865e859a8b" providerId="ADAL" clId="{F9748E79-7B7E-5043-A179-CD4A5BAB9856}" dt="2024-03-21T15:50:49.970" v="540" actId="5793"/>
        <pc:sldMkLst>
          <pc:docMk/>
          <pc:sldMk cId="3986564344" sldId="270"/>
        </pc:sldMkLst>
        <pc:spChg chg="mod">
          <ac:chgData name="Sebastian Max" userId="be0f25e6-48a2-4e87-b5b5-cf865e859a8b" providerId="ADAL" clId="{F9748E79-7B7E-5043-A179-CD4A5BAB9856}" dt="2024-03-21T15:50:40.770" v="537" actId="12"/>
          <ac:spMkLst>
            <pc:docMk/>
            <pc:sldMk cId="3986564344" sldId="270"/>
            <ac:spMk id="2" creationId="{C2854362-714D-2EDA-B9A6-92573CCD5C0C}"/>
          </ac:spMkLst>
        </pc:spChg>
        <pc:spChg chg="mod">
          <ac:chgData name="Sebastian Max" userId="be0f25e6-48a2-4e87-b5b5-cf865e859a8b" providerId="ADAL" clId="{F9748E79-7B7E-5043-A179-CD4A5BAB9856}" dt="2024-03-21T15:50:49.970" v="540" actId="5793"/>
          <ac:spMkLst>
            <pc:docMk/>
            <pc:sldMk cId="3986564344" sldId="270"/>
            <ac:spMk id="3" creationId="{B747B3E8-6DA7-F046-3DEB-EDA651824EAC}"/>
          </ac:spMkLst>
        </pc:spChg>
        <pc:spChg chg="mod">
          <ac:chgData name="Sebastian Max" userId="be0f25e6-48a2-4e87-b5b5-cf865e859a8b" providerId="ADAL" clId="{F9748E79-7B7E-5043-A179-CD4A5BAB9856}" dt="2024-03-21T15:50:35.436" v="536" actId="12788"/>
          <ac:spMkLst>
            <pc:docMk/>
            <pc:sldMk cId="3986564344" sldId="270"/>
            <ac:spMk id="4" creationId="{F48B4AB7-E207-44F3-D1D3-906639F24F57}"/>
          </ac:spMkLst>
        </pc:spChg>
        <pc:spChg chg="add mod">
          <ac:chgData name="Sebastian Max" userId="be0f25e6-48a2-4e87-b5b5-cf865e859a8b" providerId="ADAL" clId="{F9748E79-7B7E-5043-A179-CD4A5BAB9856}" dt="2024-03-21T15:32:43.387" v="182"/>
          <ac:spMkLst>
            <pc:docMk/>
            <pc:sldMk cId="3986564344" sldId="270"/>
            <ac:spMk id="5" creationId="{0BE49BBC-69D1-86F8-9E6A-F3C8A30D8830}"/>
          </ac:spMkLst>
        </pc:spChg>
        <pc:spChg chg="add mod">
          <ac:chgData name="Sebastian Max" userId="be0f25e6-48a2-4e87-b5b5-cf865e859a8b" providerId="ADAL" clId="{F9748E79-7B7E-5043-A179-CD4A5BAB9856}" dt="2024-03-21T15:32:43.387" v="182"/>
          <ac:spMkLst>
            <pc:docMk/>
            <pc:sldMk cId="3986564344" sldId="270"/>
            <ac:spMk id="6" creationId="{4C815B14-BCDE-5B0D-B9E5-CD9485D7D8E8}"/>
          </ac:spMkLst>
        </pc:spChg>
        <pc:spChg chg="add mod">
          <ac:chgData name="Sebastian Max" userId="be0f25e6-48a2-4e87-b5b5-cf865e859a8b" providerId="ADAL" clId="{F9748E79-7B7E-5043-A179-CD4A5BAB9856}" dt="2024-03-21T15:34:31.432" v="208"/>
          <ac:spMkLst>
            <pc:docMk/>
            <pc:sldMk cId="3986564344" sldId="270"/>
            <ac:spMk id="7" creationId="{A55E6784-9E77-7932-2F2C-2C0211EBA4BA}"/>
          </ac:spMkLst>
        </pc:spChg>
      </pc:sldChg>
      <pc:sldChg chg="addSp modSp add mod">
        <pc:chgData name="Sebastian Max" userId="be0f25e6-48a2-4e87-b5b5-cf865e859a8b" providerId="ADAL" clId="{F9748E79-7B7E-5043-A179-CD4A5BAB9856}" dt="2024-03-21T15:41:43.553" v="357" actId="12"/>
        <pc:sldMkLst>
          <pc:docMk/>
          <pc:sldMk cId="3338572027" sldId="271"/>
        </pc:sldMkLst>
        <pc:spChg chg="mod">
          <ac:chgData name="Sebastian Max" userId="be0f25e6-48a2-4e87-b5b5-cf865e859a8b" providerId="ADAL" clId="{F9748E79-7B7E-5043-A179-CD4A5BAB9856}" dt="2024-03-21T15:41:43.553" v="357" actId="12"/>
          <ac:spMkLst>
            <pc:docMk/>
            <pc:sldMk cId="3338572027" sldId="271"/>
            <ac:spMk id="2" creationId="{E2B721D6-75D3-1E54-ABC3-4A2921B9F6F2}"/>
          </ac:spMkLst>
        </pc:spChg>
        <pc:spChg chg="mod">
          <ac:chgData name="Sebastian Max" userId="be0f25e6-48a2-4e87-b5b5-cf865e859a8b" providerId="ADAL" clId="{F9748E79-7B7E-5043-A179-CD4A5BAB9856}" dt="2024-03-21T15:41:37.768" v="356" actId="12"/>
          <ac:spMkLst>
            <pc:docMk/>
            <pc:sldMk cId="3338572027" sldId="271"/>
            <ac:spMk id="3" creationId="{9671292E-8DB1-06D0-DEEA-4F26E90FA6F4}"/>
          </ac:spMkLst>
        </pc:spChg>
        <pc:spChg chg="mod">
          <ac:chgData name="Sebastian Max" userId="be0f25e6-48a2-4e87-b5b5-cf865e859a8b" providerId="ADAL" clId="{F9748E79-7B7E-5043-A179-CD4A5BAB9856}" dt="2024-03-21T15:41:31.926" v="355" actId="2711"/>
          <ac:spMkLst>
            <pc:docMk/>
            <pc:sldMk cId="3338572027" sldId="271"/>
            <ac:spMk id="4" creationId="{0F09AE69-3388-5FE1-EBF9-F9B34C56B7B8}"/>
          </ac:spMkLst>
        </pc:spChg>
        <pc:spChg chg="add mod">
          <ac:chgData name="Sebastian Max" userId="be0f25e6-48a2-4e87-b5b5-cf865e859a8b" providerId="ADAL" clId="{F9748E79-7B7E-5043-A179-CD4A5BAB9856}" dt="2024-03-21T15:41:31.926" v="355" actId="2711"/>
          <ac:spMkLst>
            <pc:docMk/>
            <pc:sldMk cId="3338572027" sldId="271"/>
            <ac:spMk id="6" creationId="{DDEFB8F4-AC2D-7865-2703-B3350EF08D1C}"/>
          </ac:spMkLst>
        </pc:spChg>
        <pc:spChg chg="add mod">
          <ac:chgData name="Sebastian Max" userId="be0f25e6-48a2-4e87-b5b5-cf865e859a8b" providerId="ADAL" clId="{F9748E79-7B7E-5043-A179-CD4A5BAB9856}" dt="2024-03-21T15:41:31.926" v="355" actId="2711"/>
          <ac:spMkLst>
            <pc:docMk/>
            <pc:sldMk cId="3338572027" sldId="271"/>
            <ac:spMk id="7" creationId="{4F9047B9-001F-984A-5753-096397C2EAB0}"/>
          </ac:spMkLst>
        </pc:spChg>
        <pc:spChg chg="add mod">
          <ac:chgData name="Sebastian Max" userId="be0f25e6-48a2-4e87-b5b5-cf865e859a8b" providerId="ADAL" clId="{F9748E79-7B7E-5043-A179-CD4A5BAB9856}" dt="2024-03-21T15:41:31.926" v="355" actId="2711"/>
          <ac:spMkLst>
            <pc:docMk/>
            <pc:sldMk cId="3338572027" sldId="271"/>
            <ac:spMk id="8" creationId="{E1C790A7-2902-79D4-A173-323AF2643377}"/>
          </ac:spMkLst>
        </pc:spChg>
        <pc:picChg chg="mod">
          <ac:chgData name="Sebastian Max" userId="be0f25e6-48a2-4e87-b5b5-cf865e859a8b" providerId="ADAL" clId="{F9748E79-7B7E-5043-A179-CD4A5BAB9856}" dt="2024-03-21T15:41:21.331" v="353" actId="1035"/>
          <ac:picMkLst>
            <pc:docMk/>
            <pc:sldMk cId="3338572027" sldId="271"/>
            <ac:picMk id="5" creationId="{6862C7A2-8FBC-A014-1BEB-0FED305D003B}"/>
          </ac:picMkLst>
        </pc:pic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4064887506" sldId="271"/>
        </pc:sldMkLst>
      </pc:sldChg>
      <pc:sldChg chg="addSp modSp add mod">
        <pc:chgData name="Sebastian Max" userId="be0f25e6-48a2-4e87-b5b5-cf865e859a8b" providerId="ADAL" clId="{F9748E79-7B7E-5043-A179-CD4A5BAB9856}" dt="2024-03-21T15:45:04.977" v="476" actId="1036"/>
        <pc:sldMkLst>
          <pc:docMk/>
          <pc:sldMk cId="254621633" sldId="2116"/>
        </pc:sldMkLst>
        <pc:spChg chg="mod">
          <ac:chgData name="Sebastian Max" userId="be0f25e6-48a2-4e87-b5b5-cf865e859a8b" providerId="ADAL" clId="{F9748E79-7B7E-5043-A179-CD4A5BAB9856}" dt="2024-03-21T15:44:17.481" v="429" actId="2711"/>
          <ac:spMkLst>
            <pc:docMk/>
            <pc:sldMk cId="254621633" sldId="2116"/>
            <ac:spMk id="2" creationId="{C0C24BA7-FFBB-9E97-6ABC-226DB1E87CDE}"/>
          </ac:spMkLst>
        </pc:spChg>
        <pc:spChg chg="add mod">
          <ac:chgData name="Sebastian Max" userId="be0f25e6-48a2-4e87-b5b5-cf865e859a8b" providerId="ADAL" clId="{F9748E79-7B7E-5043-A179-CD4A5BAB9856}" dt="2024-03-21T15:44:17.481" v="429" actId="2711"/>
          <ac:spMkLst>
            <pc:docMk/>
            <pc:sldMk cId="254621633" sldId="2116"/>
            <ac:spMk id="3" creationId="{1925BDBE-A722-82A1-8BC1-EF6F6033B5C0}"/>
          </ac:spMkLst>
        </pc:spChg>
        <pc:spChg chg="add mod">
          <ac:chgData name="Sebastian Max" userId="be0f25e6-48a2-4e87-b5b5-cf865e859a8b" providerId="ADAL" clId="{F9748E79-7B7E-5043-A179-CD4A5BAB9856}" dt="2024-03-21T15:44:17.481" v="429" actId="2711"/>
          <ac:spMkLst>
            <pc:docMk/>
            <pc:sldMk cId="254621633" sldId="2116"/>
            <ac:spMk id="4" creationId="{476C46C3-2B0D-4FB7-D361-CF761DAB945A}"/>
          </ac:spMkLst>
        </pc:spChg>
        <pc:spChg chg="add mod">
          <ac:chgData name="Sebastian Max" userId="be0f25e6-48a2-4e87-b5b5-cf865e859a8b" providerId="ADAL" clId="{F9748E79-7B7E-5043-A179-CD4A5BAB9856}" dt="2024-03-21T15:44:17.481" v="429" actId="2711"/>
          <ac:spMkLst>
            <pc:docMk/>
            <pc:sldMk cId="254621633" sldId="2116"/>
            <ac:spMk id="5" creationId="{6E74527B-EEE3-E4AC-B5B6-C1ECD33F300D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7" creationId="{9E432DF8-8EED-CA15-C837-25B626368C22}"/>
          </ac:spMkLst>
        </pc:spChg>
        <pc:spChg chg="mod">
          <ac:chgData name="Sebastian Max" userId="be0f25e6-48a2-4e87-b5b5-cf865e859a8b" providerId="ADAL" clId="{F9748E79-7B7E-5043-A179-CD4A5BAB9856}" dt="2024-03-21T15:45:04.977" v="476" actId="1036"/>
          <ac:spMkLst>
            <pc:docMk/>
            <pc:sldMk cId="254621633" sldId="2116"/>
            <ac:spMk id="8" creationId="{27D1231E-B53C-5E6B-AF28-8F9B08420EF0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9" creationId="{A33A5527-E1C9-B9A2-7408-D958823BFC66}"/>
          </ac:spMkLst>
        </pc:spChg>
        <pc:spChg chg="mod">
          <ac:chgData name="Sebastian Max" userId="be0f25e6-48a2-4e87-b5b5-cf865e859a8b" providerId="ADAL" clId="{F9748E79-7B7E-5043-A179-CD4A5BAB9856}" dt="2024-03-21T15:45:04.977" v="476" actId="1036"/>
          <ac:spMkLst>
            <pc:docMk/>
            <pc:sldMk cId="254621633" sldId="2116"/>
            <ac:spMk id="10" creationId="{F56DDB17-E862-1850-9497-D8DEDBC3FF7C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13" creationId="{006A9C1D-22F8-69CC-9AE4-C942D3CB8398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17" creationId="{8731AE55-1DF2-19B5-3C46-D013E1B31DDB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0" creationId="{418D690A-9B65-9BC0-D544-AF7791D44DDD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1" creationId="{BF138C62-3649-68ED-B191-E0ED3A29D806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2" creationId="{93F5D105-5046-CECD-1583-95680755F37B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3" creationId="{07BB63BE-920E-5DC7-8101-EB567A720DE7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4" creationId="{5E0D6C37-F271-3A4D-7D03-65AB38610C35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5" creationId="{844A886D-73D0-E242-9B1C-BD32F54CF4D0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6" creationId="{FA99532F-5309-C665-5C8F-2B59C23A15FA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7" creationId="{2958B511-D69A-400E-D89C-A1CADAE05256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29" creationId="{D8BCD8DE-0C0E-52CA-72A3-A702A0DFE180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31" creationId="{BA4F41A6-4830-1575-DEAE-49B24E9C2696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33" creationId="{E15F58C0-F691-12B6-60B3-271F0294E77E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45" creationId="{E9CDD598-E671-9D5F-8B68-A53D12895558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54" creationId="{CCF3AA17-17F3-68B0-0CEC-19EA594F87FF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55" creationId="{08A34C52-9FF1-725E-3244-10A10A094CD2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56" creationId="{1428F9AE-FE2D-1ED3-6664-33E36A4B9FCD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57" creationId="{6F4B4345-F6E8-3AA8-5287-7C74EC89AFC4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66" creationId="{6AF93CBC-C7B6-86E8-3FB2-4853467A3428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67" creationId="{D6F29B1A-DCA6-3963-EA7C-E1BBC08131B8}"/>
          </ac:spMkLst>
        </pc:spChg>
        <pc:spChg chg="mod">
          <ac:chgData name="Sebastian Max" userId="be0f25e6-48a2-4e87-b5b5-cf865e859a8b" providerId="ADAL" clId="{F9748E79-7B7E-5043-A179-CD4A5BAB9856}" dt="2024-03-21T15:44:47.463" v="444" actId="1035"/>
          <ac:spMkLst>
            <pc:docMk/>
            <pc:sldMk cId="254621633" sldId="2116"/>
            <ac:spMk id="76" creationId="{90173D28-2CB8-EE0D-B53D-356B3C7C66A4}"/>
          </ac:spMkLst>
        </pc:sp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12" creationId="{0B34E7EB-C2AA-34E1-95E9-D96BD881C2C3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14" creationId="{C518F43F-35E2-3329-A295-9F34FADAC2B5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19" creationId="{DF442CC5-2B38-96D3-86DA-AE5DC00FBB5E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28" creationId="{7B97BE5F-9B66-147F-07B6-20E22434B05E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30" creationId="{7F8F69C4-8FAF-7849-C484-B558FEA6A2F4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32" creationId="{C95F33F8-66B2-B33D-A59F-297EBB5357D6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44" creationId="{86B091B1-89C5-0C3D-640F-A0C2626B6B48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46" creationId="{49F5F51C-E869-F2C9-4E2E-360F64C5ACC4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47" creationId="{98D1F95E-A912-B05A-2CAB-6EB7C6F94AD2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48" creationId="{B91F4D5B-5D7C-7524-AB6A-5D2C148F745E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49" creationId="{D2215490-C28F-F9AA-EDA5-FFB076AC00AF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50" creationId="{ABD3FDA0-04BB-787F-DC5A-8282DB5682B2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51" creationId="{3BDC6ABA-C62A-FDDE-B631-59059FFDFFAE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53" creationId="{13B84CF3-C2F1-AA82-D749-8171BA349B05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58" creationId="{563879BD-535D-21A1-5414-45470D10A819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59" creationId="{30DD8739-3CCF-5911-ED32-08B3C59E704A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60" creationId="{24B559A3-560F-6460-F0C1-67BC99259790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61" creationId="{0FE2DF3E-9092-576A-3CC3-57DFF85EBF3E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65" creationId="{A3E87B83-C44D-5501-71E4-F2AF204B8D11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68" creationId="{D920E59F-AF66-4C98-16BD-20A9E90358E4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69" creationId="{6DDC1A8F-978D-736E-B0A5-7B34C808E057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70" creationId="{1688B8D4-5170-E6DE-D5A4-A70986DC296C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71" creationId="{7163E09C-A226-6F88-CDBD-67759CD30AA6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72" creationId="{5214817E-BFD1-CDA9-9B7E-35CD3B5A9B55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73" creationId="{98A95825-8533-7B7B-E3D6-C208BE79AA18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74" creationId="{A4259902-1C7F-B364-62B1-D4B54FB2B372}"/>
          </ac:cxnSpMkLst>
        </pc:cxnChg>
        <pc:cxnChg chg="mod">
          <ac:chgData name="Sebastian Max" userId="be0f25e6-48a2-4e87-b5b5-cf865e859a8b" providerId="ADAL" clId="{F9748E79-7B7E-5043-A179-CD4A5BAB9856}" dt="2024-03-21T15:44:47.463" v="444" actId="1035"/>
          <ac:cxnSpMkLst>
            <pc:docMk/>
            <pc:sldMk cId="254621633" sldId="2116"/>
            <ac:cxnSpMk id="75" creationId="{351EB676-4AFE-B7FD-7A4E-BDE0CB7A9FCC}"/>
          </ac:cxnSpMkLst>
        </pc:cxn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2027973958" sldId="2116"/>
        </pc:sldMkLst>
      </pc:sldChg>
      <pc:sldChg chg="modSp add del mod">
        <pc:chgData name="Sebastian Max" userId="be0f25e6-48a2-4e87-b5b5-cf865e859a8b" providerId="ADAL" clId="{F9748E79-7B7E-5043-A179-CD4A5BAB9856}" dt="2024-03-21T15:28:57.684" v="146" actId="2696"/>
        <pc:sldMkLst>
          <pc:docMk/>
          <pc:sldMk cId="2120587920" sldId="2117"/>
        </pc:sldMkLst>
        <pc:spChg chg="mod">
          <ac:chgData name="Sebastian Max" userId="be0f25e6-48a2-4e87-b5b5-cf865e859a8b" providerId="ADAL" clId="{F9748E79-7B7E-5043-A179-CD4A5BAB9856}" dt="2024-03-13T19:48:38.081" v="74"/>
          <ac:spMkLst>
            <pc:docMk/>
            <pc:sldMk cId="2120587920" sldId="2117"/>
            <ac:spMk id="6" creationId="{3CAEA12A-F331-4C62-5C5E-2E1364FD0952}"/>
          </ac:spMkLst>
        </pc:spChg>
      </pc:sldChg>
      <pc:sldChg chg="addSp modSp add mod">
        <pc:chgData name="Sebastian Max" userId="be0f25e6-48a2-4e87-b5b5-cf865e859a8b" providerId="ADAL" clId="{F9748E79-7B7E-5043-A179-CD4A5BAB9856}" dt="2024-03-21T15:45:46.531" v="480" actId="12"/>
        <pc:sldMkLst>
          <pc:docMk/>
          <pc:sldMk cId="3033397193" sldId="2117"/>
        </pc:sldMkLst>
        <pc:spChg chg="mod">
          <ac:chgData name="Sebastian Max" userId="be0f25e6-48a2-4e87-b5b5-cf865e859a8b" providerId="ADAL" clId="{F9748E79-7B7E-5043-A179-CD4A5BAB9856}" dt="2024-03-21T15:45:31.403" v="478" actId="12788"/>
          <ac:spMkLst>
            <pc:docMk/>
            <pc:sldMk cId="3033397193" sldId="2117"/>
            <ac:spMk id="2" creationId="{02A3F19B-6444-7F32-117B-353ADD8C294B}"/>
          </ac:spMkLst>
        </pc:spChg>
        <pc:spChg chg="mod">
          <ac:chgData name="Sebastian Max" userId="be0f25e6-48a2-4e87-b5b5-cf865e859a8b" providerId="ADAL" clId="{F9748E79-7B7E-5043-A179-CD4A5BAB9856}" dt="2024-03-21T15:45:23.824" v="477" actId="2711"/>
          <ac:spMkLst>
            <pc:docMk/>
            <pc:sldMk cId="3033397193" sldId="2117"/>
            <ac:spMk id="3" creationId="{C44B4719-2EE8-8E3A-0E4B-2B017E0EE7AF}"/>
          </ac:spMkLst>
        </pc:spChg>
        <pc:spChg chg="add mod">
          <ac:chgData name="Sebastian Max" userId="be0f25e6-48a2-4e87-b5b5-cf865e859a8b" providerId="ADAL" clId="{F9748E79-7B7E-5043-A179-CD4A5BAB9856}" dt="2024-03-21T15:45:23.824" v="477" actId="2711"/>
          <ac:spMkLst>
            <pc:docMk/>
            <pc:sldMk cId="3033397193" sldId="2117"/>
            <ac:spMk id="4" creationId="{ADC96EE1-E59B-F7A5-F47A-993645577EEA}"/>
          </ac:spMkLst>
        </pc:spChg>
        <pc:spChg chg="mod">
          <ac:chgData name="Sebastian Max" userId="be0f25e6-48a2-4e87-b5b5-cf865e859a8b" providerId="ADAL" clId="{F9748E79-7B7E-5043-A179-CD4A5BAB9856}" dt="2024-03-21T15:45:23.824" v="477" actId="2711"/>
          <ac:spMkLst>
            <pc:docMk/>
            <pc:sldMk cId="3033397193" sldId="2117"/>
            <ac:spMk id="5" creationId="{1C75AA39-8F75-5BAD-346D-4B15ADEE47F2}"/>
          </ac:spMkLst>
        </pc:spChg>
        <pc:spChg chg="mod">
          <ac:chgData name="Sebastian Max" userId="be0f25e6-48a2-4e87-b5b5-cf865e859a8b" providerId="ADAL" clId="{F9748E79-7B7E-5043-A179-CD4A5BAB9856}" dt="2024-03-21T15:45:46.531" v="480" actId="12"/>
          <ac:spMkLst>
            <pc:docMk/>
            <pc:sldMk cId="3033397193" sldId="2117"/>
            <ac:spMk id="6" creationId="{3CAEA12A-F331-4C62-5C5E-2E1364FD0952}"/>
          </ac:spMkLst>
        </pc:spChg>
        <pc:spChg chg="add mod">
          <ac:chgData name="Sebastian Max" userId="be0f25e6-48a2-4e87-b5b5-cf865e859a8b" providerId="ADAL" clId="{F9748E79-7B7E-5043-A179-CD4A5BAB9856}" dt="2024-03-21T15:45:23.824" v="477" actId="2711"/>
          <ac:spMkLst>
            <pc:docMk/>
            <pc:sldMk cId="3033397193" sldId="2117"/>
            <ac:spMk id="9" creationId="{05FD3DB8-F5BE-2057-3BE0-5AB763C75E41}"/>
          </ac:spMkLst>
        </pc:spChg>
        <pc:spChg chg="add mod">
          <ac:chgData name="Sebastian Max" userId="be0f25e6-48a2-4e87-b5b5-cf865e859a8b" providerId="ADAL" clId="{F9748E79-7B7E-5043-A179-CD4A5BAB9856}" dt="2024-03-21T15:45:23.824" v="477" actId="2711"/>
          <ac:spMkLst>
            <pc:docMk/>
            <pc:sldMk cId="3033397193" sldId="2117"/>
            <ac:spMk id="10" creationId="{708D3402-47FB-BC0E-4F32-7E65D2815C14}"/>
          </ac:spMkLst>
        </pc:spChg>
        <pc:spChg chg="mod">
          <ac:chgData name="Sebastian Max" userId="be0f25e6-48a2-4e87-b5b5-cf865e859a8b" providerId="ADAL" clId="{F9748E79-7B7E-5043-A179-CD4A5BAB9856}" dt="2024-03-21T15:45:40.948" v="479" actId="12"/>
          <ac:spMkLst>
            <pc:docMk/>
            <pc:sldMk cId="3033397193" sldId="2117"/>
            <ac:spMk id="11" creationId="{F7758596-205E-8E9A-1B7D-E330DAAD510D}"/>
          </ac:spMkLst>
        </pc:spChg>
      </pc:sldChg>
      <pc:sldChg chg="addSp modSp add mod">
        <pc:chgData name="Sebastian Max" userId="be0f25e6-48a2-4e87-b5b5-cf865e859a8b" providerId="ADAL" clId="{F9748E79-7B7E-5043-A179-CD4A5BAB9856}" dt="2024-03-21T15:49:28.847" v="517" actId="403"/>
        <pc:sldMkLst>
          <pc:docMk/>
          <pc:sldMk cId="1041629026" sldId="2118"/>
        </pc:sldMkLst>
        <pc:spChg chg="mod">
          <ac:chgData name="Sebastian Max" userId="be0f25e6-48a2-4e87-b5b5-cf865e859a8b" providerId="ADAL" clId="{F9748E79-7B7E-5043-A179-CD4A5BAB9856}" dt="2024-03-21T15:49:28.847" v="517" actId="403"/>
          <ac:spMkLst>
            <pc:docMk/>
            <pc:sldMk cId="1041629026" sldId="2118"/>
            <ac:spMk id="2" creationId="{998A2800-BB0E-0428-6DA3-48C747AFA1B3}"/>
          </ac:spMkLst>
        </pc:spChg>
        <pc:spChg chg="mod">
          <ac:chgData name="Sebastian Max" userId="be0f25e6-48a2-4e87-b5b5-cf865e859a8b" providerId="ADAL" clId="{F9748E79-7B7E-5043-A179-CD4A5BAB9856}" dt="2024-03-21T15:49:28.847" v="517" actId="403"/>
          <ac:spMkLst>
            <pc:docMk/>
            <pc:sldMk cId="1041629026" sldId="2118"/>
            <ac:spMk id="3" creationId="{521ADE87-AFD0-F54B-4DC4-879649F67BC3}"/>
          </ac:spMkLst>
        </pc:spChg>
        <pc:spChg chg="mod">
          <ac:chgData name="Sebastian Max" userId="be0f25e6-48a2-4e87-b5b5-cf865e859a8b" providerId="ADAL" clId="{F9748E79-7B7E-5043-A179-CD4A5BAB9856}" dt="2024-03-21T15:46:17.390" v="497" actId="2711"/>
          <ac:spMkLst>
            <pc:docMk/>
            <pc:sldMk cId="1041629026" sldId="2118"/>
            <ac:spMk id="4" creationId="{7AC78A35-2746-34AB-7ECC-50CC6CCABF15}"/>
          </ac:spMkLst>
        </pc:spChg>
        <pc:spChg chg="mod">
          <ac:chgData name="Sebastian Max" userId="be0f25e6-48a2-4e87-b5b5-cf865e859a8b" providerId="ADAL" clId="{F9748E79-7B7E-5043-A179-CD4A5BAB9856}" dt="2024-03-21T15:46:39.559" v="515" actId="1035"/>
          <ac:spMkLst>
            <pc:docMk/>
            <pc:sldMk cId="1041629026" sldId="2118"/>
            <ac:spMk id="7" creationId="{023801F0-3A7E-D795-3EA1-8D8988CDEE5E}"/>
          </ac:spMkLst>
        </pc:spChg>
        <pc:spChg chg="add mod">
          <ac:chgData name="Sebastian Max" userId="be0f25e6-48a2-4e87-b5b5-cf865e859a8b" providerId="ADAL" clId="{F9748E79-7B7E-5043-A179-CD4A5BAB9856}" dt="2024-03-21T15:46:17.390" v="497" actId="2711"/>
          <ac:spMkLst>
            <pc:docMk/>
            <pc:sldMk cId="1041629026" sldId="2118"/>
            <ac:spMk id="8" creationId="{92003090-4A0E-79C5-5FFD-E56B4F4964C1}"/>
          </ac:spMkLst>
        </pc:spChg>
        <pc:spChg chg="add mod">
          <ac:chgData name="Sebastian Max" userId="be0f25e6-48a2-4e87-b5b5-cf865e859a8b" providerId="ADAL" clId="{F9748E79-7B7E-5043-A179-CD4A5BAB9856}" dt="2024-03-21T15:46:17.390" v="497" actId="2711"/>
          <ac:spMkLst>
            <pc:docMk/>
            <pc:sldMk cId="1041629026" sldId="2118"/>
            <ac:spMk id="9" creationId="{3530B37D-E680-849D-CC9E-7F3DB54C3DA5}"/>
          </ac:spMkLst>
        </pc:spChg>
        <pc:spChg chg="add mod">
          <ac:chgData name="Sebastian Max" userId="be0f25e6-48a2-4e87-b5b5-cf865e859a8b" providerId="ADAL" clId="{F9748E79-7B7E-5043-A179-CD4A5BAB9856}" dt="2024-03-21T15:46:17.390" v="497" actId="2711"/>
          <ac:spMkLst>
            <pc:docMk/>
            <pc:sldMk cId="1041629026" sldId="2118"/>
            <ac:spMk id="10" creationId="{C1BDE1F3-9BFD-CF66-DD00-143A436A77D1}"/>
          </ac:spMkLst>
        </pc:spChg>
        <pc:picChg chg="mod">
          <ac:chgData name="Sebastian Max" userId="be0f25e6-48a2-4e87-b5b5-cf865e859a8b" providerId="ADAL" clId="{F9748E79-7B7E-5043-A179-CD4A5BAB9856}" dt="2024-03-21T15:46:09.001" v="496" actId="1036"/>
          <ac:picMkLst>
            <pc:docMk/>
            <pc:sldMk cId="1041629026" sldId="2118"/>
            <ac:picMk id="5" creationId="{5B3C28C9-C7B4-0CF4-7A12-8C5CA8329DD3}"/>
          </ac:picMkLst>
        </pc:picChg>
        <pc:picChg chg="mod">
          <ac:chgData name="Sebastian Max" userId="be0f25e6-48a2-4e87-b5b5-cf865e859a8b" providerId="ADAL" clId="{F9748E79-7B7E-5043-A179-CD4A5BAB9856}" dt="2024-03-21T15:46:09.001" v="496" actId="1036"/>
          <ac:picMkLst>
            <pc:docMk/>
            <pc:sldMk cId="1041629026" sldId="2118"/>
            <ac:picMk id="6" creationId="{CEC4AF1F-089F-1AFF-6E6B-3B6A3AC43ABE}"/>
          </ac:picMkLst>
        </pc:pic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2626962286" sldId="2118"/>
        </pc:sldMkLst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1080830505" sldId="2119"/>
        </pc:sldMkLst>
      </pc:sldChg>
      <pc:sldChg chg="addSp modSp add mod">
        <pc:chgData name="Sebastian Max" userId="be0f25e6-48a2-4e87-b5b5-cf865e859a8b" providerId="ADAL" clId="{F9748E79-7B7E-5043-A179-CD4A5BAB9856}" dt="2024-03-21T15:54:04.095" v="568" actId="12"/>
        <pc:sldMkLst>
          <pc:docMk/>
          <pc:sldMk cId="2322935404" sldId="2119"/>
        </pc:sldMkLst>
        <pc:spChg chg="mod">
          <ac:chgData name="Sebastian Max" userId="be0f25e6-48a2-4e87-b5b5-cf865e859a8b" providerId="ADAL" clId="{F9748E79-7B7E-5043-A179-CD4A5BAB9856}" dt="2024-03-21T15:54:04.095" v="568" actId="12"/>
          <ac:spMkLst>
            <pc:docMk/>
            <pc:sldMk cId="2322935404" sldId="2119"/>
            <ac:spMk id="2" creationId="{8B3890FB-A0EA-4CC8-BF4A-D9788C5F850A}"/>
          </ac:spMkLst>
        </pc:spChg>
        <pc:spChg chg="mod">
          <ac:chgData name="Sebastian Max" userId="be0f25e6-48a2-4e87-b5b5-cf865e859a8b" providerId="ADAL" clId="{F9748E79-7B7E-5043-A179-CD4A5BAB9856}" dt="2024-03-21T15:54:04.095" v="568" actId="12"/>
          <ac:spMkLst>
            <pc:docMk/>
            <pc:sldMk cId="2322935404" sldId="2119"/>
            <ac:spMk id="3" creationId="{BC0F0D96-74E5-02D1-A9B2-B3B933C6F9C5}"/>
          </ac:spMkLst>
        </pc:spChg>
        <pc:spChg chg="mod">
          <ac:chgData name="Sebastian Max" userId="be0f25e6-48a2-4e87-b5b5-cf865e859a8b" providerId="ADAL" clId="{F9748E79-7B7E-5043-A179-CD4A5BAB9856}" dt="2024-03-21T15:42:15.678" v="360" actId="12788"/>
          <ac:spMkLst>
            <pc:docMk/>
            <pc:sldMk cId="2322935404" sldId="2119"/>
            <ac:spMk id="4" creationId="{2999DF07-23E5-4F8F-709A-76399CDE2B69}"/>
          </ac:spMkLst>
        </pc:spChg>
        <pc:spChg chg="add mod">
          <ac:chgData name="Sebastian Max" userId="be0f25e6-48a2-4e87-b5b5-cf865e859a8b" providerId="ADAL" clId="{F9748E79-7B7E-5043-A179-CD4A5BAB9856}" dt="2024-03-21T15:42:07.031" v="358" actId="2711"/>
          <ac:spMkLst>
            <pc:docMk/>
            <pc:sldMk cId="2322935404" sldId="2119"/>
            <ac:spMk id="7" creationId="{54C566A4-C7C5-DED0-D05F-9C662D4889E2}"/>
          </ac:spMkLst>
        </pc:spChg>
        <pc:spChg chg="mod">
          <ac:chgData name="Sebastian Max" userId="be0f25e6-48a2-4e87-b5b5-cf865e859a8b" providerId="ADAL" clId="{F9748E79-7B7E-5043-A179-CD4A5BAB9856}" dt="2024-03-21T15:42:07.031" v="358" actId="2711"/>
          <ac:spMkLst>
            <pc:docMk/>
            <pc:sldMk cId="2322935404" sldId="2119"/>
            <ac:spMk id="8" creationId="{3AABAE5E-0B6B-A42E-B86C-E96CD4E8CF79}"/>
          </ac:spMkLst>
        </pc:spChg>
        <pc:spChg chg="add mod">
          <ac:chgData name="Sebastian Max" userId="be0f25e6-48a2-4e87-b5b5-cf865e859a8b" providerId="ADAL" clId="{F9748E79-7B7E-5043-A179-CD4A5BAB9856}" dt="2024-03-21T15:42:07.031" v="358" actId="2711"/>
          <ac:spMkLst>
            <pc:docMk/>
            <pc:sldMk cId="2322935404" sldId="2119"/>
            <ac:spMk id="9" creationId="{10E93C16-B176-B4A3-CAF7-F01716E2F546}"/>
          </ac:spMkLst>
        </pc:spChg>
        <pc:spChg chg="add mod">
          <ac:chgData name="Sebastian Max" userId="be0f25e6-48a2-4e87-b5b5-cf865e859a8b" providerId="ADAL" clId="{F9748E79-7B7E-5043-A179-CD4A5BAB9856}" dt="2024-03-21T15:42:07.031" v="358" actId="2711"/>
          <ac:spMkLst>
            <pc:docMk/>
            <pc:sldMk cId="2322935404" sldId="2119"/>
            <ac:spMk id="10" creationId="{B9F8DA72-BFD5-96BC-E192-C4659884717B}"/>
          </ac:spMkLst>
        </pc:spChg>
        <pc:picChg chg="mod">
          <ac:chgData name="Sebastian Max" userId="be0f25e6-48a2-4e87-b5b5-cf865e859a8b" providerId="ADAL" clId="{F9748E79-7B7E-5043-A179-CD4A5BAB9856}" dt="2024-03-21T15:42:20.611" v="378" actId="1036"/>
          <ac:picMkLst>
            <pc:docMk/>
            <pc:sldMk cId="2322935404" sldId="2119"/>
            <ac:picMk id="5" creationId="{B1C433EC-B500-C965-774D-BC4C8536E247}"/>
          </ac:picMkLst>
        </pc:picChg>
        <pc:picChg chg="mod">
          <ac:chgData name="Sebastian Max" userId="be0f25e6-48a2-4e87-b5b5-cf865e859a8b" providerId="ADAL" clId="{F9748E79-7B7E-5043-A179-CD4A5BAB9856}" dt="2024-03-21T15:42:20.611" v="378" actId="1036"/>
          <ac:picMkLst>
            <pc:docMk/>
            <pc:sldMk cId="2322935404" sldId="2119"/>
            <ac:picMk id="6" creationId="{C07A97FC-9EB0-53F2-ADE1-1A66804988FD}"/>
          </ac:picMkLst>
        </pc:pic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1897194671" sldId="2120"/>
        </pc:sldMkLst>
      </pc:sldChg>
      <pc:sldChg chg="addSp modSp add">
        <pc:chgData name="Sebastian Max" userId="be0f25e6-48a2-4e87-b5b5-cf865e859a8b" providerId="ADAL" clId="{F9748E79-7B7E-5043-A179-CD4A5BAB9856}" dt="2024-03-21T15:34:32.380" v="209"/>
        <pc:sldMkLst>
          <pc:docMk/>
          <pc:sldMk cId="2696141914" sldId="2120"/>
        </pc:sldMkLst>
        <pc:spChg chg="add mod">
          <ac:chgData name="Sebastian Max" userId="be0f25e6-48a2-4e87-b5b5-cf865e859a8b" providerId="ADAL" clId="{F9748E79-7B7E-5043-A179-CD4A5BAB9856}" dt="2024-03-21T15:32:45.158" v="183"/>
          <ac:spMkLst>
            <pc:docMk/>
            <pc:sldMk cId="2696141914" sldId="2120"/>
            <ac:spMk id="3" creationId="{0F00B5F4-1A13-5B11-E33E-47475E730167}"/>
          </ac:spMkLst>
        </pc:spChg>
        <pc:spChg chg="add mod">
          <ac:chgData name="Sebastian Max" userId="be0f25e6-48a2-4e87-b5b5-cf865e859a8b" providerId="ADAL" clId="{F9748E79-7B7E-5043-A179-CD4A5BAB9856}" dt="2024-03-21T15:32:45.158" v="183"/>
          <ac:spMkLst>
            <pc:docMk/>
            <pc:sldMk cId="2696141914" sldId="2120"/>
            <ac:spMk id="4" creationId="{4F14D7E1-1DFF-E2F5-CB77-4FFD7B734BFC}"/>
          </ac:spMkLst>
        </pc:spChg>
        <pc:spChg chg="add mod">
          <ac:chgData name="Sebastian Max" userId="be0f25e6-48a2-4e87-b5b5-cf865e859a8b" providerId="ADAL" clId="{F9748E79-7B7E-5043-A179-CD4A5BAB9856}" dt="2024-03-21T15:34:32.380" v="209"/>
          <ac:spMkLst>
            <pc:docMk/>
            <pc:sldMk cId="2696141914" sldId="2120"/>
            <ac:spMk id="5" creationId="{54BB81B0-2F12-EF04-99DF-58648C50309E}"/>
          </ac:spMkLst>
        </pc:sp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1092159059" sldId="2136"/>
        </pc:sldMkLst>
      </pc:sldChg>
      <pc:sldChg chg="addSp modSp add mod">
        <pc:chgData name="Sebastian Max" userId="be0f25e6-48a2-4e87-b5b5-cf865e859a8b" providerId="ADAL" clId="{F9748E79-7B7E-5043-A179-CD4A5BAB9856}" dt="2024-03-21T15:50:18.088" v="534" actId="12788"/>
        <pc:sldMkLst>
          <pc:docMk/>
          <pc:sldMk cId="4204935857" sldId="2136"/>
        </pc:sldMkLst>
        <pc:spChg chg="mod">
          <ac:chgData name="Sebastian Max" userId="be0f25e6-48a2-4e87-b5b5-cf865e859a8b" providerId="ADAL" clId="{F9748E79-7B7E-5043-A179-CD4A5BAB9856}" dt="2024-03-21T15:50:04.914" v="530" actId="12"/>
          <ac:spMkLst>
            <pc:docMk/>
            <pc:sldMk cId="4204935857" sldId="2136"/>
            <ac:spMk id="2" creationId="{73D6BD91-665C-ED2D-2210-1B0DC352AC65}"/>
          </ac:spMkLst>
        </pc:spChg>
        <pc:spChg chg="mod">
          <ac:chgData name="Sebastian Max" userId="be0f25e6-48a2-4e87-b5b5-cf865e859a8b" providerId="ADAL" clId="{F9748E79-7B7E-5043-A179-CD4A5BAB9856}" dt="2024-03-21T15:50:04.914" v="530" actId="12"/>
          <ac:spMkLst>
            <pc:docMk/>
            <pc:sldMk cId="4204935857" sldId="2136"/>
            <ac:spMk id="3" creationId="{416329BA-D352-FFCF-2602-2164CD319240}"/>
          </ac:spMkLst>
        </pc:spChg>
        <pc:spChg chg="mod">
          <ac:chgData name="Sebastian Max" userId="be0f25e6-48a2-4e87-b5b5-cf865e859a8b" providerId="ADAL" clId="{F9748E79-7B7E-5043-A179-CD4A5BAB9856}" dt="2024-03-21T15:49:54.920" v="520" actId="12788"/>
          <ac:spMkLst>
            <pc:docMk/>
            <pc:sldMk cId="4204935857" sldId="2136"/>
            <ac:spMk id="4" creationId="{56CC1131-23CD-2843-6AB4-9A317FC70DE4}"/>
          </ac:spMkLst>
        </pc:spChg>
        <pc:spChg chg="mod">
          <ac:chgData name="Sebastian Max" userId="be0f25e6-48a2-4e87-b5b5-cf865e859a8b" providerId="ADAL" clId="{F9748E79-7B7E-5043-A179-CD4A5BAB9856}" dt="2024-03-21T15:50:18.088" v="534" actId="12788"/>
          <ac:spMkLst>
            <pc:docMk/>
            <pc:sldMk cId="4204935857" sldId="2136"/>
            <ac:spMk id="7" creationId="{FAF2B32A-B635-1D71-4EE8-0785CDDA76C8}"/>
          </ac:spMkLst>
        </pc:spChg>
        <pc:spChg chg="add mod">
          <ac:chgData name="Sebastian Max" userId="be0f25e6-48a2-4e87-b5b5-cf865e859a8b" providerId="ADAL" clId="{F9748E79-7B7E-5043-A179-CD4A5BAB9856}" dt="2024-03-21T15:49:46.644" v="518" actId="2711"/>
          <ac:spMkLst>
            <pc:docMk/>
            <pc:sldMk cId="4204935857" sldId="2136"/>
            <ac:spMk id="8" creationId="{7ECFC8B9-6989-71A3-24AB-99BAC196F812}"/>
          </ac:spMkLst>
        </pc:spChg>
        <pc:spChg chg="add mod">
          <ac:chgData name="Sebastian Max" userId="be0f25e6-48a2-4e87-b5b5-cf865e859a8b" providerId="ADAL" clId="{F9748E79-7B7E-5043-A179-CD4A5BAB9856}" dt="2024-03-21T15:49:46.644" v="518" actId="2711"/>
          <ac:spMkLst>
            <pc:docMk/>
            <pc:sldMk cId="4204935857" sldId="2136"/>
            <ac:spMk id="9" creationId="{D588E8D5-3DF0-C698-F3A6-4C504AB56723}"/>
          </ac:spMkLst>
        </pc:spChg>
        <pc:spChg chg="add mod">
          <ac:chgData name="Sebastian Max" userId="be0f25e6-48a2-4e87-b5b5-cf865e859a8b" providerId="ADAL" clId="{F9748E79-7B7E-5043-A179-CD4A5BAB9856}" dt="2024-03-21T15:49:46.644" v="518" actId="2711"/>
          <ac:spMkLst>
            <pc:docMk/>
            <pc:sldMk cId="4204935857" sldId="2136"/>
            <ac:spMk id="10" creationId="{905CFDEC-D7A9-39A3-CD03-7DBFC477782D}"/>
          </ac:spMkLst>
        </pc:spChg>
        <pc:picChg chg="mod">
          <ac:chgData name="Sebastian Max" userId="be0f25e6-48a2-4e87-b5b5-cf865e859a8b" providerId="ADAL" clId="{F9748E79-7B7E-5043-A179-CD4A5BAB9856}" dt="2024-03-21T15:49:58.797" v="529" actId="1036"/>
          <ac:picMkLst>
            <pc:docMk/>
            <pc:sldMk cId="4204935857" sldId="2136"/>
            <ac:picMk id="5" creationId="{A7192213-D6B5-2722-C261-B4E06F4EF9A6}"/>
          </ac:picMkLst>
        </pc:picChg>
        <pc:picChg chg="mod">
          <ac:chgData name="Sebastian Max" userId="be0f25e6-48a2-4e87-b5b5-cf865e859a8b" providerId="ADAL" clId="{F9748E79-7B7E-5043-A179-CD4A5BAB9856}" dt="2024-03-21T15:49:58.797" v="529" actId="1036"/>
          <ac:picMkLst>
            <pc:docMk/>
            <pc:sldMk cId="4204935857" sldId="2136"/>
            <ac:picMk id="6" creationId="{B083A739-1EEC-693C-A700-B5793C358D6A}"/>
          </ac:picMkLst>
        </pc:pic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2192174226" sldId="2137"/>
        </pc:sldMkLst>
      </pc:sldChg>
      <pc:sldChg chg="addSp modSp add mod">
        <pc:chgData name="Sebastian Max" userId="be0f25e6-48a2-4e87-b5b5-cf865e859a8b" providerId="ADAL" clId="{F9748E79-7B7E-5043-A179-CD4A5BAB9856}" dt="2024-03-21T15:39:47.430" v="307" actId="2711"/>
        <pc:sldMkLst>
          <pc:docMk/>
          <pc:sldMk cId="2228927878" sldId="2137"/>
        </pc:sldMkLst>
        <pc:spChg chg="add mod">
          <ac:chgData name="Sebastian Max" userId="be0f25e6-48a2-4e87-b5b5-cf865e859a8b" providerId="ADAL" clId="{F9748E79-7B7E-5043-A179-CD4A5BAB9856}" dt="2024-03-21T15:39:47.430" v="307" actId="2711"/>
          <ac:spMkLst>
            <pc:docMk/>
            <pc:sldMk cId="2228927878" sldId="2137"/>
            <ac:spMk id="2" creationId="{E558F289-E829-F9FC-AABE-C7E04E234D9E}"/>
          </ac:spMkLst>
        </pc:spChg>
        <pc:spChg chg="add mod">
          <ac:chgData name="Sebastian Max" userId="be0f25e6-48a2-4e87-b5b5-cf865e859a8b" providerId="ADAL" clId="{F9748E79-7B7E-5043-A179-CD4A5BAB9856}" dt="2024-03-21T15:39:47.430" v="307" actId="2711"/>
          <ac:spMkLst>
            <pc:docMk/>
            <pc:sldMk cId="2228927878" sldId="2137"/>
            <ac:spMk id="3" creationId="{1513085A-F055-1E0A-A2B4-1C8AB6315A99}"/>
          </ac:spMkLst>
        </pc:spChg>
        <pc:spChg chg="mod">
          <ac:chgData name="Sebastian Max" userId="be0f25e6-48a2-4e87-b5b5-cf865e859a8b" providerId="ADAL" clId="{F9748E79-7B7E-5043-A179-CD4A5BAB9856}" dt="2024-03-21T15:39:47.430" v="307" actId="2711"/>
          <ac:spMkLst>
            <pc:docMk/>
            <pc:sldMk cId="2228927878" sldId="2137"/>
            <ac:spMk id="4" creationId="{5CE8753C-99BA-8BD2-E5B9-48ED19DA11B2}"/>
          </ac:spMkLst>
        </pc:spChg>
        <pc:spChg chg="add mod">
          <ac:chgData name="Sebastian Max" userId="be0f25e6-48a2-4e87-b5b5-cf865e859a8b" providerId="ADAL" clId="{F9748E79-7B7E-5043-A179-CD4A5BAB9856}" dt="2024-03-21T15:39:47.430" v="307" actId="2711"/>
          <ac:spMkLst>
            <pc:docMk/>
            <pc:sldMk cId="2228927878" sldId="2137"/>
            <ac:spMk id="5" creationId="{1921C043-60CA-9FA3-3241-BCB0EBE2A099}"/>
          </ac:spMkLst>
        </pc:spChg>
        <pc:spChg chg="mod">
          <ac:chgData name="Sebastian Max" userId="be0f25e6-48a2-4e87-b5b5-cf865e859a8b" providerId="ADAL" clId="{F9748E79-7B7E-5043-A179-CD4A5BAB9856}" dt="2024-03-21T15:39:47.430" v="307" actId="2711"/>
          <ac:spMkLst>
            <pc:docMk/>
            <pc:sldMk cId="2228927878" sldId="2137"/>
            <ac:spMk id="7" creationId="{09A4D39C-9E9C-71EF-8BC9-293F02152749}"/>
          </ac:spMkLst>
        </pc:spChg>
        <pc:spChg chg="mod">
          <ac:chgData name="Sebastian Max" userId="be0f25e6-48a2-4e87-b5b5-cf865e859a8b" providerId="ADAL" clId="{F9748E79-7B7E-5043-A179-CD4A5BAB9856}" dt="2024-03-21T15:39:47.430" v="307" actId="2711"/>
          <ac:spMkLst>
            <pc:docMk/>
            <pc:sldMk cId="2228927878" sldId="2137"/>
            <ac:spMk id="76" creationId="{E17B2C1A-6279-25CD-ADD9-0C9105E5A312}"/>
          </ac:spMkLst>
        </pc:spChg>
        <pc:spChg chg="mod">
          <ac:chgData name="Sebastian Max" userId="be0f25e6-48a2-4e87-b5b5-cf865e859a8b" providerId="ADAL" clId="{F9748E79-7B7E-5043-A179-CD4A5BAB9856}" dt="2024-03-21T15:39:47.430" v="307" actId="2711"/>
          <ac:spMkLst>
            <pc:docMk/>
            <pc:sldMk cId="2228927878" sldId="2137"/>
            <ac:spMk id="77" creationId="{226FC5E8-725A-829E-A343-F8457211C9B8}"/>
          </ac:spMkLst>
        </pc:spChg>
        <pc:spChg chg="mod">
          <ac:chgData name="Sebastian Max" userId="be0f25e6-48a2-4e87-b5b5-cf865e859a8b" providerId="ADAL" clId="{F9748E79-7B7E-5043-A179-CD4A5BAB9856}" dt="2024-03-21T15:39:47.430" v="307" actId="2711"/>
          <ac:spMkLst>
            <pc:docMk/>
            <pc:sldMk cId="2228927878" sldId="2137"/>
            <ac:spMk id="78" creationId="{7F4C428A-4AD6-582D-7210-DD0FDAC15293}"/>
          </ac:spMkLst>
        </pc:spChg>
      </pc:sldChg>
      <pc:sldChg chg="addSp modSp add mod">
        <pc:chgData name="Sebastian Max" userId="be0f25e6-48a2-4e87-b5b5-cf865e859a8b" providerId="ADAL" clId="{F9748E79-7B7E-5043-A179-CD4A5BAB9856}" dt="2024-03-21T15:44:02.770" v="428" actId="113"/>
        <pc:sldMkLst>
          <pc:docMk/>
          <pc:sldMk cId="19734181" sldId="2138"/>
        </pc:sldMkLst>
        <pc:spChg chg="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2" creationId="{34C3EBA4-BCDA-9900-45CA-C518B0797A5B}"/>
          </ac:spMkLst>
        </pc:spChg>
        <pc:spChg chg="add 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3" creationId="{88AD2D21-5518-38D6-1AA8-7BA75673AB06}"/>
          </ac:spMkLst>
        </pc:spChg>
        <pc:spChg chg="add 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4" creationId="{E32AF295-5ECF-8A9F-1A4D-A05B5B4F4F80}"/>
          </ac:spMkLst>
        </pc:spChg>
        <pc:spChg chg="add 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5" creationId="{4107CC15-BE70-3E7D-59B0-0459FF8475D9}"/>
          </ac:spMkLst>
        </pc:spChg>
        <pc:spChg chg="mod">
          <ac:chgData name="Sebastian Max" userId="be0f25e6-48a2-4e87-b5b5-cf865e859a8b" providerId="ADAL" clId="{F9748E79-7B7E-5043-A179-CD4A5BAB9856}" dt="2024-03-21T15:44:02.770" v="428" actId="113"/>
          <ac:spMkLst>
            <pc:docMk/>
            <pc:sldMk cId="19734181" sldId="2138"/>
            <ac:spMk id="8" creationId="{81227158-3248-D2AB-18A4-14FA1E9277B0}"/>
          </ac:spMkLst>
        </pc:spChg>
        <pc:spChg chg="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29" creationId="{CEA340DC-3DFE-FE50-59EE-BEFD6DA91A7B}"/>
          </ac:spMkLst>
        </pc:spChg>
        <pc:spChg chg="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31" creationId="{FADBD689-5B14-21B7-7EA9-ABCFED887E05}"/>
          </ac:spMkLst>
        </pc:spChg>
        <pc:spChg chg="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33" creationId="{B7980E48-34E8-2371-2DC3-04D60D586A7C}"/>
          </ac:spMkLst>
        </pc:spChg>
        <pc:spChg chg="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45" creationId="{974266B1-9BF7-095D-E218-B00144D06B9D}"/>
          </ac:spMkLst>
        </pc:spChg>
        <pc:spChg chg="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54" creationId="{F29630DA-8D87-1206-EF67-FB636A73E6C4}"/>
          </ac:spMkLst>
        </pc:spChg>
        <pc:spChg chg="mod">
          <ac:chgData name="Sebastian Max" userId="be0f25e6-48a2-4e87-b5b5-cf865e859a8b" providerId="ADAL" clId="{F9748E79-7B7E-5043-A179-CD4A5BAB9856}" dt="2024-03-21T15:43:49.654" v="427" actId="2711"/>
          <ac:spMkLst>
            <pc:docMk/>
            <pc:sldMk cId="19734181" sldId="2138"/>
            <ac:spMk id="55" creationId="{BC581051-FDE3-8EF6-A855-AC689B784C1E}"/>
          </ac:spMkLst>
        </pc:spChg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3760358574" sldId="2138"/>
        </pc:sldMkLst>
      </pc:sldChg>
      <pc:sldChg chg="add del">
        <pc:chgData name="Sebastian Max" userId="be0f25e6-48a2-4e87-b5b5-cf865e859a8b" providerId="ADAL" clId="{F9748E79-7B7E-5043-A179-CD4A5BAB9856}" dt="2024-03-21T15:28:57.684" v="146" actId="2696"/>
        <pc:sldMkLst>
          <pc:docMk/>
          <pc:sldMk cId="2232140818" sldId="2139"/>
        </pc:sldMkLst>
      </pc:sldChg>
      <pc:sldChg chg="addSp modSp add mod">
        <pc:chgData name="Sebastian Max" userId="be0f25e6-48a2-4e87-b5b5-cf865e859a8b" providerId="ADAL" clId="{F9748E79-7B7E-5043-A179-CD4A5BAB9856}" dt="2024-03-21T15:42:49.291" v="391" actId="1036"/>
        <pc:sldMkLst>
          <pc:docMk/>
          <pc:sldMk cId="2914768321" sldId="2139"/>
        </pc:sldMkLst>
        <pc:spChg chg="mod">
          <ac:chgData name="Sebastian Max" userId="be0f25e6-48a2-4e87-b5b5-cf865e859a8b" providerId="ADAL" clId="{F9748E79-7B7E-5043-A179-CD4A5BAB9856}" dt="2024-03-21T15:42:44.476" v="382" actId="12"/>
          <ac:spMkLst>
            <pc:docMk/>
            <pc:sldMk cId="2914768321" sldId="2139"/>
            <ac:spMk id="2" creationId="{570E36C2-7B11-7485-7164-503B6924BE9F}"/>
          </ac:spMkLst>
        </pc:spChg>
        <pc:spChg chg="mod">
          <ac:chgData name="Sebastian Max" userId="be0f25e6-48a2-4e87-b5b5-cf865e859a8b" providerId="ADAL" clId="{F9748E79-7B7E-5043-A179-CD4A5BAB9856}" dt="2024-03-21T15:42:38.096" v="381" actId="12"/>
          <ac:spMkLst>
            <pc:docMk/>
            <pc:sldMk cId="2914768321" sldId="2139"/>
            <ac:spMk id="3" creationId="{5EA76BF0-34CF-D2B1-60D7-63461FDEC394}"/>
          </ac:spMkLst>
        </pc:spChg>
        <pc:spChg chg="mod">
          <ac:chgData name="Sebastian Max" userId="be0f25e6-48a2-4e87-b5b5-cf865e859a8b" providerId="ADAL" clId="{F9748E79-7B7E-5043-A179-CD4A5BAB9856}" dt="2024-03-21T15:42:33.476" v="380" actId="12788"/>
          <ac:spMkLst>
            <pc:docMk/>
            <pc:sldMk cId="2914768321" sldId="2139"/>
            <ac:spMk id="4" creationId="{9ABE13BE-6576-8DE7-C867-FAE39B958182}"/>
          </ac:spMkLst>
        </pc:spChg>
        <pc:spChg chg="add mod">
          <ac:chgData name="Sebastian Max" userId="be0f25e6-48a2-4e87-b5b5-cf865e859a8b" providerId="ADAL" clId="{F9748E79-7B7E-5043-A179-CD4A5BAB9856}" dt="2024-03-21T15:32:32.789" v="175"/>
          <ac:spMkLst>
            <pc:docMk/>
            <pc:sldMk cId="2914768321" sldId="2139"/>
            <ac:spMk id="5" creationId="{5337CB1D-F563-84A5-27FE-BC5EF1C17ED4}"/>
          </ac:spMkLst>
        </pc:spChg>
        <pc:spChg chg="add mod">
          <ac:chgData name="Sebastian Max" userId="be0f25e6-48a2-4e87-b5b5-cf865e859a8b" providerId="ADAL" clId="{F9748E79-7B7E-5043-A179-CD4A5BAB9856}" dt="2024-03-21T15:32:32.789" v="175"/>
          <ac:spMkLst>
            <pc:docMk/>
            <pc:sldMk cId="2914768321" sldId="2139"/>
            <ac:spMk id="7" creationId="{A8CA77DC-5CB0-8C48-79C5-736951724B6F}"/>
          </ac:spMkLst>
        </pc:spChg>
        <pc:spChg chg="add mod">
          <ac:chgData name="Sebastian Max" userId="be0f25e6-48a2-4e87-b5b5-cf865e859a8b" providerId="ADAL" clId="{F9748E79-7B7E-5043-A179-CD4A5BAB9856}" dt="2024-03-21T15:34:22.722" v="201"/>
          <ac:spMkLst>
            <pc:docMk/>
            <pc:sldMk cId="2914768321" sldId="2139"/>
            <ac:spMk id="8" creationId="{E19B9AC0-3F40-ACFB-359A-EC2418DCB4F0}"/>
          </ac:spMkLst>
        </pc:spChg>
        <pc:picChg chg="mod">
          <ac:chgData name="Sebastian Max" userId="be0f25e6-48a2-4e87-b5b5-cf865e859a8b" providerId="ADAL" clId="{F9748E79-7B7E-5043-A179-CD4A5BAB9856}" dt="2024-03-21T15:42:49.291" v="391" actId="1036"/>
          <ac:picMkLst>
            <pc:docMk/>
            <pc:sldMk cId="2914768321" sldId="2139"/>
            <ac:picMk id="6" creationId="{341FBFA0-958A-49D9-B142-FDBD91196506}"/>
          </ac:picMkLst>
        </pc:picChg>
      </pc:sldChg>
      <pc:sldMasterChg chg="modSp mod delSldLayout modSldLayout">
        <pc:chgData name="Sebastian Max" userId="be0f25e6-48a2-4e87-b5b5-cf865e859a8b" providerId="ADAL" clId="{F9748E79-7B7E-5043-A179-CD4A5BAB9856}" dt="2024-03-21T15:31:58.307" v="165"/>
        <pc:sldMasterMkLst>
          <pc:docMk/>
          <pc:sldMasterMk cId="0" sldId="2147483648"/>
        </pc:sldMasterMkLst>
        <pc:spChg chg="mod">
          <ac:chgData name="Sebastian Max" userId="be0f25e6-48a2-4e87-b5b5-cf865e859a8b" providerId="ADAL" clId="{F9748E79-7B7E-5043-A179-CD4A5BAB9856}" dt="2024-03-21T15:28:11.058" v="145" actId="20577"/>
          <ac:spMkLst>
            <pc:docMk/>
            <pc:sldMasterMk cId="0" sldId="2147483648"/>
            <ac:spMk id="10" creationId="{00000000-0000-0000-0000-000000000000}"/>
          </ac:spMkLst>
        </pc:spChg>
        <pc:sldLayoutChg chg="addSp modSp mod">
          <pc:chgData name="Sebastian Max" userId="be0f25e6-48a2-4e87-b5b5-cf865e859a8b" providerId="ADAL" clId="{F9748E79-7B7E-5043-A179-CD4A5BAB9856}" dt="2024-03-21T15:31:58.307" v="165"/>
          <pc:sldLayoutMkLst>
            <pc:docMk/>
            <pc:sldMasterMk cId="0" sldId="2147483648"/>
            <pc:sldLayoutMk cId="430917627" sldId="2147483665"/>
          </pc:sldLayoutMkLst>
          <pc:spChg chg="add mod">
            <ac:chgData name="Sebastian Max" userId="be0f25e6-48a2-4e87-b5b5-cf865e859a8b" providerId="ADAL" clId="{F9748E79-7B7E-5043-A179-CD4A5BAB9856}" dt="2024-03-21T15:31:04.545" v="157" actId="1036"/>
            <ac:spMkLst>
              <pc:docMk/>
              <pc:sldMasterMk cId="0" sldId="2147483648"/>
              <pc:sldLayoutMk cId="430917627" sldId="2147483665"/>
              <ac:spMk id="2" creationId="{7EE5BAEF-FF4E-B753-E8F8-194FA3D7B494}"/>
            </ac:spMkLst>
          </pc:spChg>
          <pc:spChg chg="add mod">
            <ac:chgData name="Sebastian Max" userId="be0f25e6-48a2-4e87-b5b5-cf865e859a8b" providerId="ADAL" clId="{F9748E79-7B7E-5043-A179-CD4A5BAB9856}" dt="2024-03-21T15:31:04.545" v="157" actId="1036"/>
            <ac:spMkLst>
              <pc:docMk/>
              <pc:sldMasterMk cId="0" sldId="2147483648"/>
              <pc:sldLayoutMk cId="430917627" sldId="2147483665"/>
              <ac:spMk id="4" creationId="{E9774B2E-FA36-748E-2971-9F5ECC8104BC}"/>
            </ac:spMkLst>
          </pc:spChg>
          <pc:spChg chg="add mod">
            <ac:chgData name="Sebastian Max" userId="be0f25e6-48a2-4e87-b5b5-cf865e859a8b" providerId="ADAL" clId="{F9748E79-7B7E-5043-A179-CD4A5BAB9856}" dt="2024-03-21T15:31:58.307" v="165"/>
            <ac:spMkLst>
              <pc:docMk/>
              <pc:sldMasterMk cId="0" sldId="2147483648"/>
              <pc:sldLayoutMk cId="430917627" sldId="2147483665"/>
              <ac:spMk id="7" creationId="{A77304F1-A7CB-073E-0B72-A61B3A8A07F0}"/>
            </ac:spMkLst>
          </pc:spChg>
        </pc:sldLayoutChg>
        <pc:sldLayoutChg chg="del">
          <pc:chgData name="Sebastian Max" userId="be0f25e6-48a2-4e87-b5b5-cf865e859a8b" providerId="ADAL" clId="{F9748E79-7B7E-5043-A179-CD4A5BAB9856}" dt="2024-03-21T15:31:39.923" v="164" actId="2696"/>
          <pc:sldLayoutMkLst>
            <pc:docMk/>
            <pc:sldMasterMk cId="0" sldId="2147483648"/>
            <pc:sldLayoutMk cId="1549994934" sldId="2147483666"/>
          </pc:sldLayoutMkLst>
        </pc:sldLayoutChg>
        <pc:sldLayoutChg chg="addSp modSp">
          <pc:chgData name="Sebastian Max" userId="be0f25e6-48a2-4e87-b5b5-cf865e859a8b" providerId="ADAL" clId="{F9748E79-7B7E-5043-A179-CD4A5BAB9856}" dt="2024-03-21T15:31:16.643" v="158"/>
          <pc:sldLayoutMkLst>
            <pc:docMk/>
            <pc:sldMasterMk cId="0" sldId="2147483648"/>
            <pc:sldLayoutMk cId="1586912144" sldId="2147483667"/>
          </pc:sldLayoutMkLst>
          <pc:spChg chg="add mod">
            <ac:chgData name="Sebastian Max" userId="be0f25e6-48a2-4e87-b5b5-cf865e859a8b" providerId="ADAL" clId="{F9748E79-7B7E-5043-A179-CD4A5BAB9856}" dt="2024-03-21T15:31:16.643" v="158"/>
            <ac:spMkLst>
              <pc:docMk/>
              <pc:sldMasterMk cId="0" sldId="2147483648"/>
              <pc:sldLayoutMk cId="1586912144" sldId="2147483667"/>
              <ac:spMk id="2" creationId="{5FB8E7AF-B7C2-4E6A-774C-1AAD156D00EE}"/>
            </ac:spMkLst>
          </pc:spChg>
          <pc:spChg chg="add mod">
            <ac:chgData name="Sebastian Max" userId="be0f25e6-48a2-4e87-b5b5-cf865e859a8b" providerId="ADAL" clId="{F9748E79-7B7E-5043-A179-CD4A5BAB9856}" dt="2024-03-21T15:31:16.643" v="158"/>
            <ac:spMkLst>
              <pc:docMk/>
              <pc:sldMasterMk cId="0" sldId="2147483648"/>
              <pc:sldLayoutMk cId="1586912144" sldId="2147483667"/>
              <ac:spMk id="3" creationId="{F36BDA1F-83D3-BE1B-872A-ABBAA5686C26}"/>
            </ac:spMkLst>
          </pc:spChg>
        </pc:sldLayoutChg>
      </pc:sldMasterChg>
      <pc:sldMasterChg chg="del delSldLayout">
        <pc:chgData name="Sebastian Max" userId="be0f25e6-48a2-4e87-b5b5-cf865e859a8b" providerId="ADAL" clId="{F9748E79-7B7E-5043-A179-CD4A5BAB9856}" dt="2024-03-21T15:31:28.534" v="163" actId="2696"/>
        <pc:sldMasterMkLst>
          <pc:docMk/>
          <pc:sldMasterMk cId="4236743140" sldId="2147483660"/>
        </pc:sldMasterMkLst>
        <pc:sldLayoutChg chg="del">
          <pc:chgData name="Sebastian Max" userId="be0f25e6-48a2-4e87-b5b5-cf865e859a8b" providerId="ADAL" clId="{F9748E79-7B7E-5043-A179-CD4A5BAB9856}" dt="2024-03-21T15:31:28.525" v="159" actId="2696"/>
          <pc:sldLayoutMkLst>
            <pc:docMk/>
            <pc:sldMasterMk cId="4236743140" sldId="2147483660"/>
            <pc:sldLayoutMk cId="3250132158" sldId="2147483661"/>
          </pc:sldLayoutMkLst>
        </pc:sldLayoutChg>
        <pc:sldLayoutChg chg="del">
          <pc:chgData name="Sebastian Max" userId="be0f25e6-48a2-4e87-b5b5-cf865e859a8b" providerId="ADAL" clId="{F9748E79-7B7E-5043-A179-CD4A5BAB9856}" dt="2024-03-21T15:31:28.527" v="160" actId="2696"/>
          <pc:sldLayoutMkLst>
            <pc:docMk/>
            <pc:sldMasterMk cId="4236743140" sldId="2147483660"/>
            <pc:sldLayoutMk cId="355830358" sldId="2147483662"/>
          </pc:sldLayoutMkLst>
        </pc:sldLayoutChg>
        <pc:sldLayoutChg chg="del">
          <pc:chgData name="Sebastian Max" userId="be0f25e6-48a2-4e87-b5b5-cf865e859a8b" providerId="ADAL" clId="{F9748E79-7B7E-5043-A179-CD4A5BAB9856}" dt="2024-03-21T15:31:28.529" v="161" actId="2696"/>
          <pc:sldLayoutMkLst>
            <pc:docMk/>
            <pc:sldMasterMk cId="4236743140" sldId="2147483660"/>
            <pc:sldLayoutMk cId="2372724802" sldId="2147483663"/>
          </pc:sldLayoutMkLst>
        </pc:sldLayoutChg>
        <pc:sldLayoutChg chg="del">
          <pc:chgData name="Sebastian Max" userId="be0f25e6-48a2-4e87-b5b5-cf865e859a8b" providerId="ADAL" clId="{F9748E79-7B7E-5043-A179-CD4A5BAB9856}" dt="2024-03-21T15:31:28.531" v="162" actId="2696"/>
          <pc:sldLayoutMkLst>
            <pc:docMk/>
            <pc:sldMasterMk cId="4236743140" sldId="2147483660"/>
            <pc:sldLayoutMk cId="1557144498" sldId="2147483664"/>
          </pc:sldLayoutMkLst>
        </pc:sldLayoutChg>
      </pc:sldMasterChg>
      <pc:sldMasterChg chg="add del addSldLayout delSldLayout">
        <pc:chgData name="Sebastian Max" userId="be0f25e6-48a2-4e87-b5b5-cf865e859a8b" providerId="ADAL" clId="{F9748E79-7B7E-5043-A179-CD4A5BAB9856}" dt="2024-03-21T15:28:57.684" v="146" actId="2696"/>
        <pc:sldMasterMkLst>
          <pc:docMk/>
          <pc:sldMasterMk cId="1341168129" sldId="2147483665"/>
        </pc:sldMasterMkLst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495613527" sldId="2147483666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417378641" sldId="2147483667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44802718" sldId="2147483668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318237029" sldId="2147483669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869561415" sldId="2147483670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136155906" sldId="2147483671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540533073" sldId="2147483672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834484437" sldId="2147483673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715655583" sldId="2147483674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253797091" sldId="2147483675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951025373" sldId="2147483676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490887615" sldId="2147483677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506411168" sldId="2147483678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884832116" sldId="2147483679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279355571" sldId="2147483680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886559564" sldId="2147483681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082598801" sldId="2147483682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361253702" sldId="2147483683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433558391" sldId="2147483684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38307372" sldId="2147483685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962821437" sldId="2147483686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306101126" sldId="2147483687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9993498" sldId="2147483688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711031044" sldId="2147483689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6589707" sldId="2147483690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300506708" sldId="2147483691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160543243" sldId="2147483692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196669047" sldId="2147483693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4090276489" sldId="2147483694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521842246" sldId="2147483695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4664107" sldId="2147483696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835664543" sldId="2147483697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296298988" sldId="2147483698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613110323" sldId="2147483699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172140728" sldId="2147483700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451840818" sldId="2147483701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279744484" sldId="2147483702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817865757" sldId="2147483703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112605995" sldId="2147483704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220964699" sldId="2147483705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653023702" sldId="2147483706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2815018935" sldId="2147483707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3987073318" sldId="2147483708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83641837" sldId="2147483709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4108964932" sldId="2147483710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797834364" sldId="2147483711"/>
          </pc:sldLayoutMkLst>
        </pc:sldLayoutChg>
        <pc:sldLayoutChg chg="add del">
          <pc:chgData name="Sebastian Max" userId="be0f25e6-48a2-4e87-b5b5-cf865e859a8b" providerId="ADAL" clId="{F9748E79-7B7E-5043-A179-CD4A5BAB9856}" dt="2024-03-21T15:28:57.684" v="146" actId="2696"/>
          <pc:sldLayoutMkLst>
            <pc:docMk/>
            <pc:sldMasterMk cId="1341168129" sldId="2147483665"/>
            <pc:sldLayoutMk cId="1609546372" sldId="214748371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2018-02-21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9BC75-2359-4F98-918A-7033C92AD4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1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5BAEF-FF4E-B753-E8F8-194FA3D7B49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9471"/>
            <a:ext cx="2499764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9774B2E-FA36-748E-2971-9F5ECC8104B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81510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77304F1-A7CB-073E-0B72-A61B3A8A07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91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8E7AF-B7C2-4E6A-774C-1AAD156D00E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BDA1F-83D3-BE1B-872A-ABBAA5686C2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</p:spTree>
    <p:extLst>
      <p:ext uri="{BB962C8B-B14F-4D97-AF65-F5344CB8AC3E}">
        <p14:creationId xmlns:p14="http://schemas.microsoft.com/office/powerpoint/2010/main" val="158691214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802.11-24/0603r2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5" r:id="rId10"/>
    <p:sldLayoutId id="2147483667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-_2004-Dok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852520"/>
            <a:ext cx="10363200" cy="163863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Balancing Wideband &amp; Narrowband Frequency Hopping Channel Access Mechanisms for Operation in 6GHz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6613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2024-03-13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67757"/>
              </p:ext>
            </p:extLst>
          </p:nvPr>
        </p:nvGraphicFramePr>
        <p:xfrm>
          <a:off x="993775" y="3435350"/>
          <a:ext cx="10272713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10439400" imgH="3403600" progId="Word.Document.8">
                  <p:embed/>
                </p:oleObj>
              </mc:Choice>
              <mc:Fallback>
                <p:oleObj name="Dokument" r:id="rId3" imgW="10439400" imgH="3403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435350"/>
                        <a:ext cx="10272713" cy="3328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90684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2A107-1ECE-3CE0-9E46-B5A85B77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B3890FB-A0EA-4CC8-BF4A-D9788C5F850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/>
              <a:t>Significant decrease of 95-percentile unless Bluetooth is heavily interfered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0F0D96-74E5-02D1-A9B2-B3B933C6F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/>
              <a:t>Bluetooth’s power backoff increases delays in 100%-load case, but only slightly in 50%-load case </a:t>
            </a:r>
          </a:p>
          <a:p>
            <a:pPr>
              <a:buFont typeface="Symbol" pitchFamily="2" charset="2"/>
              <a:buChar char="-"/>
            </a:pPr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999DF07-23E5-4F8F-709A-76399CDE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2" y="476250"/>
            <a:ext cx="11712576" cy="108108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Results (Enhance Bluetooth SCD-LBT with EDT Ramp-Up)</a:t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(Wi-Fi: FTP / Bluetooth: CBR; solid = mean / dashed = 95-percentile)</a:t>
            </a:r>
            <a:endParaRPr lang="en-US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C433EC-B500-C965-774D-BC4C8536E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3980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07A97FC-9EB0-53F2-ADE1-1A668049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398065"/>
            <a:ext cx="3960000" cy="297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AABAE5E-0B6B-A42E-B86C-E96CD4E8CF79}"/>
              </a:ext>
            </a:extLst>
          </p:cNvPr>
          <p:cNvSpPr txBox="1"/>
          <p:nvPr/>
        </p:nvSpPr>
        <p:spPr bwMode="auto">
          <a:xfrm>
            <a:off x="3142099" y="5216374"/>
            <a:ext cx="6468306" cy="157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Mitigate impact to delay of Bluetooth in the presence of high Wi-Fi load: Stepwise increase of Energy Detection Threshold in case of blocked channel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C566A4-C7C5-DED0-D05F-9C662D4889E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E93C16-B176-B4A3-CAF7-F01716E2F54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10</a:t>
            </a:fld>
            <a:endParaRPr lang="en-GB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9F8DA72-BFD5-96BC-E192-C4659884717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93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D3A1-01BC-5046-BD60-B2F2804D4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0E36C2-7B11-7485-7164-503B6924BE9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1844674"/>
            <a:ext cx="5472112" cy="230387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Bluetooth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Constant bitrate traffic (CBR)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1280B every 20ms (≙512kb/s)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KPI: Packet delay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Connection interval 10ms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Channel hopping frequency 10ms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Total channel activity ~57%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A76BF0-34CF-D2B1-60D7-63461FDEC3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Wi-Fi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Cloud Gaming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30Mb/s downlink video &amp; uplink control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Channel activity </a:t>
            </a:r>
            <a:r>
              <a:rPr lang="en-US" sz="1600" b="1" dirty="0"/>
              <a:t>~15%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Access category VI &amp; VO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KPI: gaming delay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BE13BE-6576-8DE7-C867-FAE39B95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476250"/>
            <a:ext cx="8353426" cy="1081088"/>
          </a:xfrm>
        </p:spPr>
        <p:txBody>
          <a:bodyPr anchor="ctr"/>
          <a:lstStyle/>
          <a:p>
            <a:r>
              <a:rPr lang="en-US" dirty="0"/>
              <a:t>Assumption 3b: Traffic &amp; KPIs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1FBFA0-958A-49D9-B142-FDBD9119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26" y="4074343"/>
            <a:ext cx="5474674" cy="116287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7CB1D-F563-84A5-27FE-BC5EF1C17ED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CA77DC-5CB0-8C48-79C5-736951724B6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11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9B9AC0-3F40-ACFB-359A-EC2418DCB4F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76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036C0-653D-CEEC-CF06-5716E826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07941F6-072C-DA19-0349-8A01FE4AE01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dirty="0"/>
              <a:t>Bluetooth delay close to performance without interference due to low Wi-Fi channel occupancy</a:t>
            </a:r>
          </a:p>
          <a:p>
            <a:pPr>
              <a:buFont typeface="Symbol" pitchFamily="2" charset="2"/>
              <a:buChar char="-"/>
            </a:pPr>
            <a:r>
              <a:rPr lang="en-US" dirty="0"/>
              <a:t>SCD / ED Ramp-Up barely active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0520EA-0148-DC67-915D-9749352AF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dirty="0"/>
              <a:t>Cloud gaming traffic delay: Significant increase by Bluetooth interference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F7C564-752D-E85A-267C-8CF6E1C0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63" y="476250"/>
            <a:ext cx="10892274" cy="108108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Results (Bluetooth with LBT + SCD + ED Ramp-Up)</a:t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(Wi-Fi: Cloud Gaming / Bluetooth: CBR; solid = mean / dashed = 95-percentile)</a:t>
            </a:r>
            <a:endParaRPr lang="en-US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EFB0BF-CC70-01C7-CF9E-FD297E5F3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41103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2F2208-D609-5222-82D7-F4AAAEA33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411035"/>
            <a:ext cx="3960000" cy="297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1E52AE-3335-E12C-D960-E1F7E7F1B386}"/>
              </a:ext>
            </a:extLst>
          </p:cNvPr>
          <p:cNvSpPr txBox="1"/>
          <p:nvPr/>
        </p:nvSpPr>
        <p:spPr bwMode="auto">
          <a:xfrm>
            <a:off x="2514633" y="5998720"/>
            <a:ext cx="7162735" cy="750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Decrease Wi-Fi delay in the presence of narrowband interference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0CA382-D6D2-ED59-689D-2AD1F31678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50AE0-A456-E180-3038-ADD1227234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12</a:t>
            </a:fld>
            <a:endParaRPr lang="en-GB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2B4EB4-AA6F-2650-5D4E-9B68B53D3A7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56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3AD2D-4574-5BA8-1E8A-34F23FF3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227158-3248-D2AB-18A4-14FA1E927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27027"/>
            <a:ext cx="5472113" cy="4210259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800" dirty="0"/>
              <a:t>Wi-Fi uses “Option 2” according to EN 303 687 for channel bonding:</a:t>
            </a:r>
          </a:p>
          <a:p>
            <a:pPr lvl="1">
              <a:buFont typeface="Symbol" pitchFamily="2" charset="2"/>
              <a:buChar char="-"/>
            </a:pPr>
            <a:r>
              <a:rPr lang="en-US" sz="1800" b="0" dirty="0"/>
              <a:t>Initially, channel access only listens on the “primary” 20MHz channel</a:t>
            </a:r>
          </a:p>
          <a:p>
            <a:pPr lvl="1">
              <a:buFont typeface="Symbol" pitchFamily="2" charset="2"/>
              <a:buChar char="-"/>
            </a:pPr>
            <a:r>
              <a:rPr lang="en-US" sz="1800" dirty="0"/>
              <a:t>Count down backoff while the channel remains idle</a:t>
            </a:r>
          </a:p>
          <a:p>
            <a:pPr lvl="1">
              <a:buFont typeface="Symbol" pitchFamily="2" charset="2"/>
              <a:buChar char="-"/>
            </a:pPr>
            <a:r>
              <a:rPr lang="en-US" sz="1800" b="0" dirty="0"/>
              <a:t>25µs before the transmission </a:t>
            </a:r>
            <a:r>
              <a:rPr lang="en-US" sz="1800" dirty="0"/>
              <a:t>energy detection is performed on the full channel</a:t>
            </a:r>
          </a:p>
          <a:p>
            <a:pPr lvl="1">
              <a:buFont typeface="Symbol" pitchFamily="2" charset="2"/>
              <a:buChar char="-"/>
            </a:pPr>
            <a:r>
              <a:rPr lang="en-US" sz="1800" b="0" dirty="0"/>
              <a:t>Data transmission starts if primary 20MHz channel &amp; full bonded channel remains idle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C3EBA4-BCDA-9900-45CA-C518B079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476250"/>
            <a:ext cx="8353426" cy="108108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Wi-Fi Channel Access Procedure &amp; Delay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58B242A-52E4-8148-D3AA-5DE82E4097C0}"/>
              </a:ext>
            </a:extLst>
          </p:cNvPr>
          <p:cNvCxnSpPr/>
          <p:nvPr/>
        </p:nvCxnSpPr>
        <p:spPr bwMode="auto">
          <a:xfrm>
            <a:off x="7747893" y="4348095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EA340DC-3DFE-FE50-59EE-BEFD6DA91A7B}"/>
              </a:ext>
            </a:extLst>
          </p:cNvPr>
          <p:cNvSpPr txBox="1"/>
          <p:nvPr/>
        </p:nvSpPr>
        <p:spPr>
          <a:xfrm>
            <a:off x="11729658" y="4225481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D989ACF-12B7-065E-13A0-6266AB694051}"/>
              </a:ext>
            </a:extLst>
          </p:cNvPr>
          <p:cNvCxnSpPr>
            <a:cxnSpLocks/>
          </p:cNvCxnSpPr>
          <p:nvPr/>
        </p:nvCxnSpPr>
        <p:spPr bwMode="auto">
          <a:xfrm flipV="1">
            <a:off x="7747893" y="3017990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FADBD689-5B14-21B7-7EA9-ABCFED887E05}"/>
              </a:ext>
            </a:extLst>
          </p:cNvPr>
          <p:cNvSpPr txBox="1"/>
          <p:nvPr/>
        </p:nvSpPr>
        <p:spPr>
          <a:xfrm>
            <a:off x="7585765" y="2747487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[MHz]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ED632507-BCE5-59FC-5078-0C64F092ABEB}"/>
              </a:ext>
            </a:extLst>
          </p:cNvPr>
          <p:cNvCxnSpPr/>
          <p:nvPr/>
        </p:nvCxnSpPr>
        <p:spPr bwMode="auto">
          <a:xfrm>
            <a:off x="7657011" y="3213201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B7980E48-34E8-2371-2DC3-04D60D586A7C}"/>
              </a:ext>
            </a:extLst>
          </p:cNvPr>
          <p:cNvSpPr txBox="1"/>
          <p:nvPr/>
        </p:nvSpPr>
        <p:spPr>
          <a:xfrm>
            <a:off x="7052356" y="3059312"/>
            <a:ext cx="632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7E0A677F-F225-FFC9-F58F-ACFAF57C3B8D}"/>
              </a:ext>
            </a:extLst>
          </p:cNvPr>
          <p:cNvCxnSpPr>
            <a:cxnSpLocks/>
          </p:cNvCxnSpPr>
          <p:nvPr/>
        </p:nvCxnSpPr>
        <p:spPr bwMode="auto">
          <a:xfrm>
            <a:off x="7846685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974266B1-9BF7-095D-E218-B00144D06B9D}"/>
              </a:ext>
            </a:extLst>
          </p:cNvPr>
          <p:cNvSpPr txBox="1"/>
          <p:nvPr/>
        </p:nvSpPr>
        <p:spPr>
          <a:xfrm>
            <a:off x="6096000" y="3998937"/>
            <a:ext cx="1682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20MHz channel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5DE730F4-7675-32B2-5074-16CCF0CA65BF}"/>
              </a:ext>
            </a:extLst>
          </p:cNvPr>
          <p:cNvCxnSpPr>
            <a:cxnSpLocks/>
          </p:cNvCxnSpPr>
          <p:nvPr/>
        </p:nvCxnSpPr>
        <p:spPr bwMode="auto">
          <a:xfrm>
            <a:off x="8102687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5CA0DD20-26FB-5048-376F-DFF5D6E30627}"/>
              </a:ext>
            </a:extLst>
          </p:cNvPr>
          <p:cNvCxnSpPr>
            <a:cxnSpLocks/>
          </p:cNvCxnSpPr>
          <p:nvPr/>
        </p:nvCxnSpPr>
        <p:spPr bwMode="auto">
          <a:xfrm>
            <a:off x="8179713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9FB49FAF-B3D8-2F9B-C848-772D7CF0E269}"/>
              </a:ext>
            </a:extLst>
          </p:cNvPr>
          <p:cNvCxnSpPr>
            <a:cxnSpLocks/>
          </p:cNvCxnSpPr>
          <p:nvPr/>
        </p:nvCxnSpPr>
        <p:spPr bwMode="auto">
          <a:xfrm>
            <a:off x="8256739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7030BF85-B582-86C7-1C8F-6BCDDA1DA0E2}"/>
              </a:ext>
            </a:extLst>
          </p:cNvPr>
          <p:cNvCxnSpPr>
            <a:cxnSpLocks/>
          </p:cNvCxnSpPr>
          <p:nvPr/>
        </p:nvCxnSpPr>
        <p:spPr bwMode="auto">
          <a:xfrm>
            <a:off x="8333765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BF53768B-6197-A80F-FA4E-5CB0C835C021}"/>
              </a:ext>
            </a:extLst>
          </p:cNvPr>
          <p:cNvCxnSpPr>
            <a:cxnSpLocks/>
          </p:cNvCxnSpPr>
          <p:nvPr/>
        </p:nvCxnSpPr>
        <p:spPr bwMode="auto">
          <a:xfrm>
            <a:off x="8410791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5D74C1EF-E345-A63C-51A4-28BBF7FA07D7}"/>
              </a:ext>
            </a:extLst>
          </p:cNvPr>
          <p:cNvCxnSpPr>
            <a:cxnSpLocks/>
          </p:cNvCxnSpPr>
          <p:nvPr/>
        </p:nvCxnSpPr>
        <p:spPr bwMode="auto">
          <a:xfrm>
            <a:off x="8487815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55C664D5-D54A-ADCB-6FB4-995B1DE713F5}"/>
              </a:ext>
            </a:extLst>
          </p:cNvPr>
          <p:cNvCxnSpPr/>
          <p:nvPr/>
        </p:nvCxnSpPr>
        <p:spPr bwMode="auto">
          <a:xfrm>
            <a:off x="8279259" y="3213200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F29630DA-8D87-1206-EF67-FB636A73E6C4}"/>
              </a:ext>
            </a:extLst>
          </p:cNvPr>
          <p:cNvSpPr/>
          <p:nvPr/>
        </p:nvSpPr>
        <p:spPr bwMode="auto">
          <a:xfrm>
            <a:off x="8487814" y="3213200"/>
            <a:ext cx="2524164" cy="113489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Gothic" charset="-128"/>
                <a:cs typeface="+mn-cs"/>
              </a:rPr>
              <a:t>Data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BC581051-FDE3-8EF6-A855-AC689B784C1E}"/>
              </a:ext>
            </a:extLst>
          </p:cNvPr>
          <p:cNvSpPr/>
          <p:nvPr/>
        </p:nvSpPr>
        <p:spPr bwMode="auto">
          <a:xfrm rot="16200000">
            <a:off x="10750988" y="3629742"/>
            <a:ext cx="1134872" cy="30178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Gothic" charset="-128"/>
                <a:cs typeface="+mn-cs"/>
              </a:rPr>
              <a:t>Ack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AD2D21-5518-38D6-1AA8-7BA75673AB0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2AF295-5ECF-8A9F-1A4D-A05B5B4F4F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13</a:t>
            </a:fld>
            <a:endParaRPr lang="en-GB">
              <a:latin typeface="+mn-l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7CC15-BE70-3E7D-59B0-0459FF8475D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3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24BA7-FFBB-9E97-6ABC-226DB1E8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Order of Events on the Channel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432DF8-8EED-CA15-C837-25B62636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5256"/>
            <a:ext cx="5386917" cy="639762"/>
          </a:xfrm>
        </p:spPr>
        <p:txBody>
          <a:bodyPr/>
          <a:lstStyle/>
          <a:p>
            <a:r>
              <a:rPr lang="en-US" dirty="0"/>
              <a:t>Wi-Fi before Bluetooth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7D1231E-B53C-5E6B-AF28-8F9B08420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192877"/>
            <a:ext cx="5386917" cy="2856334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800" b="0" dirty="0"/>
              <a:t>Clear Channel Assessment (CCA) result is idle on all 20 MHz subchannels</a:t>
            </a:r>
          </a:p>
          <a:p>
            <a:pPr>
              <a:buFont typeface="Symbol" pitchFamily="2" charset="2"/>
              <a:buChar char="-"/>
            </a:pPr>
            <a:r>
              <a:rPr lang="en-US" sz="1800" b="0" dirty="0"/>
              <a:t>Wi-Fi transmission starts</a:t>
            </a:r>
          </a:p>
          <a:p>
            <a:pPr>
              <a:buFont typeface="Symbol" pitchFamily="2" charset="2"/>
              <a:buChar char="-"/>
            </a:pPr>
            <a:r>
              <a:rPr lang="en-US" sz="1800" b="0" dirty="0"/>
              <a:t>Bluetooth hops on channel, LBT detects transmission and defers</a:t>
            </a:r>
          </a:p>
          <a:p>
            <a:pPr lvl="1">
              <a:buFont typeface="Symbol" pitchFamily="2" charset="2"/>
              <a:buChar char="-"/>
            </a:pPr>
            <a:r>
              <a:rPr lang="en-US" sz="1400" b="0" dirty="0"/>
              <a:t>Mi</a:t>
            </a:r>
            <a:r>
              <a:rPr lang="en-US" sz="1400" dirty="0"/>
              <a:t>tigation by secondary channel deferral</a:t>
            </a:r>
          </a:p>
          <a:p>
            <a:pPr>
              <a:buFont typeface="Symbol" pitchFamily="2" charset="2"/>
              <a:buChar char="-"/>
            </a:pPr>
            <a:r>
              <a:rPr lang="en-US" sz="1800" b="0" dirty="0"/>
              <a:t>No delay increase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3A5527-E1C9-B9A2-7408-D958823BF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955256"/>
            <a:ext cx="5389033" cy="639762"/>
          </a:xfrm>
        </p:spPr>
        <p:txBody>
          <a:bodyPr/>
          <a:lstStyle/>
          <a:p>
            <a:r>
              <a:rPr lang="en-US" dirty="0"/>
              <a:t>Bluetooth before Wi-Fi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56DDB17-E862-1850-9497-D8DEDBC3F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3192876"/>
            <a:ext cx="5389033" cy="2977727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800" b="0" dirty="0"/>
              <a:t>Bluetooth hops on channel, LBT detects an idle channel</a:t>
            </a:r>
          </a:p>
          <a:p>
            <a:pPr>
              <a:buFont typeface="Symbol" pitchFamily="2" charset="2"/>
              <a:buChar char="-"/>
            </a:pPr>
            <a:r>
              <a:rPr lang="en-US" sz="1800" b="0" dirty="0"/>
              <a:t>Bluetooth transmission starts</a:t>
            </a:r>
          </a:p>
          <a:p>
            <a:pPr>
              <a:buFont typeface="Symbol" pitchFamily="2" charset="2"/>
              <a:buChar char="-"/>
            </a:pPr>
            <a:r>
              <a:rPr lang="en-US" sz="1800" b="0" dirty="0"/>
              <a:t>Wi-Fi CCA detects Bluetooth transmission and defers</a:t>
            </a:r>
          </a:p>
          <a:p>
            <a:pPr lvl="1">
              <a:buFont typeface="Symbol" pitchFamily="2" charset="2"/>
              <a:buChar char="-"/>
            </a:pPr>
            <a:r>
              <a:rPr lang="en-US" sz="1400" dirty="0"/>
              <a:t>Bluetooth is on primary channel: anytime during backoff</a:t>
            </a:r>
          </a:p>
          <a:p>
            <a:pPr lvl="1">
              <a:buFont typeface="Symbol" pitchFamily="2" charset="2"/>
              <a:buChar char="-"/>
            </a:pPr>
            <a:r>
              <a:rPr lang="en-US" sz="1400" dirty="0"/>
              <a:t>Bluetooth is on </a:t>
            </a:r>
            <a:r>
              <a:rPr lang="en-US" sz="1400" b="0" dirty="0"/>
              <a:t>secondary channel: during the last 25 µs of the backoff</a:t>
            </a:r>
          </a:p>
          <a:p>
            <a:pPr>
              <a:buFont typeface="Symbol" pitchFamily="2" charset="2"/>
              <a:buChar char="-"/>
            </a:pPr>
            <a:r>
              <a:rPr lang="en-US" sz="1800" b="0" dirty="0"/>
              <a:t>Wi-Fi continues to observe until the channel is idle and re-starts backoff</a:t>
            </a:r>
          </a:p>
          <a:p>
            <a:pPr>
              <a:buFont typeface="Symbol" pitchFamily="2" charset="2"/>
              <a:buChar char="-"/>
            </a:pPr>
            <a:r>
              <a:rPr lang="en-US" sz="1800" b="0" dirty="0"/>
              <a:t>Increase of channel access delay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B34E7EB-C2AA-34E1-95E9-D96BD881C2C3}"/>
              </a:ext>
            </a:extLst>
          </p:cNvPr>
          <p:cNvCxnSpPr/>
          <p:nvPr/>
        </p:nvCxnSpPr>
        <p:spPr bwMode="auto">
          <a:xfrm>
            <a:off x="6498167" y="3181505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06A9C1D-22F8-69CC-9AE4-C942D3CB8398}"/>
              </a:ext>
            </a:extLst>
          </p:cNvPr>
          <p:cNvSpPr txBox="1"/>
          <p:nvPr/>
        </p:nvSpPr>
        <p:spPr>
          <a:xfrm>
            <a:off x="10479932" y="3058891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518F43F-35E2-3329-A295-9F34FADAC2B5}"/>
              </a:ext>
            </a:extLst>
          </p:cNvPr>
          <p:cNvCxnSpPr>
            <a:cxnSpLocks/>
          </p:cNvCxnSpPr>
          <p:nvPr/>
        </p:nvCxnSpPr>
        <p:spPr bwMode="auto">
          <a:xfrm flipV="1">
            <a:off x="6498167" y="1851400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731AE55-1DF2-19B5-3C46-D013E1B31DDB}"/>
              </a:ext>
            </a:extLst>
          </p:cNvPr>
          <p:cNvSpPr txBox="1"/>
          <p:nvPr/>
        </p:nvSpPr>
        <p:spPr>
          <a:xfrm>
            <a:off x="6336039" y="1580897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[MHz]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DF442CC5-2B38-96D3-86DA-AE5DC00FBB5E}"/>
              </a:ext>
            </a:extLst>
          </p:cNvPr>
          <p:cNvCxnSpPr/>
          <p:nvPr/>
        </p:nvCxnSpPr>
        <p:spPr bwMode="auto">
          <a:xfrm>
            <a:off x="6407285" y="2046611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18D690A-9B65-9BC0-D544-AF7791D44DDD}"/>
              </a:ext>
            </a:extLst>
          </p:cNvPr>
          <p:cNvSpPr txBox="1"/>
          <p:nvPr/>
        </p:nvSpPr>
        <p:spPr>
          <a:xfrm>
            <a:off x="5913573" y="1892722"/>
            <a:ext cx="52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F138C62-3649-68ED-B191-E0ED3A29D806}"/>
              </a:ext>
            </a:extLst>
          </p:cNvPr>
          <p:cNvSpPr/>
          <p:nvPr/>
        </p:nvSpPr>
        <p:spPr bwMode="auto">
          <a:xfrm>
            <a:off x="6597713" y="2726261"/>
            <a:ext cx="146798" cy="4859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3F5D105-5046-CECD-1583-95680755F37B}"/>
              </a:ext>
            </a:extLst>
          </p:cNvPr>
          <p:cNvSpPr/>
          <p:nvPr/>
        </p:nvSpPr>
        <p:spPr bwMode="auto">
          <a:xfrm>
            <a:off x="6745794" y="2729135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7BB63BE-920E-5DC7-8101-EB567A720DE7}"/>
              </a:ext>
            </a:extLst>
          </p:cNvPr>
          <p:cNvSpPr/>
          <p:nvPr/>
        </p:nvSpPr>
        <p:spPr bwMode="auto">
          <a:xfrm>
            <a:off x="7018844" y="2728261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E0D6C37-F271-3A4D-7D03-65AB38610C35}"/>
              </a:ext>
            </a:extLst>
          </p:cNvPr>
          <p:cNvSpPr/>
          <p:nvPr/>
        </p:nvSpPr>
        <p:spPr bwMode="auto">
          <a:xfrm>
            <a:off x="7137122" y="2728261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44A886D-73D0-E242-9B1C-BD32F54CF4D0}"/>
              </a:ext>
            </a:extLst>
          </p:cNvPr>
          <p:cNvSpPr/>
          <p:nvPr/>
        </p:nvSpPr>
        <p:spPr bwMode="auto">
          <a:xfrm>
            <a:off x="7410172" y="2727387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A99532F-5309-C665-5C8F-2B59C23A15FA}"/>
              </a:ext>
            </a:extLst>
          </p:cNvPr>
          <p:cNvSpPr/>
          <p:nvPr/>
        </p:nvSpPr>
        <p:spPr bwMode="auto">
          <a:xfrm>
            <a:off x="7524760" y="2727387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958B511-D69A-400E-D89C-A1CADAE05256}"/>
              </a:ext>
            </a:extLst>
          </p:cNvPr>
          <p:cNvSpPr/>
          <p:nvPr/>
        </p:nvSpPr>
        <p:spPr bwMode="auto">
          <a:xfrm>
            <a:off x="7797810" y="2726513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B97BE5F-9B66-147F-07B6-20E22434B05E}"/>
              </a:ext>
            </a:extLst>
          </p:cNvPr>
          <p:cNvCxnSpPr/>
          <p:nvPr/>
        </p:nvCxnSpPr>
        <p:spPr bwMode="auto">
          <a:xfrm>
            <a:off x="1178710" y="3181505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D8BCD8DE-0C0E-52CA-72A3-A702A0DFE180}"/>
              </a:ext>
            </a:extLst>
          </p:cNvPr>
          <p:cNvSpPr txBox="1"/>
          <p:nvPr/>
        </p:nvSpPr>
        <p:spPr>
          <a:xfrm>
            <a:off x="5160475" y="3058891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F8F69C4-8FAF-7849-C484-B558FEA6A2F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8710" y="1851400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A4F41A6-4830-1575-DEAE-49B24E9C2696}"/>
              </a:ext>
            </a:extLst>
          </p:cNvPr>
          <p:cNvSpPr txBox="1"/>
          <p:nvPr/>
        </p:nvSpPr>
        <p:spPr>
          <a:xfrm>
            <a:off x="1016582" y="1580897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[MHz]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95F33F8-66B2-B33D-A59F-297EBB5357D6}"/>
              </a:ext>
            </a:extLst>
          </p:cNvPr>
          <p:cNvCxnSpPr/>
          <p:nvPr/>
        </p:nvCxnSpPr>
        <p:spPr bwMode="auto">
          <a:xfrm>
            <a:off x="1087828" y="2046611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E15F58C0-F691-12B6-60B3-271F0294E77E}"/>
              </a:ext>
            </a:extLst>
          </p:cNvPr>
          <p:cNvSpPr txBox="1"/>
          <p:nvPr/>
        </p:nvSpPr>
        <p:spPr>
          <a:xfrm>
            <a:off x="483173" y="1892722"/>
            <a:ext cx="632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86B091B1-89C5-0C3D-640F-A0C2626B6B48}"/>
              </a:ext>
            </a:extLst>
          </p:cNvPr>
          <p:cNvCxnSpPr>
            <a:cxnSpLocks/>
          </p:cNvCxnSpPr>
          <p:nvPr/>
        </p:nvCxnSpPr>
        <p:spPr bwMode="auto">
          <a:xfrm>
            <a:off x="1277502" y="289350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E9CDD598-E671-9D5F-8B68-A53D12895558}"/>
              </a:ext>
            </a:extLst>
          </p:cNvPr>
          <p:cNvSpPr txBox="1"/>
          <p:nvPr/>
        </p:nvSpPr>
        <p:spPr>
          <a:xfrm>
            <a:off x="756826" y="2832347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p20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49F5F51C-E869-F2C9-4E2E-360F64C5ACC4}"/>
              </a:ext>
            </a:extLst>
          </p:cNvPr>
          <p:cNvCxnSpPr>
            <a:cxnSpLocks/>
          </p:cNvCxnSpPr>
          <p:nvPr/>
        </p:nvCxnSpPr>
        <p:spPr bwMode="auto">
          <a:xfrm>
            <a:off x="1533504" y="289350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98D1F95E-A912-B05A-2CAB-6EB7C6F94AD2}"/>
              </a:ext>
            </a:extLst>
          </p:cNvPr>
          <p:cNvCxnSpPr>
            <a:cxnSpLocks/>
          </p:cNvCxnSpPr>
          <p:nvPr/>
        </p:nvCxnSpPr>
        <p:spPr bwMode="auto">
          <a:xfrm>
            <a:off x="1610530" y="289350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B91F4D5B-5D7C-7524-AB6A-5D2C148F745E}"/>
              </a:ext>
            </a:extLst>
          </p:cNvPr>
          <p:cNvCxnSpPr>
            <a:cxnSpLocks/>
          </p:cNvCxnSpPr>
          <p:nvPr/>
        </p:nvCxnSpPr>
        <p:spPr bwMode="auto">
          <a:xfrm>
            <a:off x="1687556" y="289350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D2215490-C28F-F9AA-EDA5-FFB076AC00AF}"/>
              </a:ext>
            </a:extLst>
          </p:cNvPr>
          <p:cNvCxnSpPr>
            <a:cxnSpLocks/>
          </p:cNvCxnSpPr>
          <p:nvPr/>
        </p:nvCxnSpPr>
        <p:spPr bwMode="auto">
          <a:xfrm>
            <a:off x="1764582" y="289350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ABD3FDA0-04BB-787F-DC5A-8282DB5682B2}"/>
              </a:ext>
            </a:extLst>
          </p:cNvPr>
          <p:cNvCxnSpPr>
            <a:cxnSpLocks/>
          </p:cNvCxnSpPr>
          <p:nvPr/>
        </p:nvCxnSpPr>
        <p:spPr bwMode="auto">
          <a:xfrm>
            <a:off x="1841608" y="289350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3BDC6ABA-C62A-FDDE-B631-59059FFDFFAE}"/>
              </a:ext>
            </a:extLst>
          </p:cNvPr>
          <p:cNvCxnSpPr>
            <a:cxnSpLocks/>
          </p:cNvCxnSpPr>
          <p:nvPr/>
        </p:nvCxnSpPr>
        <p:spPr bwMode="auto">
          <a:xfrm>
            <a:off x="1918632" y="289350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13B84CF3-C2F1-AA82-D749-8171BA349B05}"/>
              </a:ext>
            </a:extLst>
          </p:cNvPr>
          <p:cNvCxnSpPr/>
          <p:nvPr/>
        </p:nvCxnSpPr>
        <p:spPr bwMode="auto">
          <a:xfrm>
            <a:off x="1710076" y="2046610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CCF3AA17-17F3-68B0-0CEC-19EA594F87FF}"/>
              </a:ext>
            </a:extLst>
          </p:cNvPr>
          <p:cNvSpPr/>
          <p:nvPr/>
        </p:nvSpPr>
        <p:spPr bwMode="auto">
          <a:xfrm>
            <a:off x="1918631" y="2046610"/>
            <a:ext cx="2524164" cy="113489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Gothic" charset="-128"/>
                <a:cs typeface="+mn-cs"/>
              </a:rPr>
              <a:t>Data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08A34C52-9FF1-725E-3244-10A10A094CD2}"/>
              </a:ext>
            </a:extLst>
          </p:cNvPr>
          <p:cNvSpPr/>
          <p:nvPr/>
        </p:nvSpPr>
        <p:spPr bwMode="auto">
          <a:xfrm rot="16200000">
            <a:off x="4181805" y="2463152"/>
            <a:ext cx="1134872" cy="30178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Gothic" charset="-128"/>
                <a:cs typeface="+mn-cs"/>
              </a:rPr>
              <a:t>Ack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1428F9AE-FE2D-1ED3-6664-33E36A4B9FCD}"/>
              </a:ext>
            </a:extLst>
          </p:cNvPr>
          <p:cNvSpPr/>
          <p:nvPr/>
        </p:nvSpPr>
        <p:spPr bwMode="auto">
          <a:xfrm>
            <a:off x="2810685" y="2365266"/>
            <a:ext cx="189629" cy="45719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sp>
        <p:nvSpPr>
          <p:cNvPr id="57" name="Legende m. Linie (1) (Markierungsleiste) 56">
            <a:extLst>
              <a:ext uri="{FF2B5EF4-FFF2-40B4-BE49-F238E27FC236}">
                <a16:creationId xmlns:a16="http://schemas.microsoft.com/office/drawing/2014/main" id="{6F4B4345-F6E8-3AA8-5287-7C74EC89AFC4}"/>
              </a:ext>
            </a:extLst>
          </p:cNvPr>
          <p:cNvSpPr/>
          <p:nvPr/>
        </p:nvSpPr>
        <p:spPr bwMode="auto">
          <a:xfrm rot="16200000">
            <a:off x="3474469" y="1016066"/>
            <a:ext cx="274577" cy="1334917"/>
          </a:xfrm>
          <a:prstGeom prst="accentCallout1">
            <a:avLst>
              <a:gd name="adj1" fmla="val 46315"/>
              <a:gd name="adj2" fmla="val -1316"/>
              <a:gd name="adj3" fmla="val -6088"/>
              <a:gd name="adj4" fmla="val -20721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MS Gothic" charset="-128"/>
                <a:cs typeface="+mn-cs"/>
              </a:rPr>
              <a:t>Bluetooth LBT fails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563879BD-535D-21A1-5414-45470D10A819}"/>
              </a:ext>
            </a:extLst>
          </p:cNvPr>
          <p:cNvCxnSpPr>
            <a:cxnSpLocks/>
          </p:cNvCxnSpPr>
          <p:nvPr/>
        </p:nvCxnSpPr>
        <p:spPr bwMode="auto">
          <a:xfrm>
            <a:off x="6558776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30DD8739-3CCF-5911-ED32-08B3C59E704A}"/>
              </a:ext>
            </a:extLst>
          </p:cNvPr>
          <p:cNvCxnSpPr>
            <a:cxnSpLocks/>
          </p:cNvCxnSpPr>
          <p:nvPr/>
        </p:nvCxnSpPr>
        <p:spPr bwMode="auto">
          <a:xfrm>
            <a:off x="6814778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24B559A3-560F-6460-F0C1-67BC99259790}"/>
              </a:ext>
            </a:extLst>
          </p:cNvPr>
          <p:cNvCxnSpPr>
            <a:cxnSpLocks/>
          </p:cNvCxnSpPr>
          <p:nvPr/>
        </p:nvCxnSpPr>
        <p:spPr bwMode="auto">
          <a:xfrm>
            <a:off x="6891804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FE2DF3E-9092-576A-3CC3-57DFF85EBF3E}"/>
              </a:ext>
            </a:extLst>
          </p:cNvPr>
          <p:cNvCxnSpPr>
            <a:cxnSpLocks/>
          </p:cNvCxnSpPr>
          <p:nvPr/>
        </p:nvCxnSpPr>
        <p:spPr bwMode="auto">
          <a:xfrm>
            <a:off x="6968830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3E87B83-C44D-5501-71E4-F2AF204B8D11}"/>
              </a:ext>
            </a:extLst>
          </p:cNvPr>
          <p:cNvCxnSpPr/>
          <p:nvPr/>
        </p:nvCxnSpPr>
        <p:spPr bwMode="auto">
          <a:xfrm>
            <a:off x="6991350" y="2050262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6AF93CBC-C7B6-86E8-3FB2-4853467A3428}"/>
              </a:ext>
            </a:extLst>
          </p:cNvPr>
          <p:cNvSpPr txBox="1"/>
          <p:nvPr/>
        </p:nvSpPr>
        <p:spPr>
          <a:xfrm>
            <a:off x="6147466" y="2832254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p20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Legende m. Linie (1) (Markierungsleiste) 66">
            <a:extLst>
              <a:ext uri="{FF2B5EF4-FFF2-40B4-BE49-F238E27FC236}">
                <a16:creationId xmlns:a16="http://schemas.microsoft.com/office/drawing/2014/main" id="{D6F29B1A-DCA6-3963-EA7C-E1BBC08131B8}"/>
              </a:ext>
            </a:extLst>
          </p:cNvPr>
          <p:cNvSpPr/>
          <p:nvPr/>
        </p:nvSpPr>
        <p:spPr bwMode="auto">
          <a:xfrm rot="16200000">
            <a:off x="8006471" y="869666"/>
            <a:ext cx="443607" cy="1796741"/>
          </a:xfrm>
          <a:prstGeom prst="accentCallout1">
            <a:avLst>
              <a:gd name="adj1" fmla="val 46315"/>
              <a:gd name="adj2" fmla="val -1316"/>
              <a:gd name="adj3" fmla="val -18372"/>
              <a:gd name="adj4" fmla="val -1266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MS Gothic" charset="-128"/>
                <a:cs typeface="+mn-cs"/>
              </a:rPr>
              <a:t>Wi-Fi backoff on secondary channel fails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MS Gothic" charset="-128"/>
              <a:cs typeface="+mn-cs"/>
            </a:endParaRPr>
          </a:p>
        </p:txBody>
      </p: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920E59F-AF66-4C98-16BD-20A9E90358E4}"/>
              </a:ext>
            </a:extLst>
          </p:cNvPr>
          <p:cNvCxnSpPr>
            <a:cxnSpLocks/>
          </p:cNvCxnSpPr>
          <p:nvPr/>
        </p:nvCxnSpPr>
        <p:spPr bwMode="auto">
          <a:xfrm>
            <a:off x="7901045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6DDC1A8F-978D-736E-B0A5-7B34C808E057}"/>
              </a:ext>
            </a:extLst>
          </p:cNvPr>
          <p:cNvCxnSpPr>
            <a:cxnSpLocks/>
          </p:cNvCxnSpPr>
          <p:nvPr/>
        </p:nvCxnSpPr>
        <p:spPr bwMode="auto">
          <a:xfrm>
            <a:off x="8157047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1688B8D4-5170-E6DE-D5A4-A70986DC296C}"/>
              </a:ext>
            </a:extLst>
          </p:cNvPr>
          <p:cNvCxnSpPr>
            <a:cxnSpLocks/>
          </p:cNvCxnSpPr>
          <p:nvPr/>
        </p:nvCxnSpPr>
        <p:spPr bwMode="auto">
          <a:xfrm>
            <a:off x="8234073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7163E09C-A226-6F88-CDBD-67759CD30AA6}"/>
              </a:ext>
            </a:extLst>
          </p:cNvPr>
          <p:cNvCxnSpPr>
            <a:cxnSpLocks/>
          </p:cNvCxnSpPr>
          <p:nvPr/>
        </p:nvCxnSpPr>
        <p:spPr bwMode="auto">
          <a:xfrm>
            <a:off x="8311099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5214817E-BFD1-CDA9-9B7E-35CD3B5A9B55}"/>
              </a:ext>
            </a:extLst>
          </p:cNvPr>
          <p:cNvCxnSpPr>
            <a:cxnSpLocks/>
          </p:cNvCxnSpPr>
          <p:nvPr/>
        </p:nvCxnSpPr>
        <p:spPr bwMode="auto">
          <a:xfrm>
            <a:off x="8388125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98A95825-8533-7B7B-E3D6-C208BE79AA18}"/>
              </a:ext>
            </a:extLst>
          </p:cNvPr>
          <p:cNvCxnSpPr>
            <a:cxnSpLocks/>
          </p:cNvCxnSpPr>
          <p:nvPr/>
        </p:nvCxnSpPr>
        <p:spPr bwMode="auto">
          <a:xfrm>
            <a:off x="8465151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A4259902-1C7F-B364-62B1-D4B54FB2B372}"/>
              </a:ext>
            </a:extLst>
          </p:cNvPr>
          <p:cNvCxnSpPr>
            <a:cxnSpLocks/>
          </p:cNvCxnSpPr>
          <p:nvPr/>
        </p:nvCxnSpPr>
        <p:spPr bwMode="auto">
          <a:xfrm>
            <a:off x="8542175" y="289715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351EB676-4AFE-B7FD-7A4E-BDE0CB7A9FCC}"/>
              </a:ext>
            </a:extLst>
          </p:cNvPr>
          <p:cNvCxnSpPr/>
          <p:nvPr/>
        </p:nvCxnSpPr>
        <p:spPr bwMode="auto">
          <a:xfrm>
            <a:off x="8333619" y="2046610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hteck 75">
            <a:extLst>
              <a:ext uri="{FF2B5EF4-FFF2-40B4-BE49-F238E27FC236}">
                <a16:creationId xmlns:a16="http://schemas.microsoft.com/office/drawing/2014/main" id="{90173D28-2CB8-EE0D-B53D-356B3C7C66A4}"/>
              </a:ext>
            </a:extLst>
          </p:cNvPr>
          <p:cNvSpPr/>
          <p:nvPr/>
        </p:nvSpPr>
        <p:spPr bwMode="auto">
          <a:xfrm>
            <a:off x="8542174" y="2046610"/>
            <a:ext cx="1885243" cy="113489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Gothic" charset="-128"/>
                <a:cs typeface="+mn-cs"/>
              </a:rPr>
              <a:t>Data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25BDBE-A722-82A1-8BC1-EF6F6033B5C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6C46C3-2B0D-4FB7-D361-CF761DAB945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14</a:t>
            </a:fld>
            <a:endParaRPr lang="en-GB">
              <a:latin typeface="+mn-l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74527B-EEE3-E4AC-B5B6-C1ECD33F300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62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3F19B-6444-7F32-117B-353ADD8C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Wi-Fi Bandwidth Adaptation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4B4719-2EE8-8E3A-0E4B-2B017E0EE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60758"/>
            <a:ext cx="5386917" cy="639762"/>
          </a:xfrm>
        </p:spPr>
        <p:txBody>
          <a:bodyPr/>
          <a:lstStyle/>
          <a:p>
            <a:r>
              <a:rPr lang="en-US" dirty="0"/>
              <a:t>Dynamic Backoff Bandwidth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75AA39-8F75-5BAD-346D-4B15ADEE4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160758"/>
            <a:ext cx="5389033" cy="639762"/>
          </a:xfrm>
        </p:spPr>
        <p:txBody>
          <a:bodyPr/>
          <a:lstStyle/>
          <a:p>
            <a:r>
              <a:rPr lang="en-US" dirty="0"/>
              <a:t>Fully Dynamic Puncturing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AEA12A-F331-4C62-5C5E-2E1364FD0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4074913"/>
            <a:ext cx="5389033" cy="2259908"/>
          </a:xfrm>
        </p:spPr>
        <p:txBody>
          <a:bodyPr>
            <a:normAutofit fontScale="77500" lnSpcReduction="20000"/>
          </a:bodyPr>
          <a:lstStyle/>
          <a:p>
            <a:pPr>
              <a:buFont typeface="Symbol" pitchFamily="2" charset="2"/>
              <a:buChar char="-"/>
            </a:pPr>
            <a:r>
              <a:rPr lang="en-US" sz="2200" dirty="0"/>
              <a:t>Puncturing allows 20 MHz-sized “holes” in the spectrum</a:t>
            </a:r>
          </a:p>
          <a:p>
            <a:pPr>
              <a:buFont typeface="Symbol" pitchFamily="2" charset="2"/>
              <a:buChar char="-"/>
            </a:pPr>
            <a:r>
              <a:rPr lang="en-US" sz="2200" dirty="0"/>
              <a:t>Primary 20 MHz must be idle</a:t>
            </a:r>
          </a:p>
          <a:p>
            <a:pPr>
              <a:buFont typeface="Symbol" pitchFamily="2" charset="2"/>
              <a:buChar char="-"/>
            </a:pPr>
            <a:r>
              <a:rPr lang="en-US" sz="2200" dirty="0"/>
              <a:t>Fully dynamic in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sz="1900" dirty="0"/>
              <a:t>Time: Puncturing is instantaneously, backoff simply continues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sz="1900" dirty="0"/>
              <a:t>Frequency: Puncture arbitrary </a:t>
            </a:r>
            <a:br>
              <a:rPr lang="en-US" sz="1900" dirty="0"/>
            </a:br>
            <a:r>
              <a:rPr lang="en-US" sz="1900" dirty="0"/>
              <a:t>20 MHz-channel holes</a:t>
            </a:r>
          </a:p>
          <a:p>
            <a:pPr>
              <a:buFont typeface="Symbol" pitchFamily="2" charset="2"/>
              <a:buChar char="-"/>
            </a:pPr>
            <a:r>
              <a:rPr lang="en-US" sz="2300" dirty="0"/>
              <a:t>This corresponds to “Option 1” in </a:t>
            </a:r>
            <a:r>
              <a:rPr lang="en-US" sz="2400" dirty="0"/>
              <a:t>EN 303 687 </a:t>
            </a:r>
            <a:endParaRPr lang="en-US" sz="2300" dirty="0"/>
          </a:p>
          <a:p>
            <a:pPr>
              <a:buFont typeface="Symbol" pitchFamily="2" charset="2"/>
              <a:buChar char="-"/>
            </a:pPr>
            <a:endParaRPr lang="en-US" dirty="0"/>
          </a:p>
          <a:p>
            <a:pPr>
              <a:buFont typeface="Symbol" pitchFamily="2" charset="2"/>
              <a:buChar char="-"/>
            </a:pP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287BAC-638B-2092-D646-D7A4E674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1915684"/>
            <a:ext cx="4851400" cy="19939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8482C-2106-AED7-EAEE-3E6484DDA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16" y="1915684"/>
            <a:ext cx="4851400" cy="1993900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7758596-205E-8E9A-1B7D-E330DAAD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074913"/>
            <a:ext cx="5386917" cy="225990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2000" dirty="0"/>
              <a:t>Dynamic Backoff allows adapting the channel bandwidth during countdown</a:t>
            </a:r>
          </a:p>
          <a:p>
            <a:pPr>
              <a:buFont typeface="Symbol" pitchFamily="2" charset="2"/>
              <a:buChar char="-"/>
            </a:pPr>
            <a:r>
              <a:rPr lang="en-US" sz="2000" dirty="0"/>
              <a:t>Primary 20MHz must be idle</a:t>
            </a:r>
          </a:p>
          <a:p>
            <a:pPr>
              <a:buFont typeface="Symbol" pitchFamily="2" charset="2"/>
              <a:buChar char="-"/>
            </a:pPr>
            <a:r>
              <a:rPr lang="en-US" sz="2000" dirty="0"/>
              <a:t>Only available bandwidths are 80MHz, 40MHz, and 20MHz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C96EE1-E59B-F7A5-F47A-993645577EE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FD3DB8-F5BE-2057-3BE0-5AB763C75E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15</a:t>
            </a:fld>
            <a:endParaRPr lang="en-GB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08D3402-47FB-BC0E-4F32-7E65D2815C1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39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A3D5A-F779-594F-7DC2-B495961F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8A2800-BB0E-0428-6DA3-48C747AFA1B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2000" dirty="0"/>
              <a:t>No significant change for Bluetooth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1ADE87-AFD0-F54B-4DC4-879649F67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2000" dirty="0"/>
              <a:t>Flexible Puncturing gives the best delay </a:t>
            </a:r>
          </a:p>
          <a:p>
            <a:pPr>
              <a:buFont typeface="Symbol" pitchFamily="2" charset="2"/>
              <a:buChar char="-"/>
            </a:pPr>
            <a:r>
              <a:rPr lang="en-US" sz="2000" dirty="0"/>
              <a:t>Significant simpler dynamic backoff bandwidth is not much worse</a:t>
            </a:r>
          </a:p>
          <a:p>
            <a:pPr>
              <a:buFont typeface="Symbol" pitchFamily="2" charset="2"/>
              <a:buChar char="-"/>
            </a:pPr>
            <a:endParaRPr lang="en-US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C78A35-2746-34AB-7ECC-50CC6CCA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68" y="476250"/>
            <a:ext cx="10990465" cy="108108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Results (Enhance Wi-Fi by Bandwidth Adaptation)</a:t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(Wi-Fi: Cloud Gaming / Bluetooth: CBR; solid = mean / dashed = 95-percentile)</a:t>
            </a:r>
            <a:endParaRPr lang="en-US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3C28C9-C7B4-0CF4-7A12-8C5CA8329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352670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C4AF1F-089F-1AFF-6E6B-3B6A3AC43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352670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3801F0-3A7E-D795-3EA1-8D8988CDEE5E}"/>
              </a:ext>
            </a:extLst>
          </p:cNvPr>
          <p:cNvSpPr txBox="1"/>
          <p:nvPr/>
        </p:nvSpPr>
        <p:spPr bwMode="auto">
          <a:xfrm>
            <a:off x="3142099" y="5836423"/>
            <a:ext cx="6468306" cy="595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Wi-Fi is able to adapt to narrowband interference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Can we do better?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03090-4A0E-79C5-5FFD-E56B4F4964C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0B37D-E680-849D-CC9E-7F3DB54C3DA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16</a:t>
            </a:fld>
            <a:endParaRPr lang="en-GB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1BDE1F3-9BFD-CF66-DD00-143A436A77D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62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A872-162A-5C5D-1594-504C3275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3D6BD91-665C-ED2D-2210-1B0DC352AC6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/>
              <a:t>No significant change for Bluetooth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329BA-D352-FFCF-2602-2164CD319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/>
              <a:t>Flexible Puncturing reaches optimum gaming delay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Always idle primary 20MHz channel combined with Dynamic Backoff still provides significant delay improvements</a:t>
            </a:r>
          </a:p>
          <a:p>
            <a:pPr>
              <a:buFont typeface="Symbol" pitchFamily="2" charset="2"/>
              <a:buChar char="-"/>
            </a:pPr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CC1131-23CD-2843-6AB4-9A317FC7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77" y="476250"/>
            <a:ext cx="11186847" cy="108108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Results (Bluetooth avoids Wi-Fi’s primary-20 channels)</a:t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(Wi-Fi: Cloud Gaming / Bluetooth: CBR; solid = mean / dashed = 95-percentile)</a:t>
            </a:r>
            <a:endParaRPr lang="en-US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192213-D6B5-2722-C261-B4E06F4EF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38509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83A739-1EEC-693C-A700-B5793C358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385095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F2B32A-B635-1D71-4EE8-0785CDDA76C8}"/>
              </a:ext>
            </a:extLst>
          </p:cNvPr>
          <p:cNvSpPr txBox="1"/>
          <p:nvPr/>
        </p:nvSpPr>
        <p:spPr bwMode="auto">
          <a:xfrm>
            <a:off x="2234119" y="5615270"/>
            <a:ext cx="7723762" cy="595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Decrease Wi-Fi delay in the presence of narrowband interference: Dynamic channel bandwidth + guaranteed idle primary-20 channels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FC8B9-6989-71A3-24AB-99BAC196F81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8E8D5-3DF0-C698-F3A6-4C504AB5672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17</a:t>
            </a:fld>
            <a:endParaRPr lang="en-GB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5CFDEC-D7A9-39A3-CD03-7DBFC47778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93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854362-714D-2EDA-B9A6-92573CCD5C0C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Font typeface="Symbol" pitchFamily="2" charset="2"/>
              <a:buChar char="-"/>
            </a:pPr>
            <a:r>
              <a:rPr lang="en-GB" sz="1700" dirty="0"/>
              <a:t>Further Thoughts:</a:t>
            </a:r>
          </a:p>
          <a:p>
            <a:pPr lvl="1">
              <a:buFont typeface="Symbol" pitchFamily="2" charset="2"/>
              <a:buChar char="-"/>
            </a:pPr>
            <a:r>
              <a:rPr lang="en-GB" sz="1700" dirty="0"/>
              <a:t>Narrowband may detect spectrum occupied and avoid channels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GB" sz="1700" dirty="0"/>
              <a:t>Separation in frequency should give best results if feasible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GB" sz="1700" dirty="0"/>
              <a:t>Learning might be supported by external information, agreements, LBT results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GB" sz="1700" dirty="0"/>
              <a:t>Has its own challenges, known from Adaptive Frequency Hopping in 2.4GHz</a:t>
            </a:r>
          </a:p>
          <a:p>
            <a:pPr lvl="1">
              <a:buFont typeface="Symbol" pitchFamily="2" charset="2"/>
              <a:buChar char="-"/>
            </a:pPr>
            <a:r>
              <a:rPr lang="en-GB" sz="1700" dirty="0"/>
              <a:t>Define a ”simpler” mode of operation, governed by restrictions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GB" sz="1700" dirty="0"/>
              <a:t>Inspired by Short Control Signalling, but adapted for narrowband frequency hopping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47B3E8-6DA7-F046-3DEB-EDA651824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Symbol" pitchFamily="2" charset="2"/>
              <a:buChar char="-"/>
            </a:pPr>
            <a:r>
              <a:rPr lang="en-US" dirty="0"/>
              <a:t>Dynamic sharing of 480MHz frequency spectrum between wideband and narrowband frequency-hopping systems is feasible</a:t>
            </a:r>
          </a:p>
          <a:p>
            <a:pPr>
              <a:buFont typeface="Symbol" pitchFamily="2" charset="2"/>
              <a:buChar char="-"/>
            </a:pPr>
            <a:r>
              <a:rPr lang="en-US" dirty="0"/>
              <a:t>Coexistence &amp; performance of both systems can be achieved by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(Short) LBT in narrowband</a:t>
            </a:r>
          </a:p>
          <a:p>
            <a:pPr marL="369888" lvl="1" indent="0"/>
            <a:r>
              <a:rPr lang="en-US" dirty="0"/>
              <a:t>plus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Mitigation of channel access delay in narrowband by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US" dirty="0"/>
              <a:t>Quickly trying a different channel and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US" dirty="0"/>
              <a:t>Ramp-up of the energy detection threshold in case of retries</a:t>
            </a:r>
          </a:p>
          <a:p>
            <a:pPr marL="357188" lvl="2" indent="0"/>
            <a:r>
              <a:rPr lang="en-US" dirty="0"/>
              <a:t>plus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Mitigation of channel access delay in wideband by 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US" dirty="0"/>
              <a:t>Dynamic bandwidth adaptation or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US" dirty="0"/>
              <a:t>Puncturing </a:t>
            </a:r>
          </a:p>
          <a:p>
            <a:pPr marL="357188" lvl="2" indent="0"/>
            <a:r>
              <a:rPr lang="en-US" dirty="0"/>
              <a:t>(plus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Leaving the primary 20 MHz idle for wideband.)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8B4AB7-E207-44F3-D1D3-906639F2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476250"/>
            <a:ext cx="8353426" cy="1081088"/>
          </a:xfrm>
        </p:spPr>
        <p:txBody>
          <a:bodyPr anchor="ctr"/>
          <a:lstStyle/>
          <a:p>
            <a:r>
              <a:rPr lang="en-US" dirty="0"/>
              <a:t>Conclusions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49BBC-69D1-86F8-9E6A-F3C8A30D883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5B14-BCDE-5B0D-B9E5-CD9485D7D8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18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5E6784-9E77-7932-2F2C-2C0211EBA4B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6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C475D-2BAD-011B-D8C3-2B4B57C40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Annex: Cloud Gaming Traffic Model &amp; KPI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00B5F4-1A13-5B11-E33E-47475E73016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14D7E1-1DFF-E2F5-CB77-4FFD7B734BFC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BB81B0-2F12-EF04-99DF-58648C50309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14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9CF7CF8-99CC-8C70-1F0A-C53642CAFB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3957136"/>
            <a:ext cx="5472112" cy="2143966"/>
          </a:xfrm>
        </p:spPr>
        <p:txBody>
          <a:bodyPr/>
          <a:lstStyle/>
          <a:p>
            <a:r>
              <a:rPr lang="en-US" dirty="0"/>
              <a:t>Narrowband Frequency-Hopping system sharing the spectrum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Represented by a Bluetooth system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1 MHz channels with 0.5MHz </a:t>
            </a:r>
            <a:br>
              <a:rPr lang="en-US" dirty="0"/>
            </a:br>
            <a:r>
              <a:rPr lang="en-US" dirty="0"/>
              <a:t>guard band left &amp; right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3 advertisement channels, 233 data channels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3473E0C-1CBB-EE35-2A1B-777BF73DC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3957136"/>
            <a:ext cx="5472113" cy="2143966"/>
          </a:xfrm>
        </p:spPr>
        <p:txBody>
          <a:bodyPr numCol="1"/>
          <a:lstStyle/>
          <a:p>
            <a:r>
              <a:rPr lang="en-US" dirty="0"/>
              <a:t>Wideband system operating according to ETSI EN 303 687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Represented by a Wi-Fi system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3 ⨯ 160MHz channels (channel number 15, 47, 79) with primary 20MHz channels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ECC7147-B075-4728-2322-ADCFA225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523438"/>
            <a:ext cx="8353426" cy="1081088"/>
          </a:xfrm>
        </p:spPr>
        <p:txBody>
          <a:bodyPr anchor="ctr"/>
          <a:lstStyle/>
          <a:p>
            <a:r>
              <a:rPr lang="en-US" dirty="0"/>
              <a:t>Assumptions 1: Spectrum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934EE21-45A8-ACE8-613B-407962B6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31" y="1733431"/>
            <a:ext cx="7772400" cy="2016469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0FEDBA2-6EB5-6338-F468-DB3DC9196A8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A44328-C769-23D7-A944-0C26649410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B0E5A-DBE1-AD0B-52BD-0AF6B007AF9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981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DD29719C-E86A-F2D3-51DE-2520DAE456EA}"/>
              </a:ext>
            </a:extLst>
          </p:cNvPr>
          <p:cNvSpPr txBox="1">
            <a:spLocks/>
          </p:cNvSpPr>
          <p:nvPr/>
        </p:nvSpPr>
        <p:spPr bwMode="auto">
          <a:xfrm>
            <a:off x="914401" y="5523569"/>
            <a:ext cx="10558983" cy="1247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KPI: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(Mean &amp; 95-percentile) Gaming Delay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2B62257-B50F-F92E-DDC1-71932EFA14CE}"/>
              </a:ext>
            </a:extLst>
          </p:cNvPr>
          <p:cNvSpPr txBox="1">
            <a:spLocks/>
          </p:cNvSpPr>
          <p:nvPr/>
        </p:nvSpPr>
        <p:spPr>
          <a:xfrm>
            <a:off x="915458" y="685801"/>
            <a:ext cx="10361084" cy="10652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Cloud Gaming Traffic Model &amp; KPI</a:t>
            </a:r>
          </a:p>
        </p:txBody>
      </p:sp>
      <p:pic>
        <p:nvPicPr>
          <p:cNvPr id="4" name="Inhaltsplatzhalter 7" descr="Virtual Reality-Headset mit einfarbiger Füllung">
            <a:extLst>
              <a:ext uri="{FF2B5EF4-FFF2-40B4-BE49-F238E27FC236}">
                <a16:creationId xmlns:a16="http://schemas.microsoft.com/office/drawing/2014/main" id="{6F7D41E3-2C39-732F-A79F-9811CE51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8657" y="1727821"/>
            <a:ext cx="914400" cy="91440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15CF065-0981-C002-412C-D7BFE6ADA124}"/>
              </a:ext>
            </a:extLst>
          </p:cNvPr>
          <p:cNvSpPr txBox="1">
            <a:spLocks/>
          </p:cNvSpPr>
          <p:nvPr/>
        </p:nvSpPr>
        <p:spPr>
          <a:xfrm>
            <a:off x="6582938" y="3030197"/>
            <a:ext cx="5080000" cy="2493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Uplink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: Control Messages over UDP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Mean size 468 B with 90 B standard deviation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Mean inter-frame interval 15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ms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 with 6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ms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 standard deviation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Access category voice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Measure frame delivery delay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Grafik 5" descr="Drahtlosrouter mit einfarbiger Füllung">
            <a:extLst>
              <a:ext uri="{FF2B5EF4-FFF2-40B4-BE49-F238E27FC236}">
                <a16:creationId xmlns:a16="http://schemas.microsoft.com/office/drawing/2014/main" id="{7EB872D2-AEF8-465D-6F22-9B45F7F0C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4102" y="1621030"/>
            <a:ext cx="914400" cy="9144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8FB8448-A22D-342B-A0F9-C49C63907AEE}"/>
              </a:ext>
            </a:extLst>
          </p:cNvPr>
          <p:cNvCxnSpPr>
            <a:cxnSpLocks/>
          </p:cNvCxnSpPr>
          <p:nvPr/>
        </p:nvCxnSpPr>
        <p:spPr bwMode="auto">
          <a:xfrm>
            <a:off x="4422938" y="2099616"/>
            <a:ext cx="21600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70C0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658F5E1-0506-E952-C58A-74220F044E89}"/>
              </a:ext>
            </a:extLst>
          </p:cNvPr>
          <p:cNvCxnSpPr>
            <a:cxnSpLocks/>
          </p:cNvCxnSpPr>
          <p:nvPr/>
        </p:nvCxnSpPr>
        <p:spPr bwMode="auto">
          <a:xfrm>
            <a:off x="4422938" y="2282913"/>
            <a:ext cx="21600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dashDot"/>
            <a:round/>
            <a:headEnd type="triangle" w="med" len="med"/>
            <a:tailEnd type="none"/>
          </a:ln>
          <a:effectLst/>
        </p:spPr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41C631B-2138-1A23-9E99-63B1BEB46BD8}"/>
              </a:ext>
            </a:extLst>
          </p:cNvPr>
          <p:cNvSpPr txBox="1">
            <a:spLocks/>
          </p:cNvSpPr>
          <p:nvPr/>
        </p:nvSpPr>
        <p:spPr bwMode="auto">
          <a:xfrm>
            <a:off x="914401" y="3030198"/>
            <a:ext cx="5443170" cy="2493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Downlink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XR Video Model over RTP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Mean load 30 Mb/s with 10 Mb/s standard deviation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60 frames/s, every 120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frame is an I-frame (2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⨯size)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Access category video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Measure frame delivery delay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230F88-B37E-4D9E-898A-2111647BFCE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015860-ED8E-2ADE-2CEF-D87AB6ACEB7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20</a:t>
            </a:fld>
            <a:endParaRPr lang="en-GB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77F6AC-F1EB-7ED0-9A6E-FE0AD060DAA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66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133307-3F8E-7BEC-2197-5988DF893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5271607"/>
            <a:ext cx="10880001" cy="965679"/>
          </a:xfrm>
        </p:spPr>
        <p:txBody>
          <a:bodyPr/>
          <a:lstStyle/>
          <a:p>
            <a:r>
              <a:rPr lang="en-US" dirty="0"/>
              <a:t>Single simulation results in CDFs for the downlink video packet delay &amp; uplink control packet delay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9878E3-2CB7-8A0D-F75A-9B2E4F85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476250"/>
            <a:ext cx="8353426" cy="1081088"/>
          </a:xfrm>
        </p:spPr>
        <p:txBody>
          <a:bodyPr anchor="ctr"/>
          <a:lstStyle/>
          <a:p>
            <a:r>
              <a:rPr lang="en-US" dirty="0"/>
              <a:t>Single Simulation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B00149C-5696-949C-8127-2AC179E9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145" y="1462023"/>
            <a:ext cx="4727201" cy="363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B5FF486-6458-2CC5-86DF-C2A88475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250" y="1462023"/>
            <a:ext cx="4727201" cy="36322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23BEAE-72E3-D4B7-C7AA-F13981F2C1F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404C83-A901-32B6-7C72-DC3427CD13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DB7525-B443-C56D-9671-46B7C9977FD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30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053D3-0024-240C-010C-E078A87F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99-percentiles of 100 simulations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8187C3-8558-4965-D24D-2AC9DF372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605" y="1431947"/>
            <a:ext cx="6839778" cy="5129834"/>
          </a:xfrm>
          <a:prstGeom prst="rect">
            <a:avLst/>
          </a:prstGeom>
        </p:spPr>
      </p:pic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D215F6B6-B7AE-035B-D56F-0E0339520DDA}"/>
              </a:ext>
            </a:extLst>
          </p:cNvPr>
          <p:cNvSpPr/>
          <p:nvPr/>
        </p:nvSpPr>
        <p:spPr>
          <a:xfrm>
            <a:off x="479424" y="4296887"/>
            <a:ext cx="1391640" cy="623656"/>
          </a:xfrm>
          <a:prstGeom prst="wedgeRoundRectCallout">
            <a:avLst>
              <a:gd name="adj1" fmla="val 117776"/>
              <a:gd name="adj2" fmla="val -8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DL Video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99-percentiles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4C5D6038-789C-8BC0-6F52-278DEA8FB2C6}"/>
              </a:ext>
            </a:extLst>
          </p:cNvPr>
          <p:cNvSpPr/>
          <p:nvPr/>
        </p:nvSpPr>
        <p:spPr>
          <a:xfrm>
            <a:off x="479424" y="2471614"/>
            <a:ext cx="1391640" cy="623656"/>
          </a:xfrm>
          <a:prstGeom prst="wedgeRoundRectCallout">
            <a:avLst>
              <a:gd name="adj1" fmla="val 92734"/>
              <a:gd name="adj2" fmla="val -33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UL Control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99-percentiles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FDC42-9FDD-0474-AC20-89CA585AFC70}"/>
              </a:ext>
            </a:extLst>
          </p:cNvPr>
          <p:cNvSpPr txBox="1">
            <a:spLocks/>
          </p:cNvSpPr>
          <p:nvPr/>
        </p:nvSpPr>
        <p:spPr>
          <a:xfrm>
            <a:off x="7922754" y="1841075"/>
            <a:ext cx="3740184" cy="4645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Run 100 simulations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100 CDFs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100 UL Control 99-percentiles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100 DL Video 99-percentiles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Define ”gaming delay”: sum of UL &amp; DL 99-percentiles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100 gaming delays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KPI: Mean / 95-percentile of gaming delay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B446EB-8408-8E03-9782-748F27945CE6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  <a:latin typeface="+mn-lt"/>
              </a:rPr>
              <a:t>Sebastian Max, Ericsson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2A6AE8-E0E6-BB0D-CE9F-07CA115FF0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Slide </a:t>
            </a:r>
            <a:fld id="{93823DB3-BAA4-4F4A-B4B3-ED9ABE70E976}" type="slidenum">
              <a:rPr lang="en-GB">
                <a:solidFill>
                  <a:schemeClr val="tx1"/>
                </a:solidFill>
                <a:latin typeface="+mn-lt"/>
              </a:rPr>
              <a:pPr/>
              <a:t>22</a:t>
            </a:fld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52CAE26-D007-B4F2-0BBC-ECB0A7AE9C2B}"/>
              </a:ext>
            </a:extLst>
          </p:cNvPr>
          <p:cNvSpPr txBox="1">
            <a:spLocks/>
          </p:cNvSpPr>
          <p:nvPr/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Mar 2024</a:t>
            </a:r>
            <a:endParaRPr lang="en-GB" sz="1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20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945FB59-9F79-6A22-F77D-8CE4565A1F2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1435444"/>
            <a:ext cx="5472112" cy="190557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Scenario B</a:t>
            </a:r>
          </a:p>
          <a:p>
            <a:pPr>
              <a:buFont typeface="Symbol" pitchFamily="2" charset="2"/>
              <a:buChar char="-"/>
            </a:pPr>
            <a:r>
              <a:rPr lang="en-US" sz="1400" dirty="0"/>
              <a:t>Increase distance of Bluetooth to reduce received signal strength</a:t>
            </a:r>
          </a:p>
          <a:p>
            <a:pPr lvl="1">
              <a:buFont typeface="Symbol" pitchFamily="2" charset="2"/>
              <a:buChar char="-"/>
            </a:pPr>
            <a:r>
              <a:rPr lang="en-US" sz="1400" dirty="0"/>
              <a:t>More susceptible to interference</a:t>
            </a:r>
          </a:p>
          <a:p>
            <a:pPr lvl="1">
              <a:buFont typeface="Symbol" pitchFamily="2" charset="2"/>
              <a:buChar char="-"/>
            </a:pPr>
            <a:r>
              <a:rPr lang="en-US" sz="1400" dirty="0"/>
              <a:t>Modelling “body blockage” loss between central and peripheral device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6835E-64BC-458C-0BE9-C55F1E3C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435445"/>
            <a:ext cx="5472113" cy="190557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Scenario A</a:t>
            </a:r>
          </a:p>
          <a:p>
            <a:pPr>
              <a:buFont typeface="Symbol" pitchFamily="2" charset="2"/>
              <a:buChar char="-"/>
            </a:pPr>
            <a:r>
              <a:rPr lang="en-US" sz="1400" dirty="0"/>
              <a:t>Three separate Wi-Fi links on three 160MHz channels</a:t>
            </a:r>
          </a:p>
          <a:p>
            <a:pPr lvl="1">
              <a:buFont typeface="Symbol" pitchFamily="2" charset="2"/>
              <a:buChar char="-"/>
            </a:pPr>
            <a:r>
              <a:rPr lang="en-US" sz="1400" dirty="0"/>
              <a:t>23dBm transmit power</a:t>
            </a:r>
          </a:p>
          <a:p>
            <a:pPr lvl="1">
              <a:buFont typeface="Symbol" pitchFamily="2" charset="2"/>
              <a:buChar char="-"/>
            </a:pPr>
            <a:r>
              <a:rPr lang="en-US" sz="1400" dirty="0"/>
              <a:t>Energy detection threshold -72dBm/20MHz</a:t>
            </a:r>
          </a:p>
          <a:p>
            <a:pPr>
              <a:buFont typeface="Symbol" pitchFamily="2" charset="2"/>
              <a:buChar char="-"/>
            </a:pPr>
            <a:r>
              <a:rPr lang="en-US" sz="1400" dirty="0"/>
              <a:t>(Up to) six Bluetooth links </a:t>
            </a:r>
          </a:p>
          <a:p>
            <a:pPr lvl="1">
              <a:buFont typeface="Symbol" pitchFamily="2" charset="2"/>
              <a:buChar char="-"/>
            </a:pPr>
            <a:r>
              <a:rPr lang="en-US" sz="1400" dirty="0"/>
              <a:t>10dBm transmit power</a:t>
            </a:r>
          </a:p>
          <a:p>
            <a:pPr lvl="1">
              <a:buFont typeface="Symbol" pitchFamily="2" charset="2"/>
              <a:buChar char="-"/>
            </a:pPr>
            <a:r>
              <a:rPr lang="en-US" sz="1400" dirty="0"/>
              <a:t>Energy detection threshold -85dBm/1MHz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013A9DA-4D1D-8411-EE1B-9C5B5E98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476250"/>
            <a:ext cx="8353426" cy="1081088"/>
          </a:xfrm>
        </p:spPr>
        <p:txBody>
          <a:bodyPr anchor="ctr"/>
          <a:lstStyle/>
          <a:p>
            <a:r>
              <a:rPr lang="en-US" dirty="0"/>
              <a:t>Assumptions 2: Scenario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BACB41-E3F0-24B8-6849-A0FA52AE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00" y="3492044"/>
            <a:ext cx="4680000" cy="30710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69ACB8-08ED-AE99-12D9-8A61F019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000" y="3455319"/>
            <a:ext cx="4680000" cy="310775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AC628-E7B1-9A4D-2843-789CAAB80E8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C89D3C-C2D5-D49D-57C3-1C190FAEB4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3</a:t>
            </a:fld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AC82C5C-C8F7-EA82-A39D-09EBF8D2038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36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75FAB5-3086-7B08-518E-EAFA8EDB8F2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1844674"/>
            <a:ext cx="5472112" cy="230387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Bluetooth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Constant bitrate traffic (CBR)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1280B every 20ms (≙512kb/s)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KPI: Packet delay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Connection interval 10ms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Channel hopping frequency 10ms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Total channel activity ~57%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60A68-0B1A-69E3-EB1B-C9F9483842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Wi-Fi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FTP 10MB file downloads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Back-to-back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Channel activity </a:t>
            </a:r>
            <a:r>
              <a:rPr lang="en-US" sz="1600" b="1" dirty="0"/>
              <a:t>~100%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Access category BE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KPI: File download duration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FTP 10MB file downloads with pauses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Pause duration between downloads [50...150]</a:t>
            </a:r>
            <a:r>
              <a:rPr lang="en-US" sz="1600" dirty="0" err="1"/>
              <a:t>ms</a:t>
            </a:r>
            <a:endParaRPr lang="en-US" sz="1600" dirty="0"/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Channel activity </a:t>
            </a:r>
            <a:r>
              <a:rPr lang="en-US" sz="1600" b="1" dirty="0"/>
              <a:t>~50%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Access category BE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/>
              <a:t>KPI: File download duration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D3CC21-6E5D-A2EC-E764-4A824C3C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476250"/>
            <a:ext cx="8353426" cy="1081088"/>
          </a:xfrm>
        </p:spPr>
        <p:txBody>
          <a:bodyPr anchor="ctr"/>
          <a:lstStyle/>
          <a:p>
            <a:r>
              <a:rPr lang="en-US" dirty="0"/>
              <a:t>Assumption 3: Traffic &amp; KPIs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76E44F-695D-C74C-BAEC-714F0EE3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26" y="4119738"/>
            <a:ext cx="5474674" cy="116287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30BA-CF15-DB75-8E3C-0FE88EE90B9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EBDDA-6C2E-25C2-56DF-7EBF56C3BF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4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419E2B-A4F9-DC62-03CA-EAAD4B025FC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85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0EDBAD-E9C9-87D4-DED1-5515DDBC1DB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/>
              <a:t>Scenario A: Bluetooth operates undisturbed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Scenario B: Bluetooth is completely disturbed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E34081-0D10-E8B9-D30E-ECFBADB53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/>
              <a:t>Wi-Fi FTP download operation is completely disturbed by Bluetooth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B3688E-EF0C-C37A-5944-02A61D01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476250"/>
            <a:ext cx="8353426" cy="1081088"/>
          </a:xfrm>
        </p:spPr>
        <p:txBody>
          <a:bodyPr anchor="ctr"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1800" dirty="0"/>
              <a:t>(Wi-Fi: FTP / Bluetooth: CBR; solid = mean / dashed = 95-percentile)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9F06AA-E891-8A8D-F471-8DF8A9364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404550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31AE3F-9488-A252-2589-471CB3B95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404550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4441C2B-CD21-3136-3BA5-5DD96D2A6E7F}"/>
              </a:ext>
            </a:extLst>
          </p:cNvPr>
          <p:cNvSpPr txBox="1"/>
          <p:nvPr/>
        </p:nvSpPr>
        <p:spPr bwMode="auto">
          <a:xfrm>
            <a:off x="3142099" y="5762558"/>
            <a:ext cx="6468306" cy="595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Wi-Fi requires a Bluetooth coexistence mechanism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Introduce LBT before every connection event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65A4F2-4C2D-F219-77DA-C3A9FDB3BDF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80A8D1-39FD-3EC0-146D-E89BA4F8C1A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5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91EA255-3A66-B79A-6E14-5D326AFABC9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99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004B-912F-4D4F-D7E6-BC41AEC85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D3F2AA-A3BB-53DE-387D-24D25B9AF4E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/>
              <a:t>Bluetooth does not get sufficient reliable access to the channel to deliver the data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Growth rate of queues is larger than successful delivery rate</a:t>
            </a:r>
          </a:p>
          <a:p>
            <a:pPr>
              <a:buFont typeface="Symbol" pitchFamily="2" charset="2"/>
              <a:buChar char="-"/>
            </a:pPr>
            <a:r>
              <a:rPr lang="en-US" sz="1600" dirty="0"/>
              <a:t>Queues build up during the simulation &amp; delay just keeps growing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EC5378-9AEE-0341-A4CA-E64FD63E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/>
              <a:t>Wi-Fi FTP download durations are close to performance without interference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38D989-FF3C-2B7F-D441-F271218C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476250"/>
            <a:ext cx="8353426" cy="108108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Results (introduce LBT for Bluetooth)</a:t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(Wi-Fi: FTP / Bluetooth: CBR; solid = mean / dashed = 95-percentile)</a:t>
            </a:r>
            <a:endParaRPr lang="en-US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FDFE05-7F45-0F0A-CB5D-4F69A3EAA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404550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9636E4-99F0-C08A-E9A4-94304C1C3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404550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377DEA3-3D59-C63E-364B-6E8CEB6EBBDE}"/>
              </a:ext>
            </a:extLst>
          </p:cNvPr>
          <p:cNvSpPr txBox="1"/>
          <p:nvPr/>
        </p:nvSpPr>
        <p:spPr bwMode="auto">
          <a:xfrm>
            <a:off x="1684539" y="5731873"/>
            <a:ext cx="8822922" cy="595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Bluetooth needs to be more persistent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Introduce Secondary Channel Deferral (SCD) LBT before every connection event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2081C-9D38-C586-FEEE-AB0E9A6B0C0F}"/>
              </a:ext>
            </a:extLst>
          </p:cNvPr>
          <p:cNvSpPr txBox="1"/>
          <p:nvPr/>
        </p:nvSpPr>
        <p:spPr bwMode="auto">
          <a:xfrm>
            <a:off x="7675507" y="2349453"/>
            <a:ext cx="231468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meaningful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 delays.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7B89A6-3F35-42AD-8DAF-524DF1B289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8B360A-248D-A692-A690-DF7739DD5C5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6</a:t>
            </a:fld>
            <a:endParaRPr lang="en-GB">
              <a:latin typeface="+mn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8EB1A3-8AB5-C178-CBAF-53F47B6BFBC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42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5862-BBBA-E149-2A9D-46F02DDB1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E8753C-99BA-8BD2-E5B9-48ED19DA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403" y="476250"/>
            <a:ext cx="9499195" cy="1081088"/>
          </a:xfrm>
        </p:spPr>
        <p:txBody>
          <a:bodyPr anchor="ctr"/>
          <a:lstStyle/>
          <a:p>
            <a:r>
              <a:rPr lang="en-US" sz="4000" dirty="0">
                <a:latin typeface="+mn-lt"/>
                <a:sym typeface="Wingdings" pitchFamily="2" charset="2"/>
              </a:rPr>
              <a:t>Secondary Channel Deferral (SCD) LBT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9A4D39C-9E9C-71EF-8BC9-293F02152749}"/>
              </a:ext>
            </a:extLst>
          </p:cNvPr>
          <p:cNvSpPr txBox="1">
            <a:spLocks/>
          </p:cNvSpPr>
          <p:nvPr/>
        </p:nvSpPr>
        <p:spPr bwMode="auto">
          <a:xfrm>
            <a:off x="481258" y="2350438"/>
            <a:ext cx="4624654" cy="36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Basic idea: 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When initial LBT is busy, try to transmit on another channel as quickly as possible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Secondary hop performed independent of regular hopping scheme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Receiver follows if no packet start is detected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Regular hopping pattern resumed at next connection event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Secondary hop frequency separation chosen to match Wi-Fi channel bandwidth (79 channels, ~160MHz)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4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8143562E-8205-4D51-78D9-002828D74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36132" y="2301342"/>
            <a:ext cx="6698574" cy="1425115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E73B1023-FBD4-6683-CEAB-123D4CDA6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6818" y="4625220"/>
            <a:ext cx="6701248" cy="1623250"/>
          </a:xfrm>
          <a:prstGeom prst="rect">
            <a:avLst/>
          </a:prstGeom>
        </p:spPr>
      </p:pic>
      <p:sp>
        <p:nvSpPr>
          <p:cNvPr id="76" name="Pfeil nach unten 75">
            <a:extLst>
              <a:ext uri="{FF2B5EF4-FFF2-40B4-BE49-F238E27FC236}">
                <a16:creationId xmlns:a16="http://schemas.microsoft.com/office/drawing/2014/main" id="{E17B2C1A-6279-25CD-ADD9-0C9105E5A312}"/>
              </a:ext>
            </a:extLst>
          </p:cNvPr>
          <p:cNvSpPr/>
          <p:nvPr/>
        </p:nvSpPr>
        <p:spPr bwMode="auto">
          <a:xfrm>
            <a:off x="8432546" y="3904420"/>
            <a:ext cx="705745" cy="542836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26FC5E8-725A-829E-A343-F8457211C9B8}"/>
              </a:ext>
            </a:extLst>
          </p:cNvPr>
          <p:cNvSpPr txBox="1"/>
          <p:nvPr/>
        </p:nvSpPr>
        <p:spPr bwMode="auto">
          <a:xfrm>
            <a:off x="7913978" y="2004564"/>
            <a:ext cx="1742883" cy="5935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LBT 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7F4C428A-4AD6-582D-7210-DD0FDAC15293}"/>
              </a:ext>
            </a:extLst>
          </p:cNvPr>
          <p:cNvSpPr txBox="1"/>
          <p:nvPr/>
        </p:nvSpPr>
        <p:spPr bwMode="auto">
          <a:xfrm>
            <a:off x="7913976" y="4556497"/>
            <a:ext cx="1742883" cy="5935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SCD-LBT 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558F289-E829-F9FC-AABE-C7E04E234D9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13085A-F055-1E0A-A2B4-1C8AB6315A9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7</a:t>
            </a:fld>
            <a:endParaRPr lang="en-GB">
              <a:latin typeface="+mn-l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21C043-60CA-9FA3-3241-BCB0EBE2A09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92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C1B57-7356-43F7-3DA3-B78D52FE8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FECC64-309A-8A71-CEE3-F1F3D752CD4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>
                <a:ea typeface="+mj-ea"/>
              </a:rPr>
              <a:t>Bluetooth operation is significantly improved for the </a:t>
            </a:r>
            <a:br>
              <a:rPr lang="en-US" sz="1600" dirty="0">
                <a:ea typeface="+mj-ea"/>
              </a:rPr>
            </a:br>
            <a:r>
              <a:rPr lang="en-US" sz="1600" dirty="0">
                <a:ea typeface="+mj-ea"/>
              </a:rPr>
              <a:t>Wi-Fi 50%-load</a:t>
            </a:r>
          </a:p>
          <a:p>
            <a:pPr lvl="1">
              <a:buFont typeface="Symbol" pitchFamily="2" charset="2"/>
              <a:buChar char="-"/>
            </a:pPr>
            <a:r>
              <a:rPr lang="en-US" sz="1600" dirty="0">
                <a:ea typeface="+mj-ea"/>
              </a:rPr>
              <a:t>Still significant chance for high delay</a:t>
            </a:r>
          </a:p>
          <a:p>
            <a:pPr>
              <a:buFont typeface="Symbol" pitchFamily="2" charset="2"/>
              <a:buChar char="-"/>
            </a:pPr>
            <a:r>
              <a:rPr lang="en-US" sz="1600" dirty="0">
                <a:ea typeface="+mj-ea"/>
              </a:rPr>
              <a:t>Wi-Fi’s 100%-load still blocks Bluetooth</a:t>
            </a:r>
          </a:p>
          <a:p>
            <a:pPr>
              <a:buFont typeface="Symbol" pitchFamily="2" charset="2"/>
              <a:buChar char="-"/>
            </a:pPr>
            <a:r>
              <a:rPr lang="en-US" sz="1600" dirty="0">
                <a:ea typeface="+mj-ea"/>
              </a:rPr>
              <a:t>Bluetooth links support each other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4792D-11DA-0BFF-FC8F-13CA369DD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600" dirty="0">
                <a:ea typeface="+mj-ea"/>
              </a:rPr>
              <a:t>50%-load: Close to undisturbed</a:t>
            </a:r>
          </a:p>
          <a:p>
            <a:pPr>
              <a:buFont typeface="Symbol" pitchFamily="2" charset="2"/>
              <a:buChar char="-"/>
            </a:pPr>
            <a:r>
              <a:rPr lang="en-US" sz="1600" dirty="0">
                <a:ea typeface="+mj-ea"/>
              </a:rPr>
              <a:t>100%-load: Slightly disturbed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640468-F2D6-9F6A-A40D-99C2A461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63" y="476250"/>
            <a:ext cx="10892274" cy="108108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Results (Enhance LBT by Secondary Channel Deferral)</a:t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(Wi-Fi: FTP / Bluetooth: CBR; solid = mean / dashed = 95-percentile)</a:t>
            </a:r>
            <a:endParaRPr lang="en-US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B9D65C-2827-0A2F-224D-5CDE300BF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3980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FC0FAC-E3EC-AC2C-D0BF-96CFE6CD4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398065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2A4139-5FDE-E606-61D2-D3BA2330DA54}"/>
              </a:ext>
            </a:extLst>
          </p:cNvPr>
          <p:cNvSpPr txBox="1"/>
          <p:nvPr/>
        </p:nvSpPr>
        <p:spPr bwMode="auto">
          <a:xfrm>
            <a:off x="2144982" y="5791200"/>
            <a:ext cx="7902037" cy="750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j-ea"/>
                <a:cs typeface="+mn-cs"/>
                <a:sym typeface="Wingdings" pitchFamily="2" charset="2"/>
              </a:rPr>
              <a:t>Promising approach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j-ea"/>
                <a:cs typeface="+mn-cs"/>
                <a:sym typeface="Wingdings" pitchFamily="2" charset="2"/>
              </a:rPr>
              <a:t>Mitigate impact to delay of Bluetooth in the presence of high Wi-Fi load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77850D-7B5E-E8B3-F440-81D5A146FB9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  <a:ea typeface="+mj-ea"/>
              </a:rPr>
              <a:t>Sebastian Max, Ericsson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D52B6C-2E52-E8B4-04C2-F526CD42A5C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  <a:ea typeface="+mj-ea"/>
              </a:rPr>
              <a:t>Slide </a:t>
            </a:r>
            <a:fld id="{93823DB3-BAA4-4F4A-B4B3-ED9ABE70E976}" type="slidenum">
              <a:rPr lang="en-GB">
                <a:latin typeface="+mn-lt"/>
                <a:ea typeface="+mj-ea"/>
              </a:rPr>
              <a:pPr/>
              <a:t>8</a:t>
            </a:fld>
            <a:endParaRPr lang="en-GB">
              <a:latin typeface="+mn-lt"/>
              <a:ea typeface="+mj-ea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4E87ED-747C-618D-F2CF-D1F68D8242E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  <a:ea typeface="+mj-ea"/>
              </a:rPr>
              <a:t>Mar 2024</a:t>
            </a:r>
            <a:endParaRPr lang="en-GB" dirty="0"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6682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B721D6-75D3-1E54-ABC3-4A2921B9F6F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3374034"/>
            <a:ext cx="5472112" cy="2863254"/>
          </a:xfrm>
        </p:spPr>
        <p:txBody>
          <a:bodyPr/>
          <a:lstStyle/>
          <a:p>
            <a:r>
              <a:rPr lang="en-US" dirty="0"/>
              <a:t>Allow up to 5 deferrals, ending at </a:t>
            </a:r>
            <a:br>
              <a:rPr lang="en-US" dirty="0"/>
            </a:br>
            <a:r>
              <a:rPr lang="en-US" dirty="0"/>
              <a:t>EDT = -65dBm/MHz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Bluetooth slowly raises EDT, becomes less sensitive &amp; increases chance of observing an idle channel</a:t>
            </a:r>
          </a:p>
          <a:p>
            <a:pPr lvl="1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71292E-8DB1-06D0-DEEA-4F26E90FA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3374034"/>
            <a:ext cx="5472113" cy="2863253"/>
          </a:xfrm>
        </p:spPr>
        <p:txBody>
          <a:bodyPr/>
          <a:lstStyle/>
          <a:p>
            <a:r>
              <a:rPr lang="en-US" dirty="0"/>
              <a:t>Initial LBT done with -80dBm/MHz Energy Detection Threshold (EDT)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Idle: Transmit</a:t>
            </a:r>
          </a:p>
          <a:p>
            <a:pPr marL="800100" lvl="1" indent="-342900">
              <a:buFont typeface="Symbol" pitchFamily="2" charset="2"/>
              <a:buChar char="-"/>
            </a:pPr>
            <a:r>
              <a:rPr lang="en-US" dirty="0"/>
              <a:t>Busy: Start Secondary Channel Deferral procedure 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US" dirty="0"/>
              <a:t>Deferral channel is ~160MHz separated from original channel</a:t>
            </a:r>
          </a:p>
          <a:p>
            <a:pPr marL="1200150" lvl="2" indent="-285750">
              <a:buFont typeface="Symbol" pitchFamily="2" charset="2"/>
              <a:buChar char="-"/>
            </a:pPr>
            <a:r>
              <a:rPr lang="en-US" b="1" dirty="0"/>
              <a:t>Increase EDT by 3dB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F09AE69-3388-5FE1-EBF9-F9B34C56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403" y="476250"/>
            <a:ext cx="9499195" cy="108108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High-Load Mitigation for Bluetooth: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SCD-LBT with EDT Ramp-Up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62C7A2-8FBC-A014-1BEB-0FED305D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68436" y="1491317"/>
            <a:ext cx="7766203" cy="1882716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FB8F4-AC2D-7865-2703-B3350EF08D1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n-lt"/>
              </a:rPr>
              <a:t>Sebastian Max, Ericsson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9047B9-001F-984A-5753-096397C2EAB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n-lt"/>
              </a:rPr>
              <a:t>Slide </a:t>
            </a:r>
            <a:fld id="{93823DB3-BAA4-4F4A-B4B3-ED9ABE70E976}" type="slidenum">
              <a:rPr lang="en-GB">
                <a:latin typeface="+mn-lt"/>
              </a:rPr>
              <a:pPr/>
              <a:t>9</a:t>
            </a:fld>
            <a:endParaRPr lang="en-GB">
              <a:latin typeface="+mn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C790A7-2902-79D4-A173-323AF264337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>
                <a:latin typeface="+mn-lt"/>
              </a:rPr>
              <a:t>Mar 2024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57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1756</Words>
  <Application>Microsoft Macintosh PowerPoint</Application>
  <PresentationFormat>Breitbild</PresentationFormat>
  <Paragraphs>292</Paragraphs>
  <Slides>22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 Unicode MS</vt:lpstr>
      <vt:lpstr>Ericsson Hilda</vt:lpstr>
      <vt:lpstr>Ericsson Hilda Light</vt:lpstr>
      <vt:lpstr>Symbol</vt:lpstr>
      <vt:lpstr>Times New Roman</vt:lpstr>
      <vt:lpstr>Wingdings</vt:lpstr>
      <vt:lpstr>Office</vt:lpstr>
      <vt:lpstr>Microsoft Word 97- 2004-Dokument</vt:lpstr>
      <vt:lpstr>Balancing Wideband &amp; Narrowband Frequency Hopping Channel Access Mechanisms for Operation in 6GHz</vt:lpstr>
      <vt:lpstr>Assumptions 1: Spectrum</vt:lpstr>
      <vt:lpstr>Assumptions 2: Scenario</vt:lpstr>
      <vt:lpstr>Assumption 3: Traffic &amp; KPIs</vt:lpstr>
      <vt:lpstr>Results (Wi-Fi: FTP / Bluetooth: CBR; solid = mean / dashed = 95-percentile)</vt:lpstr>
      <vt:lpstr>Results (introduce LBT for Bluetooth) (Wi-Fi: FTP / Bluetooth: CBR; solid = mean / dashed = 95-percentile)</vt:lpstr>
      <vt:lpstr>Secondary Channel Deferral (SCD) LBT</vt:lpstr>
      <vt:lpstr>Results (Enhance LBT by Secondary Channel Deferral) (Wi-Fi: FTP / Bluetooth: CBR; solid = mean / dashed = 95-percentile)</vt:lpstr>
      <vt:lpstr>High-Load Mitigation for Bluetooth:  SCD-LBT with EDT Ramp-Up</vt:lpstr>
      <vt:lpstr>Results (Enhance Bluetooth SCD-LBT with EDT Ramp-Up) (Wi-Fi: FTP / Bluetooth: CBR; solid = mean / dashed = 95-percentile)</vt:lpstr>
      <vt:lpstr>Assumption 3b: Traffic &amp; KPIs</vt:lpstr>
      <vt:lpstr>Results (Bluetooth with LBT + SCD + ED Ramp-Up) (Wi-Fi: Cloud Gaming / Bluetooth: CBR; solid = mean / dashed = 95-percentile)</vt:lpstr>
      <vt:lpstr>Wi-Fi Channel Access Procedure &amp; Delay</vt:lpstr>
      <vt:lpstr>Order of Events on the Channel</vt:lpstr>
      <vt:lpstr>Wi-Fi Bandwidth Adaptation</vt:lpstr>
      <vt:lpstr>Results (Enhance Wi-Fi by Bandwidth Adaptation) (Wi-Fi: Cloud Gaming / Bluetooth: CBR; solid = mean / dashed = 95-percentile)</vt:lpstr>
      <vt:lpstr>Results (Bluetooth avoids Wi-Fi’s primary-20 channels) (Wi-Fi: Cloud Gaming / Bluetooth: CBR; solid = mean / dashed = 95-percentile)</vt:lpstr>
      <vt:lpstr>Conclusions</vt:lpstr>
      <vt:lpstr>Annex: Cloud Gaming Traffic Model &amp; KPI</vt:lpstr>
      <vt:lpstr>PowerPoint-Präsentation</vt:lpstr>
      <vt:lpstr>Single Simulation</vt:lpstr>
      <vt:lpstr>99-percentiles of 100 simulations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 and Bluetooth Coexistence Simulations</dc:title>
  <dc:subject/>
  <dc:creator>Sebastian Max</dc:creator>
  <cp:keywords/>
  <dc:description/>
  <cp:lastModifiedBy>Sebastian Max</cp:lastModifiedBy>
  <cp:revision>2</cp:revision>
  <cp:lastPrinted>1601-01-01T00:00:00Z</cp:lastPrinted>
  <dcterms:created xsi:type="dcterms:W3CDTF">2023-09-04T10:44:38Z</dcterms:created>
  <dcterms:modified xsi:type="dcterms:W3CDTF">2024-03-21T15:54:14Z</dcterms:modified>
  <cp:category/>
</cp:coreProperties>
</file>