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862" r:id="rId4"/>
    <p:sldId id="863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BB5F82-7EF1-48C5-8C28-A06910EDE272}" v="2" dt="2024-03-15T00:14:45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76" d="100"/>
          <a:sy n="76" d="100"/>
        </p:scale>
        <p:origin x="65" y="8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85A77A97-EA99-4114-97B5-87A1C24BD6F8}"/>
    <pc:docChg chg="custSel modSld modMainMaster">
      <pc:chgData name="Mike Montemurro" userId="40c20c913ca7511e" providerId="LiveId" clId="{85A77A97-EA99-4114-97B5-87A1C24BD6F8}" dt="2024-03-13T15:11:50.657" v="193" actId="20577"/>
      <pc:docMkLst>
        <pc:docMk/>
      </pc:docMkLst>
      <pc:sldChg chg="modSp mod">
        <pc:chgData name="Mike Montemurro" userId="40c20c913ca7511e" providerId="LiveId" clId="{85A77A97-EA99-4114-97B5-87A1C24BD6F8}" dt="2024-03-13T14:53:45.323" v="7" actId="20577"/>
        <pc:sldMkLst>
          <pc:docMk/>
          <pc:sldMk cId="0" sldId="290"/>
        </pc:sldMkLst>
        <pc:spChg chg="mod">
          <ac:chgData name="Mike Montemurro" userId="40c20c913ca7511e" providerId="LiveId" clId="{85A77A97-EA99-4114-97B5-87A1C24BD6F8}" dt="2024-03-13T14:53:45.323" v="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85A77A97-EA99-4114-97B5-87A1C24BD6F8}" dt="2024-03-13T14:54:46.122" v="152" actId="20577"/>
        <pc:sldMkLst>
          <pc:docMk/>
          <pc:sldMk cId="2868633806" sldId="523"/>
        </pc:sldMkLst>
        <pc:spChg chg="mod">
          <ac:chgData name="Mike Montemurro" userId="40c20c913ca7511e" providerId="LiveId" clId="{85A77A97-EA99-4114-97B5-87A1C24BD6F8}" dt="2024-03-13T14:54:46.122" v="15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85A77A97-EA99-4114-97B5-87A1C24BD6F8}" dt="2024-03-13T15:11:09.372" v="180" actId="20577"/>
        <pc:sldMkLst>
          <pc:docMk/>
          <pc:sldMk cId="3160666119" sldId="862"/>
        </pc:sldMkLst>
        <pc:spChg chg="mod">
          <ac:chgData name="Mike Montemurro" userId="40c20c913ca7511e" providerId="LiveId" clId="{85A77A97-EA99-4114-97B5-87A1C24BD6F8}" dt="2024-03-13T14:55:12.411" v="174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85A77A97-EA99-4114-97B5-87A1C24BD6F8}" dt="2024-03-13T15:11:09.372" v="180" actId="20577"/>
          <ac:spMkLst>
            <pc:docMk/>
            <pc:sldMk cId="3160666119" sldId="862"/>
            <ac:spMk id="5126" creationId="{00000000-0000-0000-0000-000000000000}"/>
          </ac:spMkLst>
        </pc:spChg>
      </pc:sldChg>
      <pc:sldMasterChg chg="modSp mod modSldLayout">
        <pc:chgData name="Mike Montemurro" userId="40c20c913ca7511e" providerId="LiveId" clId="{85A77A97-EA99-4114-97B5-87A1C24BD6F8}" dt="2024-03-13T15:11:50.657" v="19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85A77A97-EA99-4114-97B5-87A1C24BD6F8}" dt="2024-03-13T15:11:43.524" v="190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85A77A97-EA99-4114-97B5-87A1C24BD6F8}" dt="2024-03-13T15:11:50.657" v="193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Mike Montemurro" userId="40c20c913ca7511e" providerId="LiveId" clId="{85A77A97-EA99-4114-97B5-87A1C24BD6F8}" dt="2024-03-13T15:11:29.272" v="185" actId="20577"/>
          <pc:sldLayoutMkLst>
            <pc:docMk/>
            <pc:sldMasterMk cId="0" sldId="2147483648"/>
            <pc:sldLayoutMk cId="0" sldId="2147484206"/>
          </pc:sldLayoutMkLst>
          <pc:spChg chg="mod">
            <ac:chgData name="Mike Montemurro" userId="40c20c913ca7511e" providerId="LiveId" clId="{85A77A97-EA99-4114-97B5-87A1C24BD6F8}" dt="2024-03-13T15:11:29.272" v="185" actId="20577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</pc:sldMasterChg>
    </pc:docChg>
  </pc:docChgLst>
  <pc:docChgLst>
    <pc:chgData name="Mike Montemurro" userId="40c20c913ca7511e" providerId="LiveId" clId="{2DBB5F82-7EF1-48C5-8C28-A06910EDE272}"/>
    <pc:docChg chg="undo custSel modSld">
      <pc:chgData name="Mike Montemurro" userId="40c20c913ca7511e" providerId="LiveId" clId="{2DBB5F82-7EF1-48C5-8C28-A06910EDE272}" dt="2024-03-15T00:15:17.072" v="765" actId="20577"/>
      <pc:docMkLst>
        <pc:docMk/>
      </pc:docMkLst>
      <pc:sldChg chg="modSp mod">
        <pc:chgData name="Mike Montemurro" userId="40c20c913ca7511e" providerId="LiveId" clId="{2DBB5F82-7EF1-48C5-8C28-A06910EDE272}" dt="2024-03-15T00:15:17.072" v="765" actId="20577"/>
        <pc:sldMkLst>
          <pc:docMk/>
          <pc:sldMk cId="0" sldId="290"/>
        </pc:sldMkLst>
        <pc:spChg chg="mod">
          <ac:chgData name="Mike Montemurro" userId="40c20c913ca7511e" providerId="LiveId" clId="{2DBB5F82-7EF1-48C5-8C28-A06910EDE272}" dt="2024-03-15T00:15:17.072" v="765" actId="20577"/>
          <ac:spMkLst>
            <pc:docMk/>
            <pc:sldMk cId="0" sldId="290"/>
            <ac:spMk id="1030" creationId="{00000000-0000-0000-0000-000000000000}"/>
          </ac:spMkLst>
        </pc:spChg>
      </pc:sldChg>
      <pc:sldChg chg="modSp mod">
        <pc:chgData name="Mike Montemurro" userId="40c20c913ca7511e" providerId="LiveId" clId="{2DBB5F82-7EF1-48C5-8C28-A06910EDE272}" dt="2024-03-15T00:12:25.892" v="727" actId="20577"/>
        <pc:sldMkLst>
          <pc:docMk/>
          <pc:sldMk cId="2868633806" sldId="523"/>
        </pc:sldMkLst>
        <pc:spChg chg="mod">
          <ac:chgData name="Mike Montemurro" userId="40c20c913ca7511e" providerId="LiveId" clId="{2DBB5F82-7EF1-48C5-8C28-A06910EDE272}" dt="2024-03-15T00:12:25.892" v="727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2DBB5F82-7EF1-48C5-8C28-A06910EDE272}" dt="2024-03-15T00:14:45.839" v="760" actId="20577"/>
        <pc:sldMkLst>
          <pc:docMk/>
          <pc:sldMk cId="3160666119" sldId="862"/>
        </pc:sldMkLst>
        <pc:spChg chg="mod">
          <ac:chgData name="Mike Montemurro" userId="40c20c913ca7511e" providerId="LiveId" clId="{2DBB5F82-7EF1-48C5-8C28-A06910EDE272}" dt="2024-03-15T00:14:45.839" v="760" actId="20577"/>
          <ac:spMkLst>
            <pc:docMk/>
            <pc:sldMk cId="3160666119" sldId="862"/>
            <ac:spMk id="512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0195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10003" y="282762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802.11-24/600r0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63-01-000m-dmg-positioning-bit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18-00-000m-invitation-letter-for-april-revme-adhoc-san-diego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March 2024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Started resolving comments received in the SA Ballot recirculation on </a:t>
            </a:r>
            <a:r>
              <a:rPr lang="en-US" sz="2800" dirty="0" err="1"/>
              <a:t>REVme</a:t>
            </a:r>
            <a:r>
              <a:rPr lang="en-US" sz="2800" dirty="0"/>
              <a:t> D5.0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Bit assignment to resolve conflict between IEEE 802.11 Std 802.11az-2023 and P802.11be D5.0.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response to the issue describe in </a:t>
            </a:r>
            <a:r>
              <a:rPr lang="en-US" sz="2400" dirty="0">
                <a:hlinkClick r:id="rId3"/>
              </a:rPr>
              <a:t>https://mentor.ieee.org/802.11/dcn/24/11-24-0563-01-000m-dmg-positioning-bit.docx</a:t>
            </a:r>
            <a:r>
              <a:rPr lang="en-US" sz="2400" dirty="0"/>
              <a:t>, the </a:t>
            </a:r>
            <a:r>
              <a:rPr lang="en-US" sz="2400" dirty="0" err="1"/>
              <a:t>REVme</a:t>
            </a:r>
            <a:r>
              <a:rPr lang="en-US" sz="2400" dirty="0"/>
              <a:t> CRC debated the solution and agreed in a motion to modify the draft as proposed.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There was a request to make a public announcement of the bit assignment change, as it changes the publish value in IEEE 802.11az-2023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  <a:r>
              <a:rPr lang="en-US" altLang="en-US" sz="2000" dirty="0"/>
              <a:t>March 25, April 8, 29, May 6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Reminder on </a:t>
            </a:r>
            <a:r>
              <a:rPr lang="en-US" dirty="0" err="1"/>
              <a:t>Adhoc</a:t>
            </a:r>
            <a:r>
              <a:rPr lang="en-US" dirty="0"/>
              <a:t> meeting on April 16-18 in San Diego, CA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Details are provided in </a:t>
            </a:r>
            <a:r>
              <a:rPr lang="en-US" dirty="0">
                <a:hlinkClick r:id="rId3"/>
              </a:rPr>
              <a:t>https://mentor.ieee.org/802.11/dcn/24/11-24-0618-00-000m-invitation-letter-for-april-revme-adhoc-san-diego.docx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Continue comment resolution from SA Ballot recirculation on </a:t>
            </a:r>
            <a:r>
              <a:rPr lang="en-US" dirty="0" err="1"/>
              <a:t>REVme</a:t>
            </a:r>
            <a:r>
              <a:rPr lang="en-US" dirty="0"/>
              <a:t> D5.0.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2024 – D6.0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 2024 – D8.0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 (</a:t>
            </a:r>
            <a:r>
              <a:rPr lang="en-CA"/>
              <a:t>No changes)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7119</TotalTime>
  <Words>356</Words>
  <Application>Microsoft Office PowerPoint</Application>
  <PresentationFormat>Widescreen</PresentationFormat>
  <Paragraphs>59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REVme Closing Report – March 2024</vt:lpstr>
      <vt:lpstr>Work Completed</vt:lpstr>
      <vt:lpstr>Plans for May</vt:lpstr>
      <vt:lpstr>TGme Timeline (No changes)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213</cp:revision>
  <cp:lastPrinted>1998-02-10T13:28:06Z</cp:lastPrinted>
  <dcterms:created xsi:type="dcterms:W3CDTF">2007-05-21T21:00:37Z</dcterms:created>
  <dcterms:modified xsi:type="dcterms:W3CDTF">2024-03-15T00:15:26Z</dcterms:modified>
  <cp:category/>
</cp:coreProperties>
</file>