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0" r:id="rId3"/>
    <p:sldId id="26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9A0404-6132-45DF-BD0F-F1158E149871}" v="2" dt="2023-01-19T18:50:59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38" autoAdjust="0"/>
    <p:restoredTop sz="94660"/>
  </p:normalViewPr>
  <p:slideViewPr>
    <p:cSldViewPr>
      <p:cViewPr varScale="1">
        <p:scale>
          <a:sx n="124" d="100"/>
          <a:sy n="124" d="100"/>
        </p:scale>
        <p:origin x="504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128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Peter Yee, AKAYLA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3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AKAYLA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802.11-24/0595r00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175-00-0jtc-agenda-for-march-2024-mixed-mod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March 2024 (mixed-mode)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401612"/>
              </p:ext>
            </p:extLst>
          </p:nvPr>
        </p:nvGraphicFramePr>
        <p:xfrm>
          <a:off x="1487488" y="3302517"/>
          <a:ext cx="10263463" cy="206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159000" progId="Word.Document.8">
                  <p:embed/>
                </p:oleObj>
              </mc:Choice>
              <mc:Fallback>
                <p:oleObj name="Document" r:id="rId3" imgW="10439400" imgH="21590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7488" y="3302517"/>
                        <a:ext cx="10263463" cy="2066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status, including IPR issues holding up 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/</a:t>
            </a:r>
            <a:r>
              <a:rPr kumimoji="0" lang="en-AU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az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3"/>
              </a:rPr>
              <a:t>11-24/0175r00</a:t>
            </a:r>
            <a:r>
              <a:rPr lang="en-AU" dirty="0">
                <a:solidFill>
                  <a:schemeClr val="tx1"/>
                </a:solidFill>
              </a:rPr>
              <a:t>; Minutes – 11-24/0593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6816080" y="2503946"/>
            <a:ext cx="4573704" cy="370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/</a:t>
            </a:r>
            <a:r>
              <a:rPr kumimoji="0" lang="en-A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az</a:t>
            </a: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IPR issue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Situation: IPR holding up PSDO process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Multiple 802.11 submissions into PSDO process are “on hold” due to negative </a:t>
            </a:r>
            <a:r>
              <a:rPr lang="en-AU" sz="1600" dirty="0" err="1">
                <a:solidFill>
                  <a:schemeClr val="tx1"/>
                </a:solidFill>
              </a:rPr>
              <a:t>LoAs</a:t>
            </a:r>
            <a:r>
              <a:rPr lang="en-AU" sz="1600" dirty="0">
                <a:solidFill>
                  <a:schemeClr val="tx1"/>
                </a:solidFill>
              </a:rPr>
              <a:t> (in IEEE)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802.3’s situation has turned for the better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18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Next ste</a:t>
            </a:r>
            <a:r>
              <a:rPr lang="en-AU" sz="1800" b="1" dirty="0">
                <a:solidFill>
                  <a:schemeClr val="tx1"/>
                </a:solidFill>
              </a:rPr>
              <a:t>ps: keep waiting!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Resolution possible but progress is unclear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Observe how IEEE 802.3 fares in the parallel ITU-T SG15 process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62602ECF-0EE1-4687-A387-7283411A4A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4205051"/>
              </p:ext>
            </p:extLst>
          </p:nvPr>
        </p:nvGraphicFramePr>
        <p:xfrm>
          <a:off x="914401" y="2503946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105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50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800099"/>
            <a:ext cx="10361084" cy="1065213"/>
          </a:xfrm>
        </p:spPr>
        <p:txBody>
          <a:bodyPr/>
          <a:lstStyle/>
          <a:p>
            <a:r>
              <a:rPr lang="en-AU" dirty="0"/>
              <a:t>The IEEE 802 JTC1 SC will undertake its usual work</a:t>
            </a:r>
            <a:br>
              <a:rPr lang="en-AU" dirty="0"/>
            </a:br>
            <a:r>
              <a:rPr lang="en-AU" dirty="0"/>
              <a:t>at its mixed-mode meeting in Warsaw in May 2024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2204864"/>
            <a:ext cx="10361084" cy="4113213"/>
          </a:xfrm>
        </p:spPr>
        <p:txBody>
          <a:bodyPr/>
          <a:lstStyle/>
          <a:p>
            <a:r>
              <a:rPr lang="en-AU" dirty="0"/>
              <a:t>IEEE 802 JTC1 SC plans for May 2024 … </a:t>
            </a:r>
          </a:p>
          <a:p>
            <a:pPr lvl="1"/>
            <a:r>
              <a:rPr lang="en-AU" dirty="0"/>
              <a:t>Execute PSDO process, to the extent possible</a:t>
            </a:r>
          </a:p>
          <a:p>
            <a:pPr lvl="2"/>
            <a:r>
              <a:rPr lang="en-AU" dirty="0"/>
              <a:t>There are current ballots open for IEEE 802.1Q-REV (FDIS: 4 July), IEEE 802f (CIB: 17 April), and IEEE 802.3-REV (CIB: 17 April).</a:t>
            </a:r>
          </a:p>
          <a:p>
            <a:pPr lvl="2"/>
            <a:r>
              <a:rPr lang="en-AU" dirty="0"/>
              <a:t>But this doesn’t include IEEE 802.11 </a:t>
            </a:r>
            <a:r>
              <a:rPr lang="en-AU" dirty="0">
                <a:sym typeface="Wingdings" pitchFamily="2" charset="2"/>
              </a:rPr>
              <a:t></a:t>
            </a:r>
            <a:endParaRPr lang="en-AU" dirty="0"/>
          </a:p>
          <a:p>
            <a:pPr lvl="1"/>
            <a:r>
              <a:rPr lang="en-AU" dirty="0"/>
              <a:t>Monitor ISO/IEC JTC 1/SC 6 activities</a:t>
            </a:r>
          </a:p>
          <a:p>
            <a:pPr lvl="2"/>
            <a:r>
              <a:rPr lang="en-AU" dirty="0"/>
              <a:t>And remain hopeful the ISO/CS and IEEE have a breakthrough on the IPR issues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6371</TotalTime>
  <Words>296</Words>
  <Application>Microsoft Macintosh PowerPoint</Application>
  <PresentationFormat>Widescreen</PresentationFormat>
  <Paragraphs>66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Arial</vt:lpstr>
      <vt:lpstr>Times New Roman</vt:lpstr>
      <vt:lpstr>Wingdings</vt:lpstr>
      <vt:lpstr>Office Theme</vt:lpstr>
      <vt:lpstr>Document</vt:lpstr>
      <vt:lpstr>IEEE 802 JTC1 Standing Committee March 2024 (mixed-mode) closing report</vt:lpstr>
      <vt:lpstr>The IEEE 802 JTC1 SC reviewed the PSDO process status, including IPR issues holding up 802.11ax/ay/ba/az</vt:lpstr>
      <vt:lpstr>The IEEE 802 JTC1 SC will undertake its usual work at its mixed-mode meeting in Warsaw in May 2024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Peter Yee</cp:lastModifiedBy>
  <cp:revision>88</cp:revision>
  <cp:lastPrinted>1601-01-01T00:00:00Z</cp:lastPrinted>
  <dcterms:created xsi:type="dcterms:W3CDTF">2019-09-19T04:57:16Z</dcterms:created>
  <dcterms:modified xsi:type="dcterms:W3CDTF">2024-03-14T18:05:08Z</dcterms:modified>
</cp:coreProperties>
</file>