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82" r:id="rId4"/>
    <p:sldId id="267" r:id="rId5"/>
    <p:sldId id="277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3" autoAdjust="0"/>
    <p:restoredTop sz="94660"/>
  </p:normalViewPr>
  <p:slideViewPr>
    <p:cSldViewPr>
      <p:cViewPr varScale="1">
        <p:scale>
          <a:sx n="78" d="100"/>
          <a:sy n="78" d="100"/>
        </p:scale>
        <p:origin x="35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802.11-24/587r0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1"/>
            <a:ext cx="10363200" cy="13827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Association using </a:t>
            </a:r>
            <a:r>
              <a:rPr lang="en-GB" dirty="0" err="1"/>
              <a:t>mmWave</a:t>
            </a:r>
            <a:r>
              <a:rPr lang="en-GB" dirty="0"/>
              <a:t> bands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144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4094"/>
              </p:ext>
            </p:extLst>
          </p:nvPr>
        </p:nvGraphicFramePr>
        <p:xfrm>
          <a:off x="992188" y="2420938"/>
          <a:ext cx="8101012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5558" imgH="2904044" progId="Word.Document.8">
                  <p:embed/>
                </p:oleObj>
              </mc:Choice>
              <mc:Fallback>
                <p:oleObj name="Document" r:id="rId3" imgW="8335558" imgH="29040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0938"/>
                        <a:ext cx="8101012" cy="2808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Background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CFAAE-8AA9-BCFC-9E01-611468211EDA}"/>
              </a:ext>
            </a:extLst>
          </p:cNvPr>
          <p:cNvSpPr txBox="1">
            <a:spLocks/>
          </p:cNvSpPr>
          <p:nvPr/>
        </p:nvSpPr>
        <p:spPr bwMode="auto">
          <a:xfrm>
            <a:off x="734765" y="1529872"/>
            <a:ext cx="4246066" cy="43708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802.11 systems are open to attacks from outside eavesdroppers due to the wall penetration characteristic of RF signals (e.g., sub-7 GHz).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kern="0" dirty="0">
                <a:cs typeface="Times New Roman" panose="02020603050405020304" pitchFamily="18" charset="0"/>
              </a:rPr>
              <a:t>An unauthorized STA may try to access to a BSS located within a walled structure.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kern="0" dirty="0">
              <a:cs typeface="Times New Roman" panose="02020603050405020304" pitchFamily="18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kern="0" dirty="0">
                <a:cs typeface="Times New Roman" panose="02020603050405020304" pitchFamily="18" charset="0"/>
              </a:rPr>
              <a:t>An AP within the BSS may want to allow the access of STAs that are located in the specific area (e.g. room, office, etc.) </a:t>
            </a:r>
          </a:p>
          <a:p>
            <a:pPr marL="0" indent="0"/>
            <a:endParaRPr lang="en-US" altLang="ko-KR" sz="1800" b="0" dirty="0"/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>
              <a:cs typeface="Times New Roman" panose="02020603050405020304" pitchFamily="18" charset="0"/>
            </a:endParaRPr>
          </a:p>
          <a:p>
            <a:endParaRPr lang="en-US" sz="1800" b="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Graphic 6" descr="Internet with solid fill">
            <a:extLst>
              <a:ext uri="{FF2B5EF4-FFF2-40B4-BE49-F238E27FC236}">
                <a16:creationId xmlns:a16="http://schemas.microsoft.com/office/drawing/2014/main" id="{A2E9149A-18E3-28C4-2B81-6D777B0DA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88443" y="2468783"/>
            <a:ext cx="914400" cy="1019296"/>
          </a:xfrm>
          <a:prstGeom prst="rect">
            <a:avLst/>
          </a:prstGeom>
        </p:spPr>
      </p:pic>
      <p:pic>
        <p:nvPicPr>
          <p:cNvPr id="8" name="Graphic 7" descr="Wireless router with solid fill">
            <a:extLst>
              <a:ext uri="{FF2B5EF4-FFF2-40B4-BE49-F238E27FC236}">
                <a16:creationId xmlns:a16="http://schemas.microsoft.com/office/drawing/2014/main" id="{9823BB57-4698-1B6A-604E-3D478B443B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56235" y="3011147"/>
            <a:ext cx="914400" cy="1019296"/>
          </a:xfrm>
          <a:prstGeom prst="rect">
            <a:avLst/>
          </a:prstGeom>
        </p:spPr>
      </p:pic>
      <p:pic>
        <p:nvPicPr>
          <p:cNvPr id="9" name="Graphic 8" descr="Internet with solid fill">
            <a:extLst>
              <a:ext uri="{FF2B5EF4-FFF2-40B4-BE49-F238E27FC236}">
                <a16:creationId xmlns:a16="http://schemas.microsoft.com/office/drawing/2014/main" id="{E5A00470-D655-BEF0-1189-1CDC30EF3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41372" y="2803681"/>
            <a:ext cx="914400" cy="101929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645C2F-1ACC-14EF-0165-CD895321C60B}"/>
              </a:ext>
            </a:extLst>
          </p:cNvPr>
          <p:cNvCxnSpPr>
            <a:cxnSpLocks/>
          </p:cNvCxnSpPr>
          <p:nvPr/>
        </p:nvCxnSpPr>
        <p:spPr bwMode="auto">
          <a:xfrm>
            <a:off x="7604208" y="2980508"/>
            <a:ext cx="703949" cy="3954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C40BF91-3D30-6FB5-04A3-B457B6707778}"/>
              </a:ext>
            </a:extLst>
          </p:cNvPr>
          <p:cNvSpPr/>
          <p:nvPr/>
        </p:nvSpPr>
        <p:spPr bwMode="auto">
          <a:xfrm>
            <a:off x="6592201" y="2136676"/>
            <a:ext cx="3346736" cy="23571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F2CD6-1ADD-D504-7510-382F4EABCEFD}"/>
              </a:ext>
            </a:extLst>
          </p:cNvPr>
          <p:cNvSpPr txBox="1"/>
          <p:nvPr/>
        </p:nvSpPr>
        <p:spPr>
          <a:xfrm>
            <a:off x="8611403" y="3925547"/>
            <a:ext cx="59800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AP1</a:t>
            </a:r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60138D-C504-4AA4-7B18-15A66670B352}"/>
              </a:ext>
            </a:extLst>
          </p:cNvPr>
          <p:cNvSpPr txBox="1"/>
          <p:nvPr/>
        </p:nvSpPr>
        <p:spPr>
          <a:xfrm>
            <a:off x="6824327" y="3207706"/>
            <a:ext cx="8065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1</a:t>
            </a:r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AD6719-A191-04C1-84B5-1A1D70E255B3}"/>
              </a:ext>
            </a:extLst>
          </p:cNvPr>
          <p:cNvSpPr txBox="1"/>
          <p:nvPr/>
        </p:nvSpPr>
        <p:spPr>
          <a:xfrm>
            <a:off x="10840694" y="3576800"/>
            <a:ext cx="914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dirty="0">
                <a:solidFill>
                  <a:schemeClr val="tx1"/>
                </a:solidFill>
              </a:rPr>
              <a:t>STA 2</a:t>
            </a:r>
            <a:endParaRPr lang="en-US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958F8E-A151-7AE0-B37A-20763FD3184F}"/>
              </a:ext>
            </a:extLst>
          </p:cNvPr>
          <p:cNvCxnSpPr>
            <a:cxnSpLocks/>
          </p:cNvCxnSpPr>
          <p:nvPr/>
        </p:nvCxnSpPr>
        <p:spPr bwMode="auto">
          <a:xfrm flipH="1">
            <a:off x="9134224" y="3337325"/>
            <a:ext cx="1438567" cy="1815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B463FF03-56E8-1B95-5A5E-A4EA2ECCB069}"/>
              </a:ext>
            </a:extLst>
          </p:cNvPr>
          <p:cNvSpPr/>
          <p:nvPr/>
        </p:nvSpPr>
        <p:spPr bwMode="auto">
          <a:xfrm>
            <a:off x="5346031" y="1311443"/>
            <a:ext cx="6409063" cy="386387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DB6C3B5-C750-A644-6B9E-94D9AC2A35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5554" y="2005306"/>
            <a:ext cx="3634740" cy="2651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0C39-0BAA-7ADA-10FE-81684334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8345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3DD3-BFA3-BE16-3720-34FECADA8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3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A4ED1-E61A-1993-9653-38DC39C2B2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0E715-5F6A-C7AC-3CF7-D4F7962B40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B99B2-FD17-B8A0-7A07-1823ED328EC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05591" y="6503257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7C6E09F-38FB-CC2A-CC8B-DDADE2941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253" y="1376304"/>
            <a:ext cx="10302230" cy="418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6400" b="0" dirty="0" err="1"/>
              <a:t>Mmwave</a:t>
            </a:r>
            <a:r>
              <a:rPr lang="en-US" altLang="ko-KR" sz="6400" b="0" dirty="0"/>
              <a:t> frequency bands can be used to protect the network from STAs outside a protected area.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6400" b="0" dirty="0"/>
          </a:p>
          <a:p>
            <a:pPr>
              <a:buNone/>
            </a:pPr>
            <a:r>
              <a:rPr lang="en-US" altLang="ko-KR" sz="6400" b="0" dirty="0"/>
              <a:t>1) A sub 7-GHz beacon frame which provides a </a:t>
            </a:r>
            <a:r>
              <a:rPr lang="en-US" altLang="ko-KR" sz="6400" b="0" dirty="0" err="1"/>
              <a:t>mmWave</a:t>
            </a:r>
            <a:r>
              <a:rPr lang="en-US" altLang="ko-KR" sz="6400" b="0" dirty="0"/>
              <a:t> band of the non-AP STAs to associate.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6400" b="0" dirty="0"/>
              <a:t>Only association from a specific </a:t>
            </a:r>
            <a:r>
              <a:rPr lang="en-US" altLang="ko-KR" sz="6400" b="0" dirty="0" err="1"/>
              <a:t>mmWave</a:t>
            </a:r>
            <a:r>
              <a:rPr lang="en-US" altLang="ko-KR" sz="6400" b="0" dirty="0"/>
              <a:t> band is approved</a:t>
            </a:r>
          </a:p>
          <a:p>
            <a:pPr>
              <a:buNone/>
            </a:pPr>
            <a:endParaRPr lang="en-US" altLang="ko-KR" sz="6400" b="0" dirty="0"/>
          </a:p>
          <a:p>
            <a:pPr>
              <a:buNone/>
            </a:pPr>
            <a:r>
              <a:rPr lang="en-US" altLang="ko-KR" sz="6400" b="0" dirty="0"/>
              <a:t>2) A sub 7-GHz  beacon frame which provides a </a:t>
            </a:r>
            <a:r>
              <a:rPr lang="en-US" altLang="ko-KR" sz="6400" b="0" dirty="0" err="1"/>
              <a:t>mmWave</a:t>
            </a:r>
            <a:r>
              <a:rPr lang="en-US" altLang="ko-KR" sz="6400" b="0" dirty="0"/>
              <a:t> band of the non-AP STAs to receive a parameter (or token or security code).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6400" b="0" dirty="0"/>
              <a:t>The non-AP STA uses the parameter for association in any of the links. 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altLang="ko-KR" sz="2400" b="0" kern="0" dirty="0"/>
          </a:p>
          <a:p>
            <a:pPr marL="0" indent="0"/>
            <a:endParaRPr lang="en-US" altLang="ko-KR" sz="2400" b="0" kern="0" dirty="0"/>
          </a:p>
        </p:txBody>
      </p:sp>
    </p:spTree>
    <p:extLst>
      <p:ext uri="{BB962C8B-B14F-4D97-AF65-F5344CB8AC3E}">
        <p14:creationId xmlns:p14="http://schemas.microsoft.com/office/powerpoint/2010/main" val="167521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6" y="663071"/>
            <a:ext cx="10361084" cy="1065213"/>
          </a:xfrm>
        </p:spPr>
        <p:txBody>
          <a:bodyPr/>
          <a:lstStyle/>
          <a:p>
            <a:r>
              <a:rPr lang="en-US" dirty="0"/>
              <a:t>Multi Link Association 1/2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86501C-95F0-B1C9-47E1-B85F67E287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720910"/>
            <a:ext cx="860298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19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Link Association 2/2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March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altLang="ko-KR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62F496D-9BDC-1E23-6FDE-DD3BA9178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8327"/>
            <a:ext cx="8641080" cy="412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March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B1DF-7B21-C6D2-BFB8-F29B076A85AB}"/>
              </a:ext>
            </a:extLst>
          </p:cNvPr>
          <p:cNvSpPr txBox="1"/>
          <p:nvPr/>
        </p:nvSpPr>
        <p:spPr>
          <a:xfrm>
            <a:off x="1066800" y="1671638"/>
            <a:ext cx="990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dirty="0">
                <a:solidFill>
                  <a:schemeClr val="tx1"/>
                </a:solidFill>
              </a:rPr>
              <a:t>An association scheme using multi-link for 802.11 IMMW networks is presented to protect  networks from eavesdroppers outside IMMW communication range.</a:t>
            </a:r>
          </a:p>
          <a:p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96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AF51-9912-9448-6B3F-766DE850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1A760-FE55-2199-CD62-4A58B7B12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altLang="ko-KR" sz="2400" b="0" dirty="0"/>
              <a:t>22/1253r0 “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Beacon Protection against spoof AP</a:t>
            </a:r>
            <a:r>
              <a:rPr lang="en-US" altLang="ko-KR" sz="2400" b="0" dirty="0"/>
              <a:t>”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8B2FA-787F-27BB-4E52-B5E5F37E9E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99125-F44C-39EF-BEF5-006BD173EC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974032-45A6-DE37-418C-76EA3A1CD8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64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37949</TotalTime>
  <Words>305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Times New Roman</vt:lpstr>
      <vt:lpstr>Verdana</vt:lpstr>
      <vt:lpstr>Office Theme</vt:lpstr>
      <vt:lpstr>Document</vt:lpstr>
      <vt:lpstr>Multi-Link Association using mmWave bands</vt:lpstr>
      <vt:lpstr>Background</vt:lpstr>
      <vt:lpstr>Proposal</vt:lpstr>
      <vt:lpstr>Multi Link Association 1/2</vt:lpstr>
      <vt:lpstr>Multi Link Association 2/2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Tuncer Baykas</cp:lastModifiedBy>
  <cp:revision>136</cp:revision>
  <cp:lastPrinted>1601-01-01T00:00:00Z</cp:lastPrinted>
  <dcterms:created xsi:type="dcterms:W3CDTF">2023-04-12T12:23:11Z</dcterms:created>
  <dcterms:modified xsi:type="dcterms:W3CDTF">2024-03-13T18:15:17Z</dcterms:modified>
</cp:coreProperties>
</file>