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5" r:id="rId4"/>
    <p:sldId id="267" r:id="rId5"/>
    <p:sldId id="273" r:id="rId6"/>
    <p:sldId id="270" r:id="rId7"/>
    <p:sldId id="268" r:id="rId8"/>
    <p:sldId id="272" r:id="rId9"/>
    <p:sldId id="266" r:id="rId10"/>
    <p:sldId id="269" r:id="rId11"/>
    <p:sldId id="271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436C2D-0119-E548-A41F-74AC7A312743}" v="1" dt="2024-03-11T20:34:50.1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23" autoAdjust="0"/>
    <p:restoredTop sz="96327"/>
  </p:normalViewPr>
  <p:slideViewPr>
    <p:cSldViewPr>
      <p:cViewPr varScale="1">
        <p:scale>
          <a:sx n="124" d="100"/>
          <a:sy n="124" d="100"/>
        </p:scale>
        <p:origin x="824" y="168"/>
      </p:cViewPr>
      <p:guideLst>
        <p:guide orient="horz" pos="2160"/>
        <p:guide pos="3840"/>
      </p:guideLst>
    </p:cSldViewPr>
  </p:slideViewPr>
  <p:outlineViewPr>
    <p:cViewPr varScale="1">
      <p:scale>
        <a:sx n="40" d="100"/>
        <a:sy n="4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ido Hiertz" userId="efd40be8-e55a-4d82-91eb-1cd543e7287b" providerId="ADAL" clId="{5C116EB6-3397-4F43-BC5D-8A1EFE9439DB}"/>
    <pc:docChg chg="undo custSel addSld modSld">
      <pc:chgData name="Guido Hiertz" userId="efd40be8-e55a-4d82-91eb-1cd543e7287b" providerId="ADAL" clId="{5C116EB6-3397-4F43-BC5D-8A1EFE9439DB}" dt="2024-02-08T16:58:27.141" v="425" actId="6549"/>
      <pc:docMkLst>
        <pc:docMk/>
      </pc:docMkLst>
      <pc:sldChg chg="addSp modSp mod modClrScheme chgLayout">
        <pc:chgData name="Guido Hiertz" userId="efd40be8-e55a-4d82-91eb-1cd543e7287b" providerId="ADAL" clId="{5C116EB6-3397-4F43-BC5D-8A1EFE9439DB}" dt="2024-02-08T16:55:28.525" v="391" actId="790"/>
        <pc:sldMkLst>
          <pc:docMk/>
          <pc:sldMk cId="0" sldId="257"/>
        </pc:sldMkLst>
        <pc:spChg chg="add mod ord">
          <ac:chgData name="Guido Hiertz" userId="efd40be8-e55a-4d82-91eb-1cd543e7287b" providerId="ADAL" clId="{5C116EB6-3397-4F43-BC5D-8A1EFE9439DB}" dt="2024-02-08T16:55:28.525" v="391" actId="790"/>
          <ac:spMkLst>
            <pc:docMk/>
            <pc:sldMk cId="0" sldId="257"/>
            <ac:spMk id="2" creationId="{3A5CE69D-8B3C-8BF8-3A24-9CA2AA7DFC8E}"/>
          </ac:spMkLst>
        </pc:spChg>
        <pc:spChg chg="mod ord">
          <ac:chgData name="Guido Hiertz" userId="efd40be8-e55a-4d82-91eb-1cd543e7287b" providerId="ADAL" clId="{5C116EB6-3397-4F43-BC5D-8A1EFE9439DB}" dt="2024-02-08T16:09:10.166" v="0" actId="700"/>
          <ac:spMkLst>
            <pc:docMk/>
            <pc:sldMk cId="0" sldId="257"/>
            <ac:spMk id="4" creationId="{00000000-0000-0000-0000-000000000000}"/>
          </ac:spMkLst>
        </pc:spChg>
        <pc:spChg chg="mod ord">
          <ac:chgData name="Guido Hiertz" userId="efd40be8-e55a-4d82-91eb-1cd543e7287b" providerId="ADAL" clId="{5C116EB6-3397-4F43-BC5D-8A1EFE9439DB}" dt="2024-02-08T16:09:10.166" v="0" actId="700"/>
          <ac:spMkLst>
            <pc:docMk/>
            <pc:sldMk cId="0" sldId="257"/>
            <ac:spMk id="5" creationId="{00000000-0000-0000-0000-000000000000}"/>
          </ac:spMkLst>
        </pc:spChg>
        <pc:spChg chg="mod ord">
          <ac:chgData name="Guido Hiertz" userId="efd40be8-e55a-4d82-91eb-1cd543e7287b" providerId="ADAL" clId="{5C116EB6-3397-4F43-BC5D-8A1EFE9439DB}" dt="2024-02-08T16:09:10.166" v="0" actId="700"/>
          <ac:spMkLst>
            <pc:docMk/>
            <pc:sldMk cId="0" sldId="257"/>
            <ac:spMk id="6" creationId="{00000000-0000-0000-0000-000000000000}"/>
          </ac:spMkLst>
        </pc:spChg>
        <pc:spChg chg="mod ord">
          <ac:chgData name="Guido Hiertz" userId="efd40be8-e55a-4d82-91eb-1cd543e7287b" providerId="ADAL" clId="{5C116EB6-3397-4F43-BC5D-8A1EFE9439DB}" dt="2024-02-08T16:09:10.166" v="0" actId="700"/>
          <ac:spMkLst>
            <pc:docMk/>
            <pc:sldMk cId="0" sldId="257"/>
            <ac:spMk id="4097" creationId="{00000000-0000-0000-0000-000000000000}"/>
          </ac:spMkLst>
        </pc:spChg>
        <pc:spChg chg="mod ord">
          <ac:chgData name="Guido Hiertz" userId="efd40be8-e55a-4d82-91eb-1cd543e7287b" providerId="ADAL" clId="{5C116EB6-3397-4F43-BC5D-8A1EFE9439DB}" dt="2024-02-08T16:09:23.109" v="6" actId="6549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Guido Hiertz" userId="efd40be8-e55a-4d82-91eb-1cd543e7287b" providerId="ADAL" clId="{5C116EB6-3397-4F43-BC5D-8A1EFE9439DB}" dt="2024-02-08T16:41:13.575" v="88" actId="6549"/>
        <pc:sldMkLst>
          <pc:docMk/>
          <pc:sldMk cId="0" sldId="264"/>
        </pc:sldMkLst>
        <pc:spChg chg="mod">
          <ac:chgData name="Guido Hiertz" userId="efd40be8-e55a-4d82-91eb-1cd543e7287b" providerId="ADAL" clId="{5C116EB6-3397-4F43-BC5D-8A1EFE9439DB}" dt="2024-02-08T16:41:13.575" v="88" actId="6549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Guido Hiertz" userId="efd40be8-e55a-4d82-91eb-1cd543e7287b" providerId="ADAL" clId="{5C116EB6-3397-4F43-BC5D-8A1EFE9439DB}" dt="2024-02-08T16:56:06.711" v="423" actId="20577"/>
        <pc:sldMkLst>
          <pc:docMk/>
          <pc:sldMk cId="3426696899" sldId="265"/>
        </pc:sldMkLst>
        <pc:spChg chg="mod">
          <ac:chgData name="Guido Hiertz" userId="efd40be8-e55a-4d82-91eb-1cd543e7287b" providerId="ADAL" clId="{5C116EB6-3397-4F43-BC5D-8A1EFE9439DB}" dt="2024-02-08T16:56:06.711" v="423" actId="20577"/>
          <ac:spMkLst>
            <pc:docMk/>
            <pc:sldMk cId="3426696899" sldId="265"/>
            <ac:spMk id="2" creationId="{9F76E83F-1730-36F9-5133-363ED96BAC68}"/>
          </ac:spMkLst>
        </pc:spChg>
        <pc:spChg chg="mod">
          <ac:chgData name="Guido Hiertz" userId="efd40be8-e55a-4d82-91eb-1cd543e7287b" providerId="ADAL" clId="{5C116EB6-3397-4F43-BC5D-8A1EFE9439DB}" dt="2024-02-08T16:21:27.614" v="62" actId="20577"/>
          <ac:spMkLst>
            <pc:docMk/>
            <pc:sldMk cId="3426696899" sldId="265"/>
            <ac:spMk id="7" creationId="{DAA252D1-699A-849B-73C6-73E69F66408C}"/>
          </ac:spMkLst>
        </pc:spChg>
      </pc:sldChg>
      <pc:sldChg chg="modSp">
        <pc:chgData name="Guido Hiertz" userId="efd40be8-e55a-4d82-91eb-1cd543e7287b" providerId="ADAL" clId="{5C116EB6-3397-4F43-BC5D-8A1EFE9439DB}" dt="2024-02-08T16:53:22.433" v="386" actId="14826"/>
        <pc:sldMkLst>
          <pc:docMk/>
          <pc:sldMk cId="1486879103" sldId="266"/>
        </pc:sldMkLst>
        <pc:picChg chg="mod">
          <ac:chgData name="Guido Hiertz" userId="efd40be8-e55a-4d82-91eb-1cd543e7287b" providerId="ADAL" clId="{5C116EB6-3397-4F43-BC5D-8A1EFE9439DB}" dt="2024-02-08T16:53:22.433" v="386" actId="14826"/>
          <ac:picMkLst>
            <pc:docMk/>
            <pc:sldMk cId="1486879103" sldId="266"/>
            <ac:picMk id="10" creationId="{15D3B321-2C6D-63D9-C061-30D01897659B}"/>
          </ac:picMkLst>
        </pc:picChg>
      </pc:sldChg>
      <pc:sldChg chg="addSp delSp modSp mod">
        <pc:chgData name="Guido Hiertz" userId="efd40be8-e55a-4d82-91eb-1cd543e7287b" providerId="ADAL" clId="{5C116EB6-3397-4F43-BC5D-8A1EFE9439DB}" dt="2024-02-08T16:40:10.274" v="75" actId="14100"/>
        <pc:sldMkLst>
          <pc:docMk/>
          <pc:sldMk cId="2780666374" sldId="267"/>
        </pc:sldMkLst>
        <pc:spChg chg="del mod">
          <ac:chgData name="Guido Hiertz" userId="efd40be8-e55a-4d82-91eb-1cd543e7287b" providerId="ADAL" clId="{5C116EB6-3397-4F43-BC5D-8A1EFE9439DB}" dt="2024-02-08T16:19:04.960" v="48" actId="931"/>
          <ac:spMkLst>
            <pc:docMk/>
            <pc:sldMk cId="2780666374" sldId="267"/>
            <ac:spMk id="8" creationId="{F9761421-45BB-E659-BAE5-E36F27A49582}"/>
          </ac:spMkLst>
        </pc:spChg>
        <pc:spChg chg="add del mod">
          <ac:chgData name="Guido Hiertz" userId="efd40be8-e55a-4d82-91eb-1cd543e7287b" providerId="ADAL" clId="{5C116EB6-3397-4F43-BC5D-8A1EFE9439DB}" dt="2024-02-08T16:39:49.736" v="72" actId="931"/>
          <ac:spMkLst>
            <pc:docMk/>
            <pc:sldMk cId="2780666374" sldId="267"/>
            <ac:spMk id="11" creationId="{BB52E265-8283-6828-E64F-26F782635872}"/>
          </ac:spMkLst>
        </pc:spChg>
        <pc:picChg chg="add del mod modCrop">
          <ac:chgData name="Guido Hiertz" userId="efd40be8-e55a-4d82-91eb-1cd543e7287b" providerId="ADAL" clId="{5C116EB6-3397-4F43-BC5D-8A1EFE9439DB}" dt="2024-02-08T16:38:41.641" v="71" actId="478"/>
          <ac:picMkLst>
            <pc:docMk/>
            <pc:sldMk cId="2780666374" sldId="267"/>
            <ac:picMk id="9" creationId="{1481846A-BDF6-E10C-857D-F194AE244585}"/>
          </ac:picMkLst>
        </pc:picChg>
        <pc:picChg chg="add mod modCrop">
          <ac:chgData name="Guido Hiertz" userId="efd40be8-e55a-4d82-91eb-1cd543e7287b" providerId="ADAL" clId="{5C116EB6-3397-4F43-BC5D-8A1EFE9439DB}" dt="2024-02-08T16:40:10.274" v="75" actId="14100"/>
          <ac:picMkLst>
            <pc:docMk/>
            <pc:sldMk cId="2780666374" sldId="267"/>
            <ac:picMk id="13" creationId="{9A354474-5EF5-DED7-229E-28697A235E2A}"/>
          </ac:picMkLst>
        </pc:picChg>
      </pc:sldChg>
      <pc:sldChg chg="modSp mod">
        <pc:chgData name="Guido Hiertz" userId="efd40be8-e55a-4d82-91eb-1cd543e7287b" providerId="ADAL" clId="{5C116EB6-3397-4F43-BC5D-8A1EFE9439DB}" dt="2024-02-08T16:58:27.141" v="425" actId="6549"/>
        <pc:sldMkLst>
          <pc:docMk/>
          <pc:sldMk cId="2439842383" sldId="270"/>
        </pc:sldMkLst>
        <pc:spChg chg="mod">
          <ac:chgData name="Guido Hiertz" userId="efd40be8-e55a-4d82-91eb-1cd543e7287b" providerId="ADAL" clId="{5C116EB6-3397-4F43-BC5D-8A1EFE9439DB}" dt="2024-02-08T16:58:27.141" v="425" actId="6549"/>
          <ac:spMkLst>
            <pc:docMk/>
            <pc:sldMk cId="2439842383" sldId="270"/>
            <ac:spMk id="12" creationId="{5101C8D1-E7ED-9BBB-0163-75D81B81428E}"/>
          </ac:spMkLst>
        </pc:spChg>
      </pc:sldChg>
      <pc:sldChg chg="addSp modSp mod modClrScheme chgLayout">
        <pc:chgData name="Guido Hiertz" userId="efd40be8-e55a-4d82-91eb-1cd543e7287b" providerId="ADAL" clId="{5C116EB6-3397-4F43-BC5D-8A1EFE9439DB}" dt="2024-02-08T16:54:07.270" v="390" actId="20577"/>
        <pc:sldMkLst>
          <pc:docMk/>
          <pc:sldMk cId="943347363" sldId="271"/>
        </pc:sldMkLst>
        <pc:spChg chg="mod ord">
          <ac:chgData name="Guido Hiertz" userId="efd40be8-e55a-4d82-91eb-1cd543e7287b" providerId="ADAL" clId="{5C116EB6-3397-4F43-BC5D-8A1EFE9439DB}" dt="2024-02-08T16:37:38.876" v="63" actId="700"/>
          <ac:spMkLst>
            <pc:docMk/>
            <pc:sldMk cId="943347363" sldId="271"/>
            <ac:spMk id="2" creationId="{BBDFD0DA-9ED9-4395-A71E-B221A3FE8662}"/>
          </ac:spMkLst>
        </pc:spChg>
        <pc:spChg chg="mod ord">
          <ac:chgData name="Guido Hiertz" userId="efd40be8-e55a-4d82-91eb-1cd543e7287b" providerId="ADAL" clId="{5C116EB6-3397-4F43-BC5D-8A1EFE9439DB}" dt="2024-02-08T16:54:07.270" v="390" actId="20577"/>
          <ac:spMkLst>
            <pc:docMk/>
            <pc:sldMk cId="943347363" sldId="271"/>
            <ac:spMk id="3" creationId="{AFA7AB48-A078-28FB-8FBD-324D04621CFE}"/>
          </ac:spMkLst>
        </pc:spChg>
        <pc:spChg chg="mod ord">
          <ac:chgData name="Guido Hiertz" userId="efd40be8-e55a-4d82-91eb-1cd543e7287b" providerId="ADAL" clId="{5C116EB6-3397-4F43-BC5D-8A1EFE9439DB}" dt="2024-02-08T16:37:38.876" v="63" actId="700"/>
          <ac:spMkLst>
            <pc:docMk/>
            <pc:sldMk cId="943347363" sldId="271"/>
            <ac:spMk id="4" creationId="{D5223FEF-4007-0B05-CE61-DBDDA38AF604}"/>
          </ac:spMkLst>
        </pc:spChg>
        <pc:spChg chg="mod ord">
          <ac:chgData name="Guido Hiertz" userId="efd40be8-e55a-4d82-91eb-1cd543e7287b" providerId="ADAL" clId="{5C116EB6-3397-4F43-BC5D-8A1EFE9439DB}" dt="2024-02-08T16:37:38.876" v="63" actId="700"/>
          <ac:spMkLst>
            <pc:docMk/>
            <pc:sldMk cId="943347363" sldId="271"/>
            <ac:spMk id="5" creationId="{05F2451F-AF44-70B4-D2EE-26F6ED9684EF}"/>
          </ac:spMkLst>
        </pc:spChg>
        <pc:spChg chg="mod ord">
          <ac:chgData name="Guido Hiertz" userId="efd40be8-e55a-4d82-91eb-1cd543e7287b" providerId="ADAL" clId="{5C116EB6-3397-4F43-BC5D-8A1EFE9439DB}" dt="2024-02-08T16:37:38.876" v="63" actId="700"/>
          <ac:spMkLst>
            <pc:docMk/>
            <pc:sldMk cId="943347363" sldId="271"/>
            <ac:spMk id="6" creationId="{D9D11529-B2A0-2FFF-F322-1422F96DEF2C}"/>
          </ac:spMkLst>
        </pc:spChg>
        <pc:spChg chg="add mod ord">
          <ac:chgData name="Guido Hiertz" userId="efd40be8-e55a-4d82-91eb-1cd543e7287b" providerId="ADAL" clId="{5C116EB6-3397-4F43-BC5D-8A1EFE9439DB}" dt="2024-02-08T16:44:18.526" v="384" actId="20577"/>
          <ac:spMkLst>
            <pc:docMk/>
            <pc:sldMk cId="943347363" sldId="271"/>
            <ac:spMk id="7" creationId="{472681C2-2ED2-D614-8F30-0C0B532BCBA5}"/>
          </ac:spMkLst>
        </pc:spChg>
      </pc:sldChg>
      <pc:sldChg chg="addSp delSp modSp new mod">
        <pc:chgData name="Guido Hiertz" userId="efd40be8-e55a-4d82-91eb-1cd543e7287b" providerId="ADAL" clId="{5C116EB6-3397-4F43-BC5D-8A1EFE9439DB}" dt="2024-02-08T16:38:06.257" v="70" actId="20577"/>
        <pc:sldMkLst>
          <pc:docMk/>
          <pc:sldMk cId="2013297426" sldId="273"/>
        </pc:sldMkLst>
        <pc:spChg chg="mod">
          <ac:chgData name="Guido Hiertz" userId="efd40be8-e55a-4d82-91eb-1cd543e7287b" providerId="ADAL" clId="{5C116EB6-3397-4F43-BC5D-8A1EFE9439DB}" dt="2024-02-08T16:38:06.257" v="70" actId="20577"/>
          <ac:spMkLst>
            <pc:docMk/>
            <pc:sldMk cId="2013297426" sldId="273"/>
            <ac:spMk id="2" creationId="{FBCE1DF5-93A9-DDAD-F799-322CE28138B5}"/>
          </ac:spMkLst>
        </pc:spChg>
        <pc:spChg chg="mod">
          <ac:chgData name="Guido Hiertz" userId="efd40be8-e55a-4d82-91eb-1cd543e7287b" providerId="ADAL" clId="{5C116EB6-3397-4F43-BC5D-8A1EFE9439DB}" dt="2024-02-08T16:10:58.811" v="12" actId="20577"/>
          <ac:spMkLst>
            <pc:docMk/>
            <pc:sldMk cId="2013297426" sldId="273"/>
            <ac:spMk id="3" creationId="{71FC10B0-A255-0FBF-3B48-3FBC7EAFC2DD}"/>
          </ac:spMkLst>
        </pc:spChg>
        <pc:spChg chg="add del">
          <ac:chgData name="Guido Hiertz" userId="efd40be8-e55a-4d82-91eb-1cd543e7287b" providerId="ADAL" clId="{5C116EB6-3397-4F43-BC5D-8A1EFE9439DB}" dt="2024-02-08T16:17:03.393" v="45" actId="931"/>
          <ac:spMkLst>
            <pc:docMk/>
            <pc:sldMk cId="2013297426" sldId="273"/>
            <ac:spMk id="4" creationId="{938E3A4F-CEDC-7322-3922-F326E9CA0E12}"/>
          </ac:spMkLst>
        </pc:spChg>
        <pc:picChg chg="add mod">
          <ac:chgData name="Guido Hiertz" userId="efd40be8-e55a-4d82-91eb-1cd543e7287b" providerId="ADAL" clId="{5C116EB6-3397-4F43-BC5D-8A1EFE9439DB}" dt="2024-02-08T16:16:48.201" v="44" actId="931"/>
          <ac:picMkLst>
            <pc:docMk/>
            <pc:sldMk cId="2013297426" sldId="273"/>
            <ac:picMk id="9" creationId="{7BBFB3D0-B2DA-32C0-D56B-B57D4FA12F36}"/>
          </ac:picMkLst>
        </pc:picChg>
        <pc:picChg chg="add mod">
          <ac:chgData name="Guido Hiertz" userId="efd40be8-e55a-4d82-91eb-1cd543e7287b" providerId="ADAL" clId="{5C116EB6-3397-4F43-BC5D-8A1EFE9439DB}" dt="2024-02-08T16:17:05.887" v="47" actId="962"/>
          <ac:picMkLst>
            <pc:docMk/>
            <pc:sldMk cId="2013297426" sldId="273"/>
            <ac:picMk id="11" creationId="{A7C7AE1E-3076-7FE2-103B-F322907583F7}"/>
          </ac:picMkLst>
        </pc:picChg>
      </pc:sldChg>
    </pc:docChg>
  </pc:docChgLst>
  <pc:docChgLst>
    <pc:chgData name="Guido Hiertz" userId="efd40be8-e55a-4d82-91eb-1cd543e7287b" providerId="ADAL" clId="{1F436C2D-0119-E548-A41F-74AC7A312743}"/>
    <pc:docChg chg="modSld modMainMaster">
      <pc:chgData name="Guido Hiertz" userId="efd40be8-e55a-4d82-91eb-1cd543e7287b" providerId="ADAL" clId="{1F436C2D-0119-E548-A41F-74AC7A312743}" dt="2024-03-11T20:35:07.950" v="4" actId="20577"/>
      <pc:docMkLst>
        <pc:docMk/>
      </pc:docMkLst>
      <pc:sldChg chg="modSp mod">
        <pc:chgData name="Guido Hiertz" userId="efd40be8-e55a-4d82-91eb-1cd543e7287b" providerId="ADAL" clId="{1F436C2D-0119-E548-A41F-74AC7A312743}" dt="2024-03-11T20:35:07.950" v="4" actId="20577"/>
        <pc:sldMkLst>
          <pc:docMk/>
          <pc:sldMk cId="0" sldId="256"/>
        </pc:sldMkLst>
        <pc:spChg chg="mod">
          <ac:chgData name="Guido Hiertz" userId="efd40be8-e55a-4d82-91eb-1cd543e7287b" providerId="ADAL" clId="{1F436C2D-0119-E548-A41F-74AC7A312743}" dt="2024-03-11T20:35:07.950" v="4" actId="20577"/>
          <ac:spMkLst>
            <pc:docMk/>
            <pc:sldMk cId="0" sldId="256"/>
            <ac:spMk id="3074" creationId="{00000000-0000-0000-0000-000000000000}"/>
          </ac:spMkLst>
        </pc:spChg>
      </pc:sldChg>
      <pc:sldMasterChg chg="modSp mod">
        <pc:chgData name="Guido Hiertz" userId="efd40be8-e55a-4d82-91eb-1cd543e7287b" providerId="ADAL" clId="{1F436C2D-0119-E548-A41F-74AC7A312743}" dt="2024-03-11T20:34:31.332" v="2" actId="20577"/>
        <pc:sldMasterMkLst>
          <pc:docMk/>
          <pc:sldMasterMk cId="0" sldId="2147483648"/>
        </pc:sldMasterMkLst>
        <pc:spChg chg="mod">
          <ac:chgData name="Guido Hiertz" userId="efd40be8-e55a-4d82-91eb-1cd543e7287b" providerId="ADAL" clId="{1F436C2D-0119-E548-A41F-74AC7A312743}" dt="2024-03-11T20:34:31.332" v="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802.11-24/573r0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March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802.11-24/573r0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March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802.11-24/573r0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March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802.11-24/573r0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March 2024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0502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802.11-24/573r0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March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802.11-24/573r0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March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802.11-24/573r0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March 2024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15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802.11-24/573r0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March 2024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9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802.11-24/573r0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March 2024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823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802.11-24/573r0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March 2024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8658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802.11-24/573r0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March 2024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425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802.11-24/573r0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March 2024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04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802.11-24/573r0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March 2024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121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802.11-24/573r0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si.org/deliver/etsi_en/301800_301899/301893/02.01.01_60/en_301893v020101p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tsi.org/deliver/etsi_en/303600_303699/303687/01.01.01_60/en_303687v010101p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54-0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/>
              <a:t>Channel bonding rules in EN 301 893 &amp; EN 303 687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noProof="0" dirty="0"/>
              <a:t>Date:</a:t>
            </a:r>
            <a:r>
              <a:rPr lang="en-US" sz="2000" b="0" noProof="0" dirty="0"/>
              <a:t> 2024-03-11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1534259"/>
              </p:ext>
            </p:extLst>
          </p:nvPr>
        </p:nvGraphicFramePr>
        <p:xfrm>
          <a:off x="993775" y="2311400"/>
          <a:ext cx="10272713" cy="269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10439400" imgH="2755900" progId="Word.Document.8">
                  <p:embed/>
                </p:oleObj>
              </mc:Choice>
              <mc:Fallback>
                <p:oleObj name="Dokument" r:id="rId3" imgW="10439400" imgH="27559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11400"/>
                        <a:ext cx="10272713" cy="2693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17078C1-76B4-34DE-4A4B-AE1382909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1—Some details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47688018-6904-8165-30F5-30882E686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1663823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continuation of an interrupted backoff on a different channel is </a:t>
            </a:r>
            <a:r>
              <a:rPr lang="en-US" u="sng" dirty="0"/>
              <a:t>not permitted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8A10E8A-7658-58EF-C301-4172E521330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March 2024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A34F51-A74E-02EF-C994-B5FF96FCD34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CD0BA9D-5A37-D775-6644-D197DA5534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13" name="Inhaltsplatzhalter 10">
            <a:extLst>
              <a:ext uri="{FF2B5EF4-FFF2-40B4-BE49-F238E27FC236}">
                <a16:creationId xmlns:a16="http://schemas.microsoft.com/office/drawing/2014/main" id="{686F9EF2-73F2-F6EA-BADA-0B3A1A59E7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 bwMode="auto">
          <a:xfrm>
            <a:off x="711202" y="3951318"/>
            <a:ext cx="5281083" cy="21419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6" name="Inhaltsplatzhalter 15">
            <a:extLst>
              <a:ext uri="{FF2B5EF4-FFF2-40B4-BE49-F238E27FC236}">
                <a16:creationId xmlns:a16="http://schemas.microsoft.com/office/drawing/2014/main" id="{B34B74E8-9265-D1D1-F477-2A34B6413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166382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Contiguous and non-contiguous bonding is permitted</a:t>
            </a:r>
          </a:p>
        </p:txBody>
      </p:sp>
      <p:pic>
        <p:nvPicPr>
          <p:cNvPr id="17" name="Inhaltsplatzhalter 14">
            <a:extLst>
              <a:ext uri="{FF2B5EF4-FFF2-40B4-BE49-F238E27FC236}">
                <a16:creationId xmlns:a16="http://schemas.microsoft.com/office/drawing/2014/main" id="{DFBE0BD7-386B-029C-61CC-33742DEA88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 bwMode="auto">
          <a:xfrm>
            <a:off x="6190896" y="3926535"/>
            <a:ext cx="5254350" cy="21678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4A59C4B7-515D-4940-B76E-69208D5613C8}"/>
              </a:ext>
            </a:extLst>
          </p:cNvPr>
          <p:cNvSpPr txBox="1"/>
          <p:nvPr/>
        </p:nvSpPr>
        <p:spPr>
          <a:xfrm>
            <a:off x="5344213" y="2428392"/>
            <a:ext cx="648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92D050"/>
                </a:solidFill>
              </a:rPr>
              <a:t>✔️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BDB34818-7E84-2024-F699-CB5AB49569EF}"/>
              </a:ext>
            </a:extLst>
          </p:cNvPr>
          <p:cNvSpPr txBox="1"/>
          <p:nvPr/>
        </p:nvSpPr>
        <p:spPr>
          <a:xfrm>
            <a:off x="10632503" y="2428392"/>
            <a:ext cx="6436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✖️</a:t>
            </a:r>
            <a:endParaRPr lang="en-US" sz="4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06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DFD0DA-9ED9-4395-A71E-B221A3FE8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A7AB48-A078-28FB-8FBD-324D04621C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current versions of EN 301 893 and EN 303 687 require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… that a backoff be completed on the channel that the backoff was initiated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… that the primary channel of a bonded transmission must not be arbitrarily changed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472681C2-2ED2-D614-8F30-0C0B532BCBA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Compliance with these requirements is necessary to place products on the EU market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Diverging schemes might be approved by notified bodies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Changing these requirements requires consensus in ETSI’s development process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9D11529-B2A0-2FFF-F322-1422F96DEF2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March 2024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F2451F-AF44-70B4-D2EE-26F6ED9684E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5223FEF-4007-0B05-CE61-DBDDA38AF6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3347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ETSI, “5 GHz WAS/RLAN; Harmonised Standard for access to radio spectrum,” draft Harmonised Standard EN 301 893, version 2.1.1, May 2017. [Online]. Available: </a:t>
            </a:r>
            <a:r>
              <a:rPr lang="en-US" dirty="0">
                <a:hlinkClick r:id="rId3"/>
              </a:rPr>
              <a:t>https://www.etsi.org/deliver/etsi_en/301800_301899/301893/02.01.01_60/en_301893v020101p.pdf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ETSI, “6 GHz WAS/RLAN; Harmonised Standard for access to radio spectrum ,” Harmonised Standard EN 303 687, version 1.1.1, Jun. 2023. [Online]. Available: </a:t>
            </a:r>
            <a:r>
              <a:rPr lang="en-US" dirty="0">
                <a:hlinkClick r:id="rId4"/>
              </a:rPr>
              <a:t>https://www.etsi.org/deliver/etsi_en/303600_303699/303687/01.01.01_60/en_303687v010101p.pdf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March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sz="half"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noProof="0" dirty="0"/>
              <a:t>At present, IEEE 802.11 </a:t>
            </a:r>
            <a:r>
              <a:rPr lang="en-US" noProof="0" dirty="0" err="1"/>
              <a:t>TGbn</a:t>
            </a:r>
            <a:r>
              <a:rPr lang="en-US" noProof="0" dirty="0"/>
              <a:t> discusses how to improve the agility of medium access with or without using channel bonding. Among various ideas, some proposals discuss a mode of medium access that enables Stations (STAs) to continue a backoff procedure on non-primary channels in case the primary channel is detected as occupied.</a:t>
            </a:r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3A5CE69D-8B3C-8BF8-3A24-9CA2AA7DFC8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 this document, we review the channel bonding schemes described in the European Harmonised Standards EN 301 893 (Wireless Access System/Radio Local Area Network, WAS/RLAN in the license-exempt 5 GHz band) [1] and EN 303 687 (WAS/RLAN in the license-exempt 6 GHz band) [2]. Furthermore, we compare these schemes with recent proposals to </a:t>
            </a:r>
            <a:r>
              <a:rPr lang="en-US" dirty="0" err="1"/>
              <a:t>TGbn</a:t>
            </a:r>
            <a:r>
              <a:rPr lang="en-US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76E83F-1730-36F9-5133-363ED96BA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Harmonised Standards (HSs) &amp; the European Union (EU)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DAA252D1-699A-849B-73C6-73E69F66408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Contribution IEEE </a:t>
            </a:r>
            <a:r>
              <a:rPr lang="en-US" dirty="0">
                <a:hlinkClick r:id="rId3"/>
              </a:rPr>
              <a:t>802.18-23/54</a:t>
            </a:r>
            <a:r>
              <a:rPr lang="en-US" dirty="0"/>
              <a:t> provides an overview to European spectrum regulation and how products may be placed on the market of the European Union (EU) resp. European Economic Area (EEA)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5D32678E-F134-E2E8-3AE4-200D64F2B0E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 a nutshell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Any product placed on the market of the EU must comply with all essential requirements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 manufacturer must sign a declaration of conformity (</a:t>
            </a:r>
            <a:r>
              <a:rPr lang="en-US" dirty="0" err="1"/>
              <a:t>DoC</a:t>
            </a:r>
            <a:r>
              <a:rPr lang="en-US" dirty="0"/>
              <a:t>)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dirty="0" err="1"/>
              <a:t>DoC</a:t>
            </a:r>
            <a:r>
              <a:rPr lang="en-US" dirty="0"/>
              <a:t> may be granted by a notified body of by self-assessment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In case of self-assessment, a product must comply with </a:t>
            </a:r>
            <a:r>
              <a:rPr lang="en-US" b="1" dirty="0"/>
              <a:t>all</a:t>
            </a:r>
            <a:r>
              <a:rPr lang="en-US" dirty="0"/>
              <a:t> essential requirements of an HS listed in the Official Journal of the EU (OJEU)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B12C0B5D-8531-7C84-7733-8325F8E5DF3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March 2024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D51A0E-9A76-F058-F939-82B4937675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Guido R. Hiertz, Ericsson GmbH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70E671F-C7EC-8612-609F-57B8964A0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6696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05FA4D-B726-D3F0-69E4-77928AA29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Harmonised Standard (HS) EN 301 893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0F9C7761-B512-250B-1FA8-E7DA51C70A2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“5 GHz WAS/RLAN; Harmonised Standard for access to radio spectrum”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Defines two modes of accessing the wireless medium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Frame Based Equipment (FBE)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Load Based Equipment (LBE)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The HS defines “channel” as a 20 MHz chunk of spectrum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B650729-C20C-3EB4-A695-DBC821EF10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March 2024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EC0393-5436-166C-0FC7-BAC1570F6EC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818C266-0EEA-74D9-4F19-42594AC6E5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13" name="Inhaltsplatzhalter 12">
            <a:extLst>
              <a:ext uri="{FF2B5EF4-FFF2-40B4-BE49-F238E27FC236}">
                <a16:creationId xmlns:a16="http://schemas.microsoft.com/office/drawing/2014/main" id="{9A354474-5EF5-DED7-229E-28697A235E2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794"/>
          <a:stretch/>
        </p:blipFill>
        <p:spPr>
          <a:xfrm>
            <a:off x="6498167" y="1981200"/>
            <a:ext cx="4777317" cy="3799849"/>
          </a:xfrm>
        </p:spPr>
      </p:pic>
    </p:spTree>
    <p:extLst>
      <p:ext uri="{BB962C8B-B14F-4D97-AF65-F5344CB8AC3E}">
        <p14:creationId xmlns:p14="http://schemas.microsoft.com/office/powerpoint/2010/main" val="2780666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CE1DF5-93A9-DDAD-F799-322CE2813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Based Equipment (LBE)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FC10B0-A255-0FBF-3B48-3FBC7EAFC2D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 technology-neutral description of IEEE 802.11’s EDCA forms the basis of LBE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LBE may bond multiple channels according to two different options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“LBE being capable of simultaneous transmissions in adjacent or non-adjacent operating channels […] shall implement either of the following options: [see next page]”</a:t>
            </a:r>
          </a:p>
        </p:txBody>
      </p:sp>
      <p:pic>
        <p:nvPicPr>
          <p:cNvPr id="11" name="Inhaltsplatzhalter 10" descr="Ein Bild, das Text, Diagramm, Plan, Reihe enthält.&#10;&#10;Automatisch generierte Beschreibung">
            <a:extLst>
              <a:ext uri="{FF2B5EF4-FFF2-40B4-BE49-F238E27FC236}">
                <a16:creationId xmlns:a16="http://schemas.microsoft.com/office/drawing/2014/main" id="{A7C7AE1E-3076-7FE2-103B-F322907583F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8012" y="1981200"/>
            <a:ext cx="4096002" cy="4113213"/>
          </a:xfrm>
        </p:spPr>
      </p:pic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1CFD42C-9A17-535B-8CAB-D6A6EFFAC67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March 2024</a:t>
            </a:r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BF8B2C-D0F7-E152-09DB-09F793F2827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203753A-D7DC-DE32-1757-D2FC983463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297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>
            <a:extLst>
              <a:ext uri="{FF2B5EF4-FFF2-40B4-BE49-F238E27FC236}">
                <a16:creationId xmlns:a16="http://schemas.microsoft.com/office/drawing/2014/main" id="{0D610CF1-2F15-4802-E554-30729C045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1824"/>
            <a:ext cx="10972800" cy="1143000"/>
          </a:xfrm>
        </p:spPr>
        <p:txBody>
          <a:bodyPr/>
          <a:lstStyle/>
          <a:p>
            <a:r>
              <a:rPr lang="en-US" dirty="0"/>
              <a:t>Options 1 and 2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3965F899-1459-A223-0293-2F77C8CCE7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Option 1 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2EF07C77-B709-6034-11CF-DB6E8B4BA1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“LBE may use any combination/grouping of channels […] if it satisfies the channel access requirements (channel access mechanism) for an initiating device […] on each such operating channel.”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305DE032-EDA4-57E0-5CA5-5F4EDAD10C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Option 2</a:t>
            </a:r>
          </a:p>
        </p:txBody>
      </p:sp>
      <p:sp>
        <p:nvSpPr>
          <p:cNvPr id="12" name="Inhaltsplatzhalter 11">
            <a:extLst>
              <a:ext uri="{FF2B5EF4-FFF2-40B4-BE49-F238E27FC236}">
                <a16:creationId xmlns:a16="http://schemas.microsoft.com/office/drawing/2014/main" id="{5101C8D1-E7ED-9BBB-0163-75D81B81428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“[…] LBE that uses a combination/ grouping of adjacent channels […] may transmit on any of the operating channels, if: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the equipment satisfies the channel access requirements […] on one of the operating channels (primary operating channel) and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the equipment performs a Clear Channel Assessment (CCA) of at least 25 </a:t>
            </a:r>
            <a:r>
              <a:rPr lang="el-GR" dirty="0"/>
              <a:t>μ</a:t>
            </a:r>
            <a:r>
              <a:rPr lang="en-US" dirty="0"/>
              <a:t>s immediately before the intended transmissions on each of the other operating channels […]”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612C61D-5A2B-BA30-CFF7-04E0DA53EBC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March 2024</a:t>
            </a:r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128FF95-71D8-8C9B-8D25-A64428BF02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Guido R. Hiertz, Ericsson GmbH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CCA7DB6-99DC-12D0-A8C6-4D19395E87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842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94A302-CD38-EABE-6427-AF0EBFDE3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2—In at nutshell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99EEEADA-A5C4-543E-790A-BB2F7A4030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3309391" cy="4113213"/>
          </a:xfrm>
        </p:spPr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Option 2 describes the IEEE 802.11 channel bonding scheme using a full backoff on a primary channel and additional “PIFS-checks” on secondary channels</a:t>
            </a:r>
          </a:p>
        </p:txBody>
      </p:sp>
      <p:pic>
        <p:nvPicPr>
          <p:cNvPr id="10" name="Inhaltsplatzhalter 9">
            <a:extLst>
              <a:ext uri="{FF2B5EF4-FFF2-40B4-BE49-F238E27FC236}">
                <a16:creationId xmlns:a16="http://schemas.microsoft.com/office/drawing/2014/main" id="{A13F1467-FE76-23D0-8BD9-C2AD9F19CA1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55852" y="2674978"/>
            <a:ext cx="6720161" cy="2725659"/>
          </a:xfrm>
        </p:spPr>
      </p:pic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254BC0A5-8EC0-1B94-0088-C17155555C1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March 2024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53837E-6A9E-0D4D-E558-BA589488A82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4CAB500-8959-1652-171B-A76C2BB533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426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08DC7B-FF8F-2862-A705-F87DD69BA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600" y="692696"/>
            <a:ext cx="10360800" cy="1065600"/>
          </a:xfrm>
        </p:spPr>
        <p:txBody>
          <a:bodyPr/>
          <a:lstStyle/>
          <a:p>
            <a:r>
              <a:rPr lang="en-US" dirty="0"/>
              <a:t>Option 2—Some details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0937F3A-0B9F-DEB6-5228-B7FB99C64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5600" y="1844566"/>
            <a:ext cx="10360800" cy="79234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“The choice of the primary operating channel shall follow one of the following procedures:”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3AE5AF-C5A7-5C0B-2226-D91357B901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9217" y="2780928"/>
            <a:ext cx="5067300" cy="2592288"/>
          </a:xfrm>
        </p:spPr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“The primary operating channel is chosen uniformly randomly whenever the Contention Window (CW) corresponding to a completed transmission on the current primary operating channel is set to its minimum value […].”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1D9C21AE-26D1-4801-33D1-E39B7F755D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5600" y="5444966"/>
            <a:ext cx="10474184" cy="79234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“The group of adjacent channels […] shall not be changed more than once per second.”</a:t>
            </a:r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1395A5F6-5FEB-39E2-FE1C-04ECA3C27B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69" y="2780928"/>
            <a:ext cx="5196416" cy="25922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“The primary operating channel is arbitrarily determined and not changed more than once per second.”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633139AF-DF59-CCB4-34EA-0F29F6091FD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8D0B92-59C1-ABD2-961D-C6549F4FBF8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Guido R. Hiertz, Ericsson GmbH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B219950-A318-441F-DA64-87F0088924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440F5867-744E-4AA6-B0ED-4C44D2DFBB7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74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18B7A9-2934-7E7E-149E-D13F0D56F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1—In a nutshell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B9D8C96B-195B-B45E-0A67-7382EFC2AE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3669431" cy="411321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slowest backoff determines the start of a bonded transmission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“[because the device must] </a:t>
            </a:r>
            <a:r>
              <a:rPr lang="en-US" dirty="0" err="1"/>
              <a:t>satisf</a:t>
            </a:r>
            <a:r>
              <a:rPr lang="en-US" dirty="0"/>
              <a:t>[y] the […] channel access mechanism […] on </a:t>
            </a:r>
            <a:r>
              <a:rPr lang="en-US" b="1" dirty="0"/>
              <a:t>each</a:t>
            </a:r>
            <a:r>
              <a:rPr lang="en-US" dirty="0"/>
              <a:t> […] operating channel.”</a:t>
            </a:r>
          </a:p>
        </p:txBody>
      </p:sp>
      <p:pic>
        <p:nvPicPr>
          <p:cNvPr id="10" name="Inhaltsplatzhalter 9">
            <a:extLst>
              <a:ext uri="{FF2B5EF4-FFF2-40B4-BE49-F238E27FC236}">
                <a16:creationId xmlns:a16="http://schemas.microsoft.com/office/drawing/2014/main" id="{15D3B321-2C6D-63D9-C061-30D01897659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4445922" y="2530963"/>
            <a:ext cx="6830091" cy="2770246"/>
          </a:xfrm>
        </p:spPr>
      </p:pic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AC81F9B-7947-9BC2-943E-BE77DD0E0D4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March 2024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DA0C74-CFDB-E944-FEAD-1705CB8678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75FBB17-293A-ACB6-A82E-E8DA83A4CE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879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1154</Words>
  <Application>Microsoft Macintosh PowerPoint</Application>
  <PresentationFormat>Breitbild</PresentationFormat>
  <Paragraphs>135</Paragraphs>
  <Slides>12</Slides>
  <Notes>11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 Unicode MS</vt:lpstr>
      <vt:lpstr>Arial</vt:lpstr>
      <vt:lpstr>Times New Roman</vt:lpstr>
      <vt:lpstr>Office</vt:lpstr>
      <vt:lpstr>Dokument</vt:lpstr>
      <vt:lpstr>Channel bonding rules in EN 301 893 &amp; EN 303 687</vt:lpstr>
      <vt:lpstr>Abstract</vt:lpstr>
      <vt:lpstr>Harmonised Standards (HSs) &amp; the European Union (EU)</vt:lpstr>
      <vt:lpstr>Example: Harmonised Standard (HS) EN 301 893</vt:lpstr>
      <vt:lpstr>Load Based Equipment (LBE)</vt:lpstr>
      <vt:lpstr>Options 1 and 2</vt:lpstr>
      <vt:lpstr>Option 2—In at nutshell</vt:lpstr>
      <vt:lpstr>Option 2—Some details</vt:lpstr>
      <vt:lpstr>Option 1—In a nutshell</vt:lpstr>
      <vt:lpstr>Option 1—Some details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Channel bonding rules in EN 301 893 &amp; EN 303 687</dc:title>
  <dc:creator>Guido R. HIertz</dc:creator>
  <cp:keywords/>
  <cp:lastModifiedBy>Guido R. HIertz</cp:lastModifiedBy>
  <cp:revision>1</cp:revision>
  <cp:lastPrinted>1601-01-01T00:00:00Z</cp:lastPrinted>
  <dcterms:created xsi:type="dcterms:W3CDTF">2024-01-30T14:57:37Z</dcterms:created>
  <dcterms:modified xsi:type="dcterms:W3CDTF">2024-03-11T20:35:17Z</dcterms:modified>
  <cp:category>Name, Affiliation</cp:category>
</cp:coreProperties>
</file>