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3" r:id="rId4"/>
    <p:sldId id="265" r:id="rId5"/>
    <p:sldId id="264" r:id="rId6"/>
    <p:sldId id="267" r:id="rId7"/>
    <p:sldId id="266" r:id="rId8"/>
    <p:sldId id="268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63" d="100"/>
          <a:sy n="63" d="100"/>
        </p:scale>
        <p:origin x="816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B21CD0-2AF7-782E-F371-7B4DE4A42B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6008C9E-07F1-158D-88D7-948FFDD2BC15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F6F8DB1-BA78-50AF-64FD-168D8585955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E155C2-3F2A-4A4C-ABB2-08F92FF1F9B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E678D35-D017-804E-6798-685A2F54BD4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4435A33E-BE57-4529-F4D8-92CC767C549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64712646-A189-48F0-8345-ABB888ACC25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83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5315D3D-966D-331D-28F3-FC16F9CF34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32B3E6D-CC80-456D-3DB1-A50E03E321A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F1298FB-572A-C037-69AD-5F10FE2732A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9F6EFB-2C90-B8B1-4AC0-521BE57F968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BC9494C-DA18-C573-871E-8158E38AF37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B7E8AE4F-F95C-9745-B47E-79F67048104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8B586833-7BC2-4D5A-5014-BCC038BC1F9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15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E687D1F-26B9-AA8B-EF09-D86E4386C9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8E107F5-FDE2-DBBD-7A77-C11C0A23EBF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A07C8C4-78AE-4400-4159-55A127EC95C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A3E96F-AE08-BC99-3B64-C4ADC227E6F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CD4B4E5-475D-E257-8AB7-5988AFD9063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CC5B613D-0351-ADEA-F4F2-A755A80D88E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73FD26AC-555B-6589-24E2-91B1C83777B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864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6343423-8627-EC13-E515-DA74A3DC2A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7780A92-05DD-CBB8-D8DE-A82473FA76E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E57F356-839D-AC4D-F09A-4514C9A7537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E520B1-AD44-AA7B-22C3-181DAF6C6E6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767D054-1703-1F48-0760-FB9F8523774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>
            <a:extLst>
              <a:ext uri="{FF2B5EF4-FFF2-40B4-BE49-F238E27FC236}">
                <a16:creationId xmlns:a16="http://schemas.microsoft.com/office/drawing/2014/main" id="{80622112-0625-0504-716A-F4DADD8B496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51915149-676D-A106-6515-82DC2DBF864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3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Future Light Communications Requirements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354712"/>
              </p:ext>
            </p:extLst>
          </p:nvPr>
        </p:nvGraphicFramePr>
        <p:xfrm>
          <a:off x="996950" y="3484563"/>
          <a:ext cx="10121900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3484563"/>
                        <a:ext cx="10121900" cy="2459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proposes the technical requirements for the development/enhancement of Light Communications to be market relevant for 2028 as a next step after 802.11bb.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Current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802.11bb has been well received with significant interest in the standard from the market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802.11bb is limited to 11n, 11ac and 11ax capabilities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Future evolution of Light Communications is required to ensure market relevance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F460E3-12C5-BD2D-8BBB-ED6C1DE4B2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97F09-A284-71ED-1F0D-02D4B5079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Market requirements for future 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20CC2-D73D-3893-6E46-FD204EAC3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Customer discussions have provided feedback on key improvements required in the 2027+ timeline to include: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Support of “the latest Wi-Fi standard”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“Higher speed”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“Additional wavelengths for operations”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“Better MIMO”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Each of these requirements can be defined as specific technical consequences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8990C-964F-10D6-A8EB-A78CA4BC5A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123F0-67BB-759C-57DC-425B4DB1D3D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17600-8B61-4C0C-CA88-3291125186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0832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Technical requirements for LC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628800"/>
            <a:ext cx="10346268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Evolution to use “the latest Wi-Fi standard”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/>
              <a:t>Next LC update should include support for 11be (ideally 11bn if possible?)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“Higher speed”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/>
              <a:t>Greater electrical bandwidth for the opto-electrical front end (e.g., Light Antenna)</a:t>
            </a:r>
          </a:p>
          <a:p>
            <a:pPr marL="1657350" lvl="3" indent="-342900">
              <a:buFont typeface="Arial" panose="020B0604020202020204" pitchFamily="34" charset="0"/>
              <a:buChar char="•"/>
              <a:defRPr/>
            </a:pPr>
            <a:r>
              <a:rPr lang="en-GB" altLang="en-US" sz="1800" dirty="0"/>
              <a:t>Light Antennas can easily accommodate 320 MHz continuous bandwidth or higher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“Additional wavelengths for operations”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/>
              <a:t>Current definition of 800-1000 nm is sufficient for a start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/>
              <a:t>New wavelengths should be included to allow greater optical power output (better range, data rates, etc.)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“Better MIMO”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/>
              <a:t>Practical implementations of 11bb struggle to use more than 2 wavelengths in the 800-1000 nm range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6CBC47-9429-9ECC-9157-46001D185C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6CF73-D3B8-D3BD-A55A-FC31ADB1D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Proposed scope of work for 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0FB42-25F2-5F43-5C5F-6A1065D34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28800"/>
            <a:ext cx="10346268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Add integration with the 11be/bn PHYs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/>
              <a:t>Same goal as IMMW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/>
              <a:t>No changes in the MAC (same as 11bb)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/>
              <a:t>No impact on anything else for IMMW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Add support for use of 1200 – 1550 nm spectrum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/>
              <a:t>The spectrum to be used is additive to the current spectrum requirement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Update the LC MIMO (wavelength division multiplexing) clause for 11bb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/>
              <a:t>Better definition of the WDM spectrum utilization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/>
              <a:t>Confine the effective field-of-view to ensure interoperability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1600" dirty="0"/>
          </a:p>
          <a:p>
            <a:pPr marL="2114550" lvl="4" indent="-342900">
              <a:buFont typeface="Arial" panose="020B0604020202020204" pitchFamily="34" charset="0"/>
              <a:buChar char="•"/>
              <a:defRPr/>
            </a:pPr>
            <a:endParaRPr lang="en-GB" alt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76162-AF6D-FA3F-F6FC-5A1B1BA945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1B28A-3ACC-35C4-C0E6-8B01A9608C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3EDE0-BCB7-B573-1B0D-0A3F330E3D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7075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EB0AD9-06F4-3683-9F37-7B77958D9A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C3CD9-BDED-C02A-74B2-2F1E2C55A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Proposed path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085D9-9F4E-A511-3D9B-2442DCF2A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28800"/>
            <a:ext cx="10346268" cy="4113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Integrate LC as part of the IMMW TG </a:t>
            </a:r>
          </a:p>
          <a:p>
            <a:pPr marL="400050">
              <a:buFont typeface="Arial" panose="020B0604020202020204" pitchFamily="34" charset="0"/>
              <a:buChar char="•"/>
              <a:defRPr/>
            </a:pPr>
            <a:endParaRPr lang="en-GB" altLang="en-US" sz="2600" dirty="0"/>
          </a:p>
          <a:p>
            <a:pPr marL="400050">
              <a:buFont typeface="Arial" panose="020B0604020202020204" pitchFamily="34" charset="0"/>
              <a:buChar char="•"/>
              <a:defRPr/>
            </a:pPr>
            <a:r>
              <a:rPr lang="en-GB" altLang="en-US" sz="2600" dirty="0"/>
              <a:t>LC will introduce no additional requirements to the group beyond: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Expand the scope of the PAR to include the light spectrum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Augment the 11bb MIMO clause to include additional parts of the light spectrum and define the spectrums of relevance </a:t>
            </a:r>
          </a:p>
          <a:p>
            <a:pPr marL="2114550" lvl="4" indent="-342900">
              <a:buFont typeface="Arial" panose="020B0604020202020204" pitchFamily="34" charset="0"/>
              <a:buChar char="•"/>
              <a:defRPr/>
            </a:pPr>
            <a:endParaRPr lang="en-GB" alt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7FC27-7A32-6A77-93BA-E085FC622D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296AB-3B0C-5BA4-4638-5982F295E0F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5D48A-9DF9-0CB8-DE7C-BD5771CE09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0031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437BEF-C74C-0CF8-9543-4B5B690371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2C1F-4D23-84DA-DA7C-AB6A02EB7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Straw poll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FD990-B4D9-193A-5F8A-6003B3A44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28800"/>
            <a:ext cx="10346268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200" dirty="0"/>
              <a:t>Would you support </a:t>
            </a:r>
            <a:r>
              <a:rPr lang="en-GB" altLang="en-US" sz="2200"/>
              <a:t>including LC </a:t>
            </a:r>
            <a:r>
              <a:rPr lang="en-GB" altLang="en-US" sz="2200" dirty="0"/>
              <a:t>in the IMMW PAR?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Yes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No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1600" dirty="0"/>
              <a:t>Abstain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E5DAE-9DDF-131D-94E1-D9B5C9FDD8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E38A4-8AE6-CC5C-9EEE-17BBC52501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E55D7-B106-6CCE-FFCA-84770A9F3F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6813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342</TotalTime>
  <Words>561</Words>
  <Application>Microsoft Office PowerPoint</Application>
  <PresentationFormat>Widescreen</PresentationFormat>
  <Paragraphs>109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Unicode MS</vt:lpstr>
      <vt:lpstr>Times New Roman</vt:lpstr>
      <vt:lpstr>Office Theme</vt:lpstr>
      <vt:lpstr>Document</vt:lpstr>
      <vt:lpstr>Future Light Communications Requirements</vt:lpstr>
      <vt:lpstr>Abstract</vt:lpstr>
      <vt:lpstr>Current status</vt:lpstr>
      <vt:lpstr>Market requirements for future LC</vt:lpstr>
      <vt:lpstr>Technical requirements for LC</vt:lpstr>
      <vt:lpstr>Proposed scope of work for LC</vt:lpstr>
      <vt:lpstr>Proposed path forward</vt:lpstr>
      <vt:lpstr>Straw poll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89</cp:revision>
  <cp:lastPrinted>1601-01-01T00:00:00Z</cp:lastPrinted>
  <dcterms:created xsi:type="dcterms:W3CDTF">2019-08-08T09:50:31Z</dcterms:created>
  <dcterms:modified xsi:type="dcterms:W3CDTF">2024-03-11T20:27:50Z</dcterms:modified>
</cp:coreProperties>
</file>