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65" r:id="rId4"/>
    <p:sldId id="275" r:id="rId5"/>
    <p:sldId id="278" r:id="rId6"/>
    <p:sldId id="273" r:id="rId7"/>
    <p:sldId id="280" r:id="rId8"/>
    <p:sldId id="279" r:id="rId9"/>
    <p:sldId id="286" r:id="rId10"/>
    <p:sldId id="287" r:id="rId11"/>
    <p:sldId id="277" r:id="rId12"/>
    <p:sldId id="28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67BD28-2422-9B9D-E856-515A17DC277C}" name="Juan Carlos Zuniga (juzuniga)" initials="J(" userId="S::juzuniga@cisco.com::819d4d47-0e26-4d9e-a140-ac575e3de652" providerId="AD"/>
  <p188:author id="{2DDBE16E-D2A2-5AF7-BBD4-69E2BB8FAD92}" name="Ugo Campiglio (ucampigl)" initials="UC(" userId="S::ucampigl@cisco.com::95a6968b-48a6-45fa-b946-49655c5ea166" providerId="AD"/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3E76-B9F4-994A-9E33-732908B108C2}" v="5" dt="2024-05-10T09:46:45.616"/>
    <p1510:client id="{308A9ED4-64AD-D415-A13D-3717C41E1756}" v="2" dt="2024-05-09T15:31:58.578"/>
    <p1510:client id="{31A1A7CA-23E6-4EA7-A3C4-7711BF21A31F}" v="153" dt="2024-05-10T09:57:03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2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rlos Zuniga (juzuniga)" userId="S::juzuniga@cisco.com::819d4d47-0e26-4d9e-a140-ac575e3de652" providerId="AD" clId="Web-{308A9ED4-64AD-D415-A13D-3717C41E1756}"/>
    <pc:docChg chg="mod">
      <pc:chgData name="Juan Carlos Zuniga (juzuniga)" userId="S::juzuniga@cisco.com::819d4d47-0e26-4d9e-a140-ac575e3de652" providerId="AD" clId="Web-{308A9ED4-64AD-D415-A13D-3717C41E1756}" dt="2024-05-09T15:31:58.578" v="1"/>
      <pc:docMkLst>
        <pc:docMk/>
      </pc:docMkLst>
      <pc:sldChg chg="modCm">
        <pc:chgData name="Juan Carlos Zuniga (juzuniga)" userId="S::juzuniga@cisco.com::819d4d47-0e26-4d9e-a140-ac575e3de652" providerId="AD" clId="Web-{308A9ED4-64AD-D415-A13D-3717C41E1756}" dt="2024-05-09T15:31:58.578" v="1"/>
        <pc:sldMkLst>
          <pc:docMk/>
          <pc:sldMk cId="1122212895" sldId="28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Juan Carlos Zuniga (juzuniga)" userId="S::juzuniga@cisco.com::819d4d47-0e26-4d9e-a140-ac575e3de652" providerId="AD" clId="Web-{308A9ED4-64AD-D415-A13D-3717C41E1756}" dt="2024-05-09T15:31:58.578" v="1"/>
              <pc2:cmMkLst xmlns:pc2="http://schemas.microsoft.com/office/powerpoint/2019/9/main/command">
                <pc:docMk/>
                <pc:sldMk cId="1122212895" sldId="281"/>
                <pc2:cmMk id="{12C40EE1-F327-4C2B-9855-AC49450B34A6}"/>
              </pc2:cmMkLst>
              <pc226:cmRplyChg chg="add">
                <pc226:chgData name="Juan Carlos Zuniga (juzuniga)" userId="S::juzuniga@cisco.com::819d4d47-0e26-4d9e-a140-ac575e3de652" providerId="AD" clId="Web-{308A9ED4-64AD-D415-A13D-3717C41E1756}" dt="2024-05-09T15:31:58.578" v="1"/>
                <pc2:cmRplyMkLst xmlns:pc2="http://schemas.microsoft.com/office/powerpoint/2019/9/main/command">
                  <pc:docMk/>
                  <pc:sldMk cId="1122212895" sldId="281"/>
                  <pc2:cmMk id="{12C40EE1-F327-4C2B-9855-AC49450B34A6}"/>
                  <pc2:cmRplyMk id="{CC0C45F4-4689-4222-86AC-73F6DDF738BE}"/>
                </pc2:cmRplyMkLst>
              </pc226:cmRplyChg>
            </pc226:cmChg>
          </p:ext>
        </pc:extLst>
      </pc:sldChg>
    </pc:docChg>
  </pc:docChgLst>
  <pc:docChgLst>
    <pc:chgData name="Domenico Ficara (dficara)" userId="S::dficara@cisco.com::d598fe88-b88c-443a-91e5-1e91599d5eed" providerId="AD" clId="Web-{C96B714B-BF13-6018-B092-49F2EC0269F6}"/>
    <pc:docChg chg="mod">
      <pc:chgData name="Domenico Ficara (dficara)" userId="S::dficara@cisco.com::d598fe88-b88c-443a-91e5-1e91599d5eed" providerId="AD" clId="Web-{C96B714B-BF13-6018-B092-49F2EC0269F6}" dt="2024-05-06T08:43:17.545" v="1"/>
      <pc:docMkLst>
        <pc:docMk/>
      </pc:docMkLst>
      <pc:sldChg chg="addCm">
        <pc:chgData name="Domenico Ficara (dficara)" userId="S::dficara@cisco.com::d598fe88-b88c-443a-91e5-1e91599d5eed" providerId="AD" clId="Web-{C96B714B-BF13-6018-B092-49F2EC0269F6}" dt="2024-05-06T08:43:17.545" v="1"/>
        <pc:sldMkLst>
          <pc:docMk/>
          <pc:sldMk cId="1122212895" sldId="28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omenico Ficara (dficara)" userId="S::dficara@cisco.com::d598fe88-b88c-443a-91e5-1e91599d5eed" providerId="AD" clId="Web-{C96B714B-BF13-6018-B092-49F2EC0269F6}" dt="2024-05-06T08:43:17.545" v="1"/>
              <pc2:cmMkLst xmlns:pc2="http://schemas.microsoft.com/office/powerpoint/2019/9/main/command">
                <pc:docMk/>
                <pc:sldMk cId="1122212895" sldId="281"/>
                <pc2:cmMk id="{12C40EE1-F327-4C2B-9855-AC49450B34A6}"/>
              </pc2:cmMkLst>
            </pc226:cmChg>
          </p:ext>
        </pc:extLst>
      </pc:sldChg>
    </pc:docChg>
  </pc:docChgLst>
  <pc:docChgLst>
    <pc:chgData name="Ugo Campiglio (ucampigl)" userId="S::ucampigl@cisco.com::95a6968b-48a6-45fa-b946-49655c5ea166" providerId="AD" clId="Web-{7A58056D-27A0-265E-FFFB-D33CAED7F61C}"/>
    <pc:docChg chg="addSld delSld modSld">
      <pc:chgData name="Ugo Campiglio (ucampigl)" userId="S::ucampigl@cisco.com::95a6968b-48a6-45fa-b946-49655c5ea166" providerId="AD" clId="Web-{7A58056D-27A0-265E-FFFB-D33CAED7F61C}" dt="2024-05-06T06:52:21.610" v="155" actId="20577"/>
      <pc:docMkLst>
        <pc:docMk/>
      </pc:docMkLst>
      <pc:sldChg chg="del">
        <pc:chgData name="Ugo Campiglio (ucampigl)" userId="S::ucampigl@cisco.com::95a6968b-48a6-45fa-b946-49655c5ea166" providerId="AD" clId="Web-{7A58056D-27A0-265E-FFFB-D33CAED7F61C}" dt="2024-05-06T06:46:32.458" v="2"/>
        <pc:sldMkLst>
          <pc:docMk/>
          <pc:sldMk cId="0" sldId="270"/>
        </pc:sldMkLst>
      </pc:sldChg>
      <pc:sldChg chg="del">
        <pc:chgData name="Ugo Campiglio (ucampigl)" userId="S::ucampigl@cisco.com::95a6968b-48a6-45fa-b946-49655c5ea166" providerId="AD" clId="Web-{7A58056D-27A0-265E-FFFB-D33CAED7F61C}" dt="2024-05-06T06:46:46.240" v="3"/>
        <pc:sldMkLst>
          <pc:docMk/>
          <pc:sldMk cId="1865683790" sldId="276"/>
        </pc:sldMkLst>
      </pc:sldChg>
      <pc:sldChg chg="addSp delSp modSp">
        <pc:chgData name="Ugo Campiglio (ucampigl)" userId="S::ucampigl@cisco.com::95a6968b-48a6-45fa-b946-49655c5ea166" providerId="AD" clId="Web-{7A58056D-27A0-265E-FFFB-D33CAED7F61C}" dt="2024-05-06T06:47:14.834" v="8"/>
        <pc:sldMkLst>
          <pc:docMk/>
          <pc:sldMk cId="4223901397" sldId="277"/>
        </pc:sldMkLst>
        <pc:spChg chg="add del mod">
          <ac:chgData name="Ugo Campiglio (ucampigl)" userId="S::ucampigl@cisco.com::95a6968b-48a6-45fa-b946-49655c5ea166" providerId="AD" clId="Web-{7A58056D-27A0-265E-FFFB-D33CAED7F61C}" dt="2024-05-06T06:47:14.834" v="8"/>
          <ac:spMkLst>
            <pc:docMk/>
            <pc:sldMk cId="4223901397" sldId="277"/>
            <ac:spMk id="5" creationId="{F64BFEF1-F246-FD90-867A-B286F0813226}"/>
          </ac:spMkLst>
        </pc:spChg>
        <pc:spChg chg="mod">
          <ac:chgData name="Ugo Campiglio (ucampigl)" userId="S::ucampigl@cisco.com::95a6968b-48a6-45fa-b946-49655c5ea166" providerId="AD" clId="Web-{7A58056D-27A0-265E-FFFB-D33CAED7F61C}" dt="2024-05-06T06:46:50.131" v="4" actId="20577"/>
          <ac:spMkLst>
            <pc:docMk/>
            <pc:sldMk cId="4223901397" sldId="277"/>
            <ac:spMk id="32770" creationId="{A18A3BE0-B42B-41F9-7BCF-EF5A26FC498D}"/>
          </ac:spMkLst>
        </pc:spChg>
      </pc:sldChg>
      <pc:sldChg chg="modSp addCm modCm">
        <pc:chgData name="Ugo Campiglio (ucampigl)" userId="S::ucampigl@cisco.com::95a6968b-48a6-45fa-b946-49655c5ea166" providerId="AD" clId="Web-{7A58056D-27A0-265E-FFFB-D33CAED7F61C}" dt="2024-05-06T06:50:56.435" v="100" actId="20577"/>
        <pc:sldMkLst>
          <pc:docMk/>
          <pc:sldMk cId="1122212895" sldId="281"/>
        </pc:sldMkLst>
        <pc:spChg chg="mod">
          <ac:chgData name="Ugo Campiglio (ucampigl)" userId="S::ucampigl@cisco.com::95a6968b-48a6-45fa-b946-49655c5ea166" providerId="AD" clId="Web-{7A58056D-27A0-265E-FFFB-D33CAED7F61C}" dt="2024-05-06T06:50:56.435" v="100" actId="20577"/>
          <ac:spMkLst>
            <pc:docMk/>
            <pc:sldMk cId="1122212895" sldId="281"/>
            <ac:spMk id="20483" creationId="{6C01054F-49B8-FB2F-A7CE-7B694CFC869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go Campiglio (ucampigl)" userId="S::ucampigl@cisco.com::95a6968b-48a6-45fa-b946-49655c5ea166" providerId="AD" clId="Web-{7A58056D-27A0-265E-FFFB-D33CAED7F61C}" dt="2024-05-06T06:46:21.848" v="1"/>
              <pc2:cmMkLst xmlns:pc2="http://schemas.microsoft.com/office/powerpoint/2019/9/main/command">
                <pc:docMk/>
                <pc:sldMk cId="1122212895" sldId="281"/>
                <pc2:cmMk id="{6B2E1DDE-9822-42A2-8FBF-85D68C1A3CD5}"/>
              </pc2:cmMkLst>
              <pc226:cmRplyChg chg="add">
                <pc226:chgData name="Ugo Campiglio (ucampigl)" userId="S::ucampigl@cisco.com::95a6968b-48a6-45fa-b946-49655c5ea166" providerId="AD" clId="Web-{7A58056D-27A0-265E-FFFB-D33CAED7F61C}" dt="2024-05-06T06:46:21.848" v="1"/>
                <pc2:cmRplyMkLst xmlns:pc2="http://schemas.microsoft.com/office/powerpoint/2019/9/main/command">
                  <pc:docMk/>
                  <pc:sldMk cId="1122212895" sldId="281"/>
                  <pc2:cmMk id="{6B2E1DDE-9822-42A2-8FBF-85D68C1A3CD5}"/>
                  <pc2:cmRplyMk id="{B480948D-F42D-4CC7-802B-471E40572925}"/>
                </pc2:cmRplyMkLst>
              </pc226:cmRplyChg>
            </pc226:cmChg>
          </p:ext>
        </pc:extLst>
      </pc:sldChg>
      <pc:sldChg chg="modSp add replId">
        <pc:chgData name="Ugo Campiglio (ucampigl)" userId="S::ucampigl@cisco.com::95a6968b-48a6-45fa-b946-49655c5ea166" providerId="AD" clId="Web-{7A58056D-27A0-265E-FFFB-D33CAED7F61C}" dt="2024-05-06T06:52:21.610" v="155" actId="20577"/>
        <pc:sldMkLst>
          <pc:docMk/>
          <pc:sldMk cId="3089234872" sldId="282"/>
        </pc:sldMkLst>
        <pc:spChg chg="mod">
          <ac:chgData name="Ugo Campiglio (ucampigl)" userId="S::ucampigl@cisco.com::95a6968b-48a6-45fa-b946-49655c5ea166" providerId="AD" clId="Web-{7A58056D-27A0-265E-FFFB-D33CAED7F61C}" dt="2024-05-06T06:47:21.678" v="10" actId="20577"/>
          <ac:spMkLst>
            <pc:docMk/>
            <pc:sldMk cId="3089234872" sldId="282"/>
            <ac:spMk id="32770" creationId="{A18A3BE0-B42B-41F9-7BCF-EF5A26FC498D}"/>
          </ac:spMkLst>
        </pc:spChg>
        <pc:spChg chg="mod">
          <ac:chgData name="Ugo Campiglio (ucampigl)" userId="S::ucampigl@cisco.com::95a6968b-48a6-45fa-b946-49655c5ea166" providerId="AD" clId="Web-{7A58056D-27A0-265E-FFFB-D33CAED7F61C}" dt="2024-05-06T06:52:21.610" v="155" actId="20577"/>
          <ac:spMkLst>
            <pc:docMk/>
            <pc:sldMk cId="3089234872" sldId="282"/>
            <ac:spMk id="32771" creationId="{4E924D81-2867-4520-77A6-F91203C908FC}"/>
          </ac:spMkLst>
        </pc:spChg>
      </pc:sldChg>
    </pc:docChg>
  </pc:docChgLst>
  <pc:docChgLst>
    <pc:chgData name="Ugo Campiglio (ucampigl)" userId="95a6968b-48a6-45fa-b946-49655c5ea166" providerId="ADAL" clId="{31A1A7CA-23E6-4EA7-A3C4-7711BF21A31F}"/>
    <pc:docChg chg="undo custSel addSld delSld modSld sldOrd modMainMaster modNotesMaster modHandout">
      <pc:chgData name="Ugo Campiglio (ucampigl)" userId="95a6968b-48a6-45fa-b946-49655c5ea166" providerId="ADAL" clId="{31A1A7CA-23E6-4EA7-A3C4-7711BF21A31F}" dt="2024-05-10T10:58:08.307" v="2047" actId="20577"/>
      <pc:docMkLst>
        <pc:docMk/>
      </pc:docMkLst>
      <pc:sldChg chg="modSp modNotes">
        <pc:chgData name="Ugo Campiglio (ucampigl)" userId="95a6968b-48a6-45fa-b946-49655c5ea166" providerId="ADAL" clId="{31A1A7CA-23E6-4EA7-A3C4-7711BF21A31F}" dt="2024-05-10T07:49:26.431" v="1059"/>
        <pc:sldMkLst>
          <pc:docMk/>
          <pc:sldMk cId="0" sldId="257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0" sldId="257"/>
            <ac:spMk id="2" creationId="{E9225896-576F-5897-A906-15816554B8D8}"/>
          </ac:spMkLst>
        </pc:spChg>
      </pc:sldChg>
      <pc:sldChg chg="modSp">
        <pc:chgData name="Ugo Campiglio (ucampigl)" userId="95a6968b-48a6-45fa-b946-49655c5ea166" providerId="ADAL" clId="{31A1A7CA-23E6-4EA7-A3C4-7711BF21A31F}" dt="2024-05-10T07:49:26.431" v="1059"/>
        <pc:sldMkLst>
          <pc:docMk/>
          <pc:sldMk cId="0" sldId="265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0" sldId="265"/>
            <ac:spMk id="2" creationId="{E90B2884-BF47-BD3F-DE3B-78E05DE671F3}"/>
          </ac:spMkLst>
        </pc:spChg>
      </pc:sldChg>
      <pc:sldChg chg="modSp mod modNotes">
        <pc:chgData name="Ugo Campiglio (ucampigl)" userId="95a6968b-48a6-45fa-b946-49655c5ea166" providerId="ADAL" clId="{31A1A7CA-23E6-4EA7-A3C4-7711BF21A31F}" dt="2024-05-10T07:49:41.316" v="1060"/>
        <pc:sldMkLst>
          <pc:docMk/>
          <pc:sldMk cId="0" sldId="269"/>
        </pc:sldMkLst>
        <pc:spChg chg="mod">
          <ac:chgData name="Ugo Campiglio (ucampigl)" userId="95a6968b-48a6-45fa-b946-49655c5ea166" providerId="ADAL" clId="{31A1A7CA-23E6-4EA7-A3C4-7711BF21A31F}" dt="2024-05-06T06:53:40.083" v="578" actId="20577"/>
          <ac:spMkLst>
            <pc:docMk/>
            <pc:sldMk cId="0" sldId="269"/>
            <ac:spMk id="2" creationId="{0920BC4F-BD43-7316-FE6A-90FF44BB00BC}"/>
          </ac:spMkLst>
        </pc:spChg>
        <pc:spChg chg="mod">
          <ac:chgData name="Ugo Campiglio (ucampigl)" userId="95a6968b-48a6-45fa-b946-49655c5ea166" providerId="ADAL" clId="{31A1A7CA-23E6-4EA7-A3C4-7711BF21A31F}" dt="2024-05-06T06:53:35.077" v="575" actId="20577"/>
          <ac:spMkLst>
            <pc:docMk/>
            <pc:sldMk cId="0" sldId="269"/>
            <ac:spMk id="30726" creationId="{71C1FA7B-37AC-DB4E-561F-5C0E7E63B0F3}"/>
          </ac:spMkLst>
        </pc:spChg>
        <pc:graphicFrameChg chg="mod">
          <ac:chgData name="Ugo Campiglio (ucampigl)" userId="95a6968b-48a6-45fa-b946-49655c5ea166" providerId="ADAL" clId="{31A1A7CA-23E6-4EA7-A3C4-7711BF21A31F}" dt="2024-05-10T07:49:41.316" v="1060"/>
          <ac:graphicFrameMkLst>
            <pc:docMk/>
            <pc:sldMk cId="0" sldId="269"/>
            <ac:graphicFrameMk id="30731" creationId="{756FBB1C-6B8E-4220-8016-F0A73F80B51B}"/>
          </ac:graphicFrameMkLst>
        </pc:graphicFrameChg>
      </pc:sldChg>
      <pc:sldChg chg="addCm">
        <pc:chgData name="Ugo Campiglio (ucampigl)" userId="95a6968b-48a6-45fa-b946-49655c5ea166" providerId="ADAL" clId="{31A1A7CA-23E6-4EA7-A3C4-7711BF21A31F}" dt="2024-04-09T08:47:47.867" v="571"/>
        <pc:sldMkLst>
          <pc:docMk/>
          <pc:sldMk cId="0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go Campiglio (ucampigl)" userId="95a6968b-48a6-45fa-b946-49655c5ea166" providerId="ADAL" clId="{31A1A7CA-23E6-4EA7-A3C4-7711BF21A31F}" dt="2024-04-09T08:47:47.867" v="571"/>
              <pc2:cmMkLst xmlns:pc2="http://schemas.microsoft.com/office/powerpoint/2019/9/main/command">
                <pc:docMk/>
                <pc:sldMk cId="0" sldId="270"/>
                <pc2:cmMk id="{C8EBE3C2-5F5F-4DCC-9C28-B8394B1FD3F7}"/>
              </pc2:cmMkLst>
            </pc226:cmChg>
          </p:ext>
        </pc:extLst>
      </pc:sldChg>
      <pc:sldChg chg="modSp mod">
        <pc:chgData name="Ugo Campiglio (ucampigl)" userId="95a6968b-48a6-45fa-b946-49655c5ea166" providerId="ADAL" clId="{31A1A7CA-23E6-4EA7-A3C4-7711BF21A31F}" dt="2024-05-10T09:28:54.270" v="1151" actId="948"/>
        <pc:sldMkLst>
          <pc:docMk/>
          <pc:sldMk cId="2900913379" sldId="273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2900913379" sldId="273"/>
            <ac:spMk id="2" creationId="{E90B2884-BF47-BD3F-DE3B-78E05DE671F3}"/>
          </ac:spMkLst>
        </pc:spChg>
        <pc:spChg chg="mod">
          <ac:chgData name="Ugo Campiglio (ucampigl)" userId="95a6968b-48a6-45fa-b946-49655c5ea166" providerId="ADAL" clId="{31A1A7CA-23E6-4EA7-A3C4-7711BF21A31F}" dt="2024-04-09T08:43:16.196" v="327" actId="20577"/>
          <ac:spMkLst>
            <pc:docMk/>
            <pc:sldMk cId="2900913379" sldId="273"/>
            <ac:spMk id="20482" creationId="{4DB35953-6F99-F864-1750-8190C56AFE04}"/>
          </ac:spMkLst>
        </pc:spChg>
        <pc:spChg chg="mod">
          <ac:chgData name="Ugo Campiglio (ucampigl)" userId="95a6968b-48a6-45fa-b946-49655c5ea166" providerId="ADAL" clId="{31A1A7CA-23E6-4EA7-A3C4-7711BF21A31F}" dt="2024-05-10T09:28:54.270" v="1151" actId="948"/>
          <ac:spMkLst>
            <pc:docMk/>
            <pc:sldMk cId="2900913379" sldId="273"/>
            <ac:spMk id="20483" creationId="{FA5F408C-A9B0-D7DF-2403-0B9119D44CA5}"/>
          </ac:spMkLst>
        </pc:spChg>
      </pc:sldChg>
      <pc:sldChg chg="modSp">
        <pc:chgData name="Ugo Campiglio (ucampigl)" userId="95a6968b-48a6-45fa-b946-49655c5ea166" providerId="ADAL" clId="{31A1A7CA-23E6-4EA7-A3C4-7711BF21A31F}" dt="2024-05-10T07:49:26.431" v="1059"/>
        <pc:sldMkLst>
          <pc:docMk/>
          <pc:sldMk cId="3792771647" sldId="275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3792771647" sldId="275"/>
            <ac:spMk id="2" creationId="{E90B2884-BF47-BD3F-DE3B-78E05DE671F3}"/>
          </ac:spMkLst>
        </pc:spChg>
      </pc:sldChg>
      <pc:sldChg chg="modSp">
        <pc:chgData name="Ugo Campiglio (ucampigl)" userId="95a6968b-48a6-45fa-b946-49655c5ea166" providerId="ADAL" clId="{31A1A7CA-23E6-4EA7-A3C4-7711BF21A31F}" dt="2024-05-10T07:49:26.431" v="1059"/>
        <pc:sldMkLst>
          <pc:docMk/>
          <pc:sldMk cId="4223901397" sldId="277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4223901397" sldId="277"/>
            <ac:spMk id="2" creationId="{CDFC832C-9FFD-F9E8-63C4-D98A87691DF6}"/>
          </ac:spMkLst>
        </pc:spChg>
      </pc:sldChg>
      <pc:sldChg chg="modSp mod">
        <pc:chgData name="Ugo Campiglio (ucampigl)" userId="95a6968b-48a6-45fa-b946-49655c5ea166" providerId="ADAL" clId="{31A1A7CA-23E6-4EA7-A3C4-7711BF21A31F}" dt="2024-05-10T09:28:23.955" v="1149" actId="179"/>
        <pc:sldMkLst>
          <pc:docMk/>
          <pc:sldMk cId="4056832941" sldId="278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4056832941" sldId="278"/>
            <ac:spMk id="2" creationId="{E90B2884-BF47-BD3F-DE3B-78E05DE671F3}"/>
          </ac:spMkLst>
        </pc:spChg>
        <pc:spChg chg="mod">
          <ac:chgData name="Ugo Campiglio (ucampigl)" userId="95a6968b-48a6-45fa-b946-49655c5ea166" providerId="ADAL" clId="{31A1A7CA-23E6-4EA7-A3C4-7711BF21A31F}" dt="2024-05-10T09:28:23.955" v="1149" actId="179"/>
          <ac:spMkLst>
            <pc:docMk/>
            <pc:sldMk cId="4056832941" sldId="278"/>
            <ac:spMk id="20483" creationId="{FA5F408C-A9B0-D7DF-2403-0B9119D44CA5}"/>
          </ac:spMkLst>
        </pc:spChg>
      </pc:sldChg>
      <pc:sldChg chg="addSp modSp ord">
        <pc:chgData name="Ugo Campiglio (ucampigl)" userId="95a6968b-48a6-45fa-b946-49655c5ea166" providerId="ADAL" clId="{31A1A7CA-23E6-4EA7-A3C4-7711BF21A31F}" dt="2024-05-10T09:30:27.272" v="1170"/>
        <pc:sldMkLst>
          <pc:docMk/>
          <pc:sldMk cId="3726421385" sldId="279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3726421385" sldId="279"/>
            <ac:spMk id="2" creationId="{0E8FDEBE-7B32-823F-B92A-B5B5BF270C94}"/>
          </ac:spMkLst>
        </pc:spChg>
        <pc:spChg chg="add mod">
          <ac:chgData name="Ugo Campiglio (ucampigl)" userId="95a6968b-48a6-45fa-b946-49655c5ea166" providerId="ADAL" clId="{31A1A7CA-23E6-4EA7-A3C4-7711BF21A31F}" dt="2024-05-10T09:30:27.272" v="1170"/>
          <ac:spMkLst>
            <pc:docMk/>
            <pc:sldMk cId="3726421385" sldId="279"/>
            <ac:spMk id="5" creationId="{44451079-386A-07C1-F506-23D11A4DEC82}"/>
          </ac:spMkLst>
        </pc:spChg>
      </pc:sldChg>
      <pc:sldChg chg="addSp modSp mod ord">
        <pc:chgData name="Ugo Campiglio (ucampigl)" userId="95a6968b-48a6-45fa-b946-49655c5ea166" providerId="ADAL" clId="{31A1A7CA-23E6-4EA7-A3C4-7711BF21A31F}" dt="2024-05-10T09:30:53.467" v="1171"/>
        <pc:sldMkLst>
          <pc:docMk/>
          <pc:sldMk cId="1475042111" sldId="280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1475042111" sldId="280"/>
            <ac:spMk id="2" creationId="{89A8AC4A-6169-87DC-8407-0762843D72C0}"/>
          </ac:spMkLst>
        </pc:spChg>
        <pc:spChg chg="add mod">
          <ac:chgData name="Ugo Campiglio (ucampigl)" userId="95a6968b-48a6-45fa-b946-49655c5ea166" providerId="ADAL" clId="{31A1A7CA-23E6-4EA7-A3C4-7711BF21A31F}" dt="2024-05-10T09:30:53.467" v="1171"/>
          <ac:spMkLst>
            <pc:docMk/>
            <pc:sldMk cId="1475042111" sldId="280"/>
            <ac:spMk id="5" creationId="{6CC86493-F1CA-2FEE-5BD7-03D887D7499C}"/>
          </ac:spMkLst>
        </pc:spChg>
      </pc:sldChg>
      <pc:sldChg chg="addSp delSp modSp del mod ord delCm modCm">
        <pc:chgData name="Ugo Campiglio (ucampigl)" userId="95a6968b-48a6-45fa-b946-49655c5ea166" providerId="ADAL" clId="{31A1A7CA-23E6-4EA7-A3C4-7711BF21A31F}" dt="2024-05-10T09:56:25.310" v="2016" actId="47"/>
        <pc:sldMkLst>
          <pc:docMk/>
          <pc:sldMk cId="1122212895" sldId="281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1122212895" sldId="281"/>
            <ac:spMk id="2" creationId="{08FFD28A-9F91-D11B-C9B7-E25133DA65E5}"/>
          </ac:spMkLst>
        </pc:spChg>
        <pc:spChg chg="add del">
          <ac:chgData name="Ugo Campiglio (ucampigl)" userId="95a6968b-48a6-45fa-b946-49655c5ea166" providerId="ADAL" clId="{31A1A7CA-23E6-4EA7-A3C4-7711BF21A31F}" dt="2024-05-10T09:40:35.129" v="1734" actId="478"/>
          <ac:spMkLst>
            <pc:docMk/>
            <pc:sldMk cId="1122212895" sldId="281"/>
            <ac:spMk id="6" creationId="{CEC43A7E-09D2-02AD-8452-B767E63E5B61}"/>
          </ac:spMkLst>
        </pc:spChg>
        <pc:spChg chg="mod">
          <ac:chgData name="Ugo Campiglio (ucampigl)" userId="95a6968b-48a6-45fa-b946-49655c5ea166" providerId="ADAL" clId="{31A1A7CA-23E6-4EA7-A3C4-7711BF21A31F}" dt="2024-05-10T08:37:48.198" v="1120" actId="20577"/>
          <ac:spMkLst>
            <pc:docMk/>
            <pc:sldMk cId="1122212895" sldId="281"/>
            <ac:spMk id="20483" creationId="{6C01054F-49B8-FB2F-A7CE-7B694CFC869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Ugo Campiglio (ucampigl)" userId="95a6968b-48a6-45fa-b946-49655c5ea166" providerId="ADAL" clId="{31A1A7CA-23E6-4EA7-A3C4-7711BF21A31F}" dt="2024-05-10T08:58:09.659" v="1123"/>
              <pc2:cmMkLst xmlns:pc2="http://schemas.microsoft.com/office/powerpoint/2019/9/main/command">
                <pc:docMk/>
                <pc:sldMk cId="1122212895" sldId="281"/>
                <pc2:cmMk id="{6B2E1DDE-9822-42A2-8FBF-85D68C1A3CD5}"/>
              </pc2:cmMkLst>
            </pc226:cmChg>
            <pc226:cmChg xmlns:pc226="http://schemas.microsoft.com/office/powerpoint/2022/06/main/command" chg="del">
              <pc226:chgData name="Ugo Campiglio (ucampigl)" userId="95a6968b-48a6-45fa-b946-49655c5ea166" providerId="ADAL" clId="{31A1A7CA-23E6-4EA7-A3C4-7711BF21A31F}" dt="2024-05-10T08:58:07.684" v="1122"/>
              <pc2:cmMkLst xmlns:pc2="http://schemas.microsoft.com/office/powerpoint/2019/9/main/command">
                <pc:docMk/>
                <pc:sldMk cId="1122212895" sldId="281"/>
                <pc2:cmMk id="{12C40EE1-F327-4C2B-9855-AC49450B34A6}"/>
              </pc2:cmMkLst>
              <pc226:cmRplyChg chg="add">
                <pc226:chgData name="Ugo Campiglio (ucampigl)" userId="95a6968b-48a6-45fa-b946-49655c5ea166" providerId="ADAL" clId="{31A1A7CA-23E6-4EA7-A3C4-7711BF21A31F}" dt="2024-05-08T08:47:17.038" v="579"/>
                <pc2:cmRplyMkLst xmlns:pc2="http://schemas.microsoft.com/office/powerpoint/2019/9/main/command">
                  <pc:docMk/>
                  <pc:sldMk cId="1122212895" sldId="281"/>
                  <pc2:cmMk id="{12C40EE1-F327-4C2B-9855-AC49450B34A6}"/>
                  <pc2:cmRplyMk id="{77E4F654-6694-4C3D-B5D8-484516F3D1B9}"/>
                </pc2:cmRplyMkLst>
              </pc226:cmRplyChg>
            </pc226:cmChg>
          </p:ext>
        </pc:extLst>
      </pc:sldChg>
      <pc:sldChg chg="modSp">
        <pc:chgData name="Ugo Campiglio (ucampigl)" userId="95a6968b-48a6-45fa-b946-49655c5ea166" providerId="ADAL" clId="{31A1A7CA-23E6-4EA7-A3C4-7711BF21A31F}" dt="2024-05-10T07:49:26.431" v="1059"/>
        <pc:sldMkLst>
          <pc:docMk/>
          <pc:sldMk cId="3089234872" sldId="282"/>
        </pc:sldMkLst>
        <pc:spChg chg="mod">
          <ac:chgData name="Ugo Campiglio (ucampigl)" userId="95a6968b-48a6-45fa-b946-49655c5ea166" providerId="ADAL" clId="{31A1A7CA-23E6-4EA7-A3C4-7711BF21A31F}" dt="2024-05-10T07:49:26.431" v="1059"/>
          <ac:spMkLst>
            <pc:docMk/>
            <pc:sldMk cId="3089234872" sldId="282"/>
            <ac:spMk id="2" creationId="{CDFC832C-9FFD-F9E8-63C4-D98A87691DF6}"/>
          </ac:spMkLst>
        </pc:spChg>
      </pc:sldChg>
      <pc:sldChg chg="modSp add del mod">
        <pc:chgData name="Ugo Campiglio (ucampigl)" userId="95a6968b-48a6-45fa-b946-49655c5ea166" providerId="ADAL" clId="{31A1A7CA-23E6-4EA7-A3C4-7711BF21A31F}" dt="2024-05-10T09:55:20.106" v="1994" actId="47"/>
        <pc:sldMkLst>
          <pc:docMk/>
          <pc:sldMk cId="3127616834" sldId="283"/>
        </pc:sldMkLst>
        <pc:spChg chg="mod">
          <ac:chgData name="Ugo Campiglio (ucampigl)" userId="95a6968b-48a6-45fa-b946-49655c5ea166" providerId="ADAL" clId="{31A1A7CA-23E6-4EA7-A3C4-7711BF21A31F}" dt="2024-05-10T09:25:44.236" v="1126" actId="207"/>
          <ac:spMkLst>
            <pc:docMk/>
            <pc:sldMk cId="3127616834" sldId="283"/>
            <ac:spMk id="20483" creationId="{6C01054F-49B8-FB2F-A7CE-7B694CFC8697}"/>
          </ac:spMkLst>
        </pc:spChg>
      </pc:sldChg>
      <pc:sldChg chg="modSp add del mod">
        <pc:chgData name="Ugo Campiglio (ucampigl)" userId="95a6968b-48a6-45fa-b946-49655c5ea166" providerId="ADAL" clId="{31A1A7CA-23E6-4EA7-A3C4-7711BF21A31F}" dt="2024-05-10T09:55:20.795" v="1995" actId="47"/>
        <pc:sldMkLst>
          <pc:docMk/>
          <pc:sldMk cId="2286002254" sldId="284"/>
        </pc:sldMkLst>
        <pc:spChg chg="mod">
          <ac:chgData name="Ugo Campiglio (ucampigl)" userId="95a6968b-48a6-45fa-b946-49655c5ea166" providerId="ADAL" clId="{31A1A7CA-23E6-4EA7-A3C4-7711BF21A31F}" dt="2024-05-10T09:25:52.147" v="1127" actId="207"/>
          <ac:spMkLst>
            <pc:docMk/>
            <pc:sldMk cId="2286002254" sldId="284"/>
            <ac:spMk id="20483" creationId="{6C01054F-49B8-FB2F-A7CE-7B694CFC8697}"/>
          </ac:spMkLst>
        </pc:spChg>
      </pc:sldChg>
      <pc:sldChg chg="addSp delSp modSp add del mod">
        <pc:chgData name="Ugo Campiglio (ucampigl)" userId="95a6968b-48a6-45fa-b946-49655c5ea166" providerId="ADAL" clId="{31A1A7CA-23E6-4EA7-A3C4-7711BF21A31F}" dt="2024-05-10T09:55:18.228" v="1993" actId="47"/>
        <pc:sldMkLst>
          <pc:docMk/>
          <pc:sldMk cId="312678427" sldId="285"/>
        </pc:sldMkLst>
        <pc:spChg chg="del">
          <ac:chgData name="Ugo Campiglio (ucampigl)" userId="95a6968b-48a6-45fa-b946-49655c5ea166" providerId="ADAL" clId="{31A1A7CA-23E6-4EA7-A3C4-7711BF21A31F}" dt="2024-05-10T09:35:15.495" v="1177" actId="478"/>
          <ac:spMkLst>
            <pc:docMk/>
            <pc:sldMk cId="312678427" sldId="285"/>
            <ac:spMk id="6" creationId="{CEC43A7E-09D2-02AD-8452-B767E63E5B61}"/>
          </ac:spMkLst>
        </pc:spChg>
        <pc:spChg chg="add del mod">
          <ac:chgData name="Ugo Campiglio (ucampigl)" userId="95a6968b-48a6-45fa-b946-49655c5ea166" providerId="ADAL" clId="{31A1A7CA-23E6-4EA7-A3C4-7711BF21A31F}" dt="2024-05-10T09:39:58.525" v="1729" actId="478"/>
          <ac:spMkLst>
            <pc:docMk/>
            <pc:sldMk cId="312678427" sldId="285"/>
            <ac:spMk id="7" creationId="{DB7338D8-CA32-D3BB-57B0-2AF9EF886CBF}"/>
          </ac:spMkLst>
        </pc:spChg>
        <pc:spChg chg="del mod">
          <ac:chgData name="Ugo Campiglio (ucampigl)" userId="95a6968b-48a6-45fa-b946-49655c5ea166" providerId="ADAL" clId="{31A1A7CA-23E6-4EA7-A3C4-7711BF21A31F}" dt="2024-05-10T09:39:52.814" v="1728" actId="478"/>
          <ac:spMkLst>
            <pc:docMk/>
            <pc:sldMk cId="312678427" sldId="285"/>
            <ac:spMk id="20483" creationId="{6C01054F-49B8-FB2F-A7CE-7B694CFC8697}"/>
          </ac:spMkLst>
        </pc:spChg>
        <pc:graphicFrameChg chg="add mod modGraphic">
          <ac:chgData name="Ugo Campiglio (ucampigl)" userId="95a6968b-48a6-45fa-b946-49655c5ea166" providerId="ADAL" clId="{31A1A7CA-23E6-4EA7-A3C4-7711BF21A31F}" dt="2024-05-10T09:43:43.729" v="1775" actId="20577"/>
          <ac:graphicFrameMkLst>
            <pc:docMk/>
            <pc:sldMk cId="312678427" sldId="285"/>
            <ac:graphicFrameMk id="5" creationId="{CF9FEBD7-558D-A6E8-866A-2ACEF7964DF3}"/>
          </ac:graphicFrameMkLst>
        </pc:graphicFrameChg>
      </pc:sldChg>
      <pc:sldChg chg="addSp modSp add del mod">
        <pc:chgData name="Ugo Campiglio (ucampigl)" userId="95a6968b-48a6-45fa-b946-49655c5ea166" providerId="ADAL" clId="{31A1A7CA-23E6-4EA7-A3C4-7711BF21A31F}" dt="2024-05-10T09:32:09.118" v="1173" actId="47"/>
        <pc:sldMkLst>
          <pc:docMk/>
          <pc:sldMk cId="2736134540" sldId="285"/>
        </pc:sldMkLst>
        <pc:spChg chg="add mod">
          <ac:chgData name="Ugo Campiglio (ucampigl)" userId="95a6968b-48a6-45fa-b946-49655c5ea166" providerId="ADAL" clId="{31A1A7CA-23E6-4EA7-A3C4-7711BF21A31F}" dt="2024-05-10T09:27:38.151" v="1145" actId="14100"/>
          <ac:spMkLst>
            <pc:docMk/>
            <pc:sldMk cId="2736134540" sldId="285"/>
            <ac:spMk id="5" creationId="{EA67E8AB-8AEF-A7CC-7F63-6C1451430EEA}"/>
          </ac:spMkLst>
        </pc:spChg>
        <pc:spChg chg="add mod">
          <ac:chgData name="Ugo Campiglio (ucampigl)" userId="95a6968b-48a6-45fa-b946-49655c5ea166" providerId="ADAL" clId="{31A1A7CA-23E6-4EA7-A3C4-7711BF21A31F}" dt="2024-05-10T09:27:34.784" v="1144" actId="14100"/>
          <ac:spMkLst>
            <pc:docMk/>
            <pc:sldMk cId="2736134540" sldId="285"/>
            <ac:spMk id="6" creationId="{4BECFF98-41CE-C912-CB36-D7B903AE6CDA}"/>
          </ac:spMkLst>
        </pc:spChg>
      </pc:sldChg>
      <pc:sldChg chg="modSp add mod ord">
        <pc:chgData name="Ugo Campiglio (ucampigl)" userId="95a6968b-48a6-45fa-b946-49655c5ea166" providerId="ADAL" clId="{31A1A7CA-23E6-4EA7-A3C4-7711BF21A31F}" dt="2024-05-10T10:57:04.578" v="2033" actId="20577"/>
        <pc:sldMkLst>
          <pc:docMk/>
          <pc:sldMk cId="1350420102" sldId="286"/>
        </pc:sldMkLst>
        <pc:spChg chg="mod">
          <ac:chgData name="Ugo Campiglio (ucampigl)" userId="95a6968b-48a6-45fa-b946-49655c5ea166" providerId="ADAL" clId="{31A1A7CA-23E6-4EA7-A3C4-7711BF21A31F}" dt="2024-05-10T09:55:46.027" v="2012" actId="20577"/>
          <ac:spMkLst>
            <pc:docMk/>
            <pc:sldMk cId="1350420102" sldId="286"/>
            <ac:spMk id="20482" creationId="{F3DD43AD-E6EA-0C60-8D34-30F5107CCE89}"/>
          </ac:spMkLst>
        </pc:spChg>
        <pc:spChg chg="mod">
          <ac:chgData name="Ugo Campiglio (ucampigl)" userId="95a6968b-48a6-45fa-b946-49655c5ea166" providerId="ADAL" clId="{31A1A7CA-23E6-4EA7-A3C4-7711BF21A31F}" dt="2024-05-10T10:57:04.578" v="2033" actId="20577"/>
          <ac:spMkLst>
            <pc:docMk/>
            <pc:sldMk cId="1350420102" sldId="286"/>
            <ac:spMk id="20483" creationId="{6C01054F-49B8-FB2F-A7CE-7B694CFC8697}"/>
          </ac:spMkLst>
        </pc:spChg>
      </pc:sldChg>
      <pc:sldChg chg="add del ord">
        <pc:chgData name="Ugo Campiglio (ucampigl)" userId="95a6968b-48a6-45fa-b946-49655c5ea166" providerId="ADAL" clId="{31A1A7CA-23E6-4EA7-A3C4-7711BF21A31F}" dt="2024-05-10T09:32:08.042" v="1172" actId="47"/>
        <pc:sldMkLst>
          <pc:docMk/>
          <pc:sldMk cId="3382781177" sldId="286"/>
        </pc:sldMkLst>
      </pc:sldChg>
      <pc:sldChg chg="modSp add mod">
        <pc:chgData name="Ugo Campiglio (ucampigl)" userId="95a6968b-48a6-45fa-b946-49655c5ea166" providerId="ADAL" clId="{31A1A7CA-23E6-4EA7-A3C4-7711BF21A31F}" dt="2024-05-10T10:58:08.307" v="2047" actId="20577"/>
        <pc:sldMkLst>
          <pc:docMk/>
          <pc:sldMk cId="600111473" sldId="287"/>
        </pc:sldMkLst>
        <pc:spChg chg="mod">
          <ac:chgData name="Ugo Campiglio (ucampigl)" userId="95a6968b-48a6-45fa-b946-49655c5ea166" providerId="ADAL" clId="{31A1A7CA-23E6-4EA7-A3C4-7711BF21A31F}" dt="2024-05-10T10:58:08.307" v="2047" actId="20577"/>
          <ac:spMkLst>
            <pc:docMk/>
            <pc:sldMk cId="600111473" sldId="287"/>
            <ac:spMk id="20483" creationId="{6C01054F-49B8-FB2F-A7CE-7B694CFC8697}"/>
          </ac:spMkLst>
        </pc:spChg>
      </pc:sldChg>
      <pc:sldMasterChg chg="modSp mod modSldLayout">
        <pc:chgData name="Ugo Campiglio (ucampigl)" userId="95a6968b-48a6-45fa-b946-49655c5ea166" providerId="ADAL" clId="{31A1A7CA-23E6-4EA7-A3C4-7711BF21A31F}" dt="2024-05-10T07:48:43.841" v="1058" actId="20577"/>
        <pc:sldMasterMkLst>
          <pc:docMk/>
          <pc:sldMasterMk cId="0" sldId="2147483648"/>
        </pc:sldMasterMkLst>
        <pc:spChg chg="mod">
          <ac:chgData name="Ugo Campiglio (ucampigl)" userId="95a6968b-48a6-45fa-b946-49655c5ea166" providerId="ADAL" clId="{31A1A7CA-23E6-4EA7-A3C4-7711BF21A31F}" dt="2024-05-10T07:47:47.622" v="1024" actId="20577"/>
          <ac:spMkLst>
            <pc:docMk/>
            <pc:sldMasterMk cId="0" sldId="2147483648"/>
            <ac:spMk id="1028" creationId="{238117F4-0CE8-354B-647D-C8A7B27A3D36}"/>
          </ac:spMkLst>
        </pc:spChg>
        <pc:sldLayoutChg chg="modSp mod">
          <pc:chgData name="Ugo Campiglio (ucampigl)" userId="95a6968b-48a6-45fa-b946-49655c5ea166" providerId="ADAL" clId="{31A1A7CA-23E6-4EA7-A3C4-7711BF21A31F}" dt="2024-05-10T07:47:58.186" v="1025" actId="20577"/>
          <pc:sldLayoutMkLst>
            <pc:docMk/>
            <pc:sldMasterMk cId="0" sldId="2147483648"/>
            <pc:sldLayoutMk cId="1781983155" sldId="2147483649"/>
          </pc:sldLayoutMkLst>
          <pc:spChg chg="mod">
            <ac:chgData name="Ugo Campiglio (ucampigl)" userId="95a6968b-48a6-45fa-b946-49655c5ea166" providerId="ADAL" clId="{31A1A7CA-23E6-4EA7-A3C4-7711BF21A31F}" dt="2024-05-10T07:47:58.186" v="1025" actId="20577"/>
            <ac:spMkLst>
              <pc:docMk/>
              <pc:sldMasterMk cId="0" sldId="2147483648"/>
              <pc:sldLayoutMk cId="1781983155" sldId="2147483649"/>
              <ac:spMk id="4" creationId="{680563EB-5190-B27A-97D9-46EA38FFA026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7:39.988" v="1015" actId="20577"/>
          <pc:sldLayoutMkLst>
            <pc:docMk/>
            <pc:sldMasterMk cId="0" sldId="2147483648"/>
            <pc:sldLayoutMk cId="2213574524" sldId="2147483650"/>
          </pc:sldLayoutMkLst>
          <pc:spChg chg="mod">
            <ac:chgData name="Ugo Campiglio (ucampigl)" userId="95a6968b-48a6-45fa-b946-49655c5ea166" providerId="ADAL" clId="{31A1A7CA-23E6-4EA7-A3C4-7711BF21A31F}" dt="2024-05-10T07:47:39.988" v="1015" actId="20577"/>
            <ac:spMkLst>
              <pc:docMk/>
              <pc:sldMasterMk cId="0" sldId="2147483648"/>
              <pc:sldLayoutMk cId="2213574524" sldId="2147483650"/>
              <ac:spMk id="4" creationId="{63F6BDCE-A5BA-5338-5322-F36630654AC6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05.818" v="1029" actId="20577"/>
          <pc:sldLayoutMkLst>
            <pc:docMk/>
            <pc:sldMasterMk cId="0" sldId="2147483648"/>
            <pc:sldLayoutMk cId="1288986343" sldId="2147483651"/>
          </pc:sldLayoutMkLst>
          <pc:spChg chg="mod">
            <ac:chgData name="Ugo Campiglio (ucampigl)" userId="95a6968b-48a6-45fa-b946-49655c5ea166" providerId="ADAL" clId="{31A1A7CA-23E6-4EA7-A3C4-7711BF21A31F}" dt="2024-05-10T07:48:05.818" v="1029" actId="20577"/>
            <ac:spMkLst>
              <pc:docMk/>
              <pc:sldMasterMk cId="0" sldId="2147483648"/>
              <pc:sldLayoutMk cId="1288986343" sldId="2147483651"/>
              <ac:spMk id="4" creationId="{45A2556D-2217-D66A-B5C5-20D0EB11F059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11.422" v="1030" actId="20577"/>
          <pc:sldLayoutMkLst>
            <pc:docMk/>
            <pc:sldMasterMk cId="0" sldId="2147483648"/>
            <pc:sldLayoutMk cId="1423434856" sldId="2147483652"/>
          </pc:sldLayoutMkLst>
          <pc:spChg chg="mod">
            <ac:chgData name="Ugo Campiglio (ucampigl)" userId="95a6968b-48a6-45fa-b946-49655c5ea166" providerId="ADAL" clId="{31A1A7CA-23E6-4EA7-A3C4-7711BF21A31F}" dt="2024-05-10T07:48:11.422" v="1030" actId="20577"/>
            <ac:spMkLst>
              <pc:docMk/>
              <pc:sldMasterMk cId="0" sldId="2147483648"/>
              <pc:sldLayoutMk cId="1423434856" sldId="2147483652"/>
              <ac:spMk id="5" creationId="{EC877246-52D7-05D9-14D4-6F844D0E234D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16.086" v="1034" actId="20577"/>
          <pc:sldLayoutMkLst>
            <pc:docMk/>
            <pc:sldMasterMk cId="0" sldId="2147483648"/>
            <pc:sldLayoutMk cId="3772928540" sldId="2147483653"/>
          </pc:sldLayoutMkLst>
          <pc:spChg chg="mod">
            <ac:chgData name="Ugo Campiglio (ucampigl)" userId="95a6968b-48a6-45fa-b946-49655c5ea166" providerId="ADAL" clId="{31A1A7CA-23E6-4EA7-A3C4-7711BF21A31F}" dt="2024-05-10T07:48:16.086" v="1034" actId="20577"/>
            <ac:spMkLst>
              <pc:docMk/>
              <pc:sldMasterMk cId="0" sldId="2147483648"/>
              <pc:sldLayoutMk cId="3772928540" sldId="2147483653"/>
              <ac:spMk id="7" creationId="{47750F0F-5365-38B3-EAA7-18728B12D583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20.975" v="1038" actId="20577"/>
          <pc:sldLayoutMkLst>
            <pc:docMk/>
            <pc:sldMasterMk cId="0" sldId="2147483648"/>
            <pc:sldLayoutMk cId="1941520079" sldId="2147483654"/>
          </pc:sldLayoutMkLst>
          <pc:spChg chg="mod">
            <ac:chgData name="Ugo Campiglio (ucampigl)" userId="95a6968b-48a6-45fa-b946-49655c5ea166" providerId="ADAL" clId="{31A1A7CA-23E6-4EA7-A3C4-7711BF21A31F}" dt="2024-05-10T07:48:20.975" v="1038" actId="20577"/>
            <ac:spMkLst>
              <pc:docMk/>
              <pc:sldMasterMk cId="0" sldId="2147483648"/>
              <pc:sldLayoutMk cId="1941520079" sldId="2147483654"/>
              <ac:spMk id="3" creationId="{B60DDECD-69C3-ED98-77FE-7504CEF32586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25.614" v="1042" actId="20577"/>
          <pc:sldLayoutMkLst>
            <pc:docMk/>
            <pc:sldMasterMk cId="0" sldId="2147483648"/>
            <pc:sldLayoutMk cId="2559763157" sldId="2147483655"/>
          </pc:sldLayoutMkLst>
          <pc:spChg chg="mod">
            <ac:chgData name="Ugo Campiglio (ucampigl)" userId="95a6968b-48a6-45fa-b946-49655c5ea166" providerId="ADAL" clId="{31A1A7CA-23E6-4EA7-A3C4-7711BF21A31F}" dt="2024-05-10T07:48:25.614" v="1042" actId="20577"/>
            <ac:spMkLst>
              <pc:docMk/>
              <pc:sldMasterMk cId="0" sldId="2147483648"/>
              <pc:sldLayoutMk cId="2559763157" sldId="2147483655"/>
              <ac:spMk id="2" creationId="{1C07CB49-47C6-C995-3F34-E8FB7289B360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30.607" v="1046" actId="20577"/>
          <pc:sldLayoutMkLst>
            <pc:docMk/>
            <pc:sldMasterMk cId="0" sldId="2147483648"/>
            <pc:sldLayoutMk cId="1977477721" sldId="2147483656"/>
          </pc:sldLayoutMkLst>
          <pc:spChg chg="mod">
            <ac:chgData name="Ugo Campiglio (ucampigl)" userId="95a6968b-48a6-45fa-b946-49655c5ea166" providerId="ADAL" clId="{31A1A7CA-23E6-4EA7-A3C4-7711BF21A31F}" dt="2024-05-10T07:48:30.607" v="1046" actId="20577"/>
            <ac:spMkLst>
              <pc:docMk/>
              <pc:sldMasterMk cId="0" sldId="2147483648"/>
              <pc:sldLayoutMk cId="1977477721" sldId="2147483656"/>
              <ac:spMk id="5" creationId="{0E15166F-B508-31CD-0F60-2BCC4A4C2249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35.292" v="1050" actId="20577"/>
          <pc:sldLayoutMkLst>
            <pc:docMk/>
            <pc:sldMasterMk cId="0" sldId="2147483648"/>
            <pc:sldLayoutMk cId="2817132434" sldId="2147483657"/>
          </pc:sldLayoutMkLst>
          <pc:spChg chg="mod">
            <ac:chgData name="Ugo Campiglio (ucampigl)" userId="95a6968b-48a6-45fa-b946-49655c5ea166" providerId="ADAL" clId="{31A1A7CA-23E6-4EA7-A3C4-7711BF21A31F}" dt="2024-05-10T07:48:35.292" v="1050" actId="20577"/>
            <ac:spMkLst>
              <pc:docMk/>
              <pc:sldMasterMk cId="0" sldId="2147483648"/>
              <pc:sldLayoutMk cId="2817132434" sldId="2147483657"/>
              <ac:spMk id="5" creationId="{DBFA6A9E-3E6D-9AAC-6E94-850252ED5332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39.950" v="1054" actId="20577"/>
          <pc:sldLayoutMkLst>
            <pc:docMk/>
            <pc:sldMasterMk cId="0" sldId="2147483648"/>
            <pc:sldLayoutMk cId="2424780059" sldId="2147483658"/>
          </pc:sldLayoutMkLst>
          <pc:spChg chg="mod">
            <ac:chgData name="Ugo Campiglio (ucampigl)" userId="95a6968b-48a6-45fa-b946-49655c5ea166" providerId="ADAL" clId="{31A1A7CA-23E6-4EA7-A3C4-7711BF21A31F}" dt="2024-05-10T07:48:39.950" v="1054" actId="20577"/>
            <ac:spMkLst>
              <pc:docMk/>
              <pc:sldMasterMk cId="0" sldId="2147483648"/>
              <pc:sldLayoutMk cId="2424780059" sldId="2147483658"/>
              <ac:spMk id="4" creationId="{3F19F4EC-4ED8-FB8C-32DE-230C031F622B}"/>
            </ac:spMkLst>
          </pc:spChg>
        </pc:sldLayoutChg>
        <pc:sldLayoutChg chg="modSp mod">
          <pc:chgData name="Ugo Campiglio (ucampigl)" userId="95a6968b-48a6-45fa-b946-49655c5ea166" providerId="ADAL" clId="{31A1A7CA-23E6-4EA7-A3C4-7711BF21A31F}" dt="2024-05-10T07:48:43.841" v="1058" actId="20577"/>
          <pc:sldLayoutMkLst>
            <pc:docMk/>
            <pc:sldMasterMk cId="0" sldId="2147483648"/>
            <pc:sldLayoutMk cId="2657355581" sldId="2147483659"/>
          </pc:sldLayoutMkLst>
          <pc:spChg chg="mod">
            <ac:chgData name="Ugo Campiglio (ucampigl)" userId="95a6968b-48a6-45fa-b946-49655c5ea166" providerId="ADAL" clId="{31A1A7CA-23E6-4EA7-A3C4-7711BF21A31F}" dt="2024-05-10T07:48:43.841" v="1058" actId="20577"/>
            <ac:spMkLst>
              <pc:docMk/>
              <pc:sldMasterMk cId="0" sldId="2147483648"/>
              <pc:sldLayoutMk cId="2657355581" sldId="2147483659"/>
              <ac:spMk id="4" creationId="{786D1136-BBF2-6F4D-12B2-352D7CA586E1}"/>
            </ac:spMkLst>
          </pc:spChg>
        </pc:sldLayoutChg>
      </pc:sldMasterChg>
    </pc:docChg>
  </pc:docChgLst>
  <pc:docChgLst>
    <pc:chgData name="Federico Lovison (flovison)" userId="8b0c45a4-6541-45ce-84dc-a0e3cf286e1c" providerId="ADAL" clId="{04B63E76-B9F4-994A-9E33-732908B108C2}"/>
    <pc:docChg chg="modSld">
      <pc:chgData name="Federico Lovison (flovison)" userId="8b0c45a4-6541-45ce-84dc-a0e3cf286e1c" providerId="ADAL" clId="{04B63E76-B9F4-994A-9E33-732908B108C2}" dt="2024-05-10T09:46:45.615" v="3"/>
      <pc:docMkLst>
        <pc:docMk/>
      </pc:docMkLst>
      <pc:sldChg chg="modSp">
        <pc:chgData name="Federico Lovison (flovison)" userId="8b0c45a4-6541-45ce-84dc-a0e3cf286e1c" providerId="ADAL" clId="{04B63E76-B9F4-994A-9E33-732908B108C2}" dt="2024-05-10T09:46:45.615" v="3"/>
        <pc:sldMkLst>
          <pc:docMk/>
          <pc:sldMk cId="0" sldId="269"/>
        </pc:sldMkLst>
        <pc:graphicFrameChg chg="mod">
          <ac:chgData name="Federico Lovison (flovison)" userId="8b0c45a4-6541-45ce-84dc-a0e3cf286e1c" providerId="ADAL" clId="{04B63E76-B9F4-994A-9E33-732908B108C2}" dt="2024-05-10T09:46:45.615" v="3"/>
          <ac:graphicFrameMkLst>
            <pc:docMk/>
            <pc:sldMk cId="0" sldId="269"/>
            <ac:graphicFrameMk id="30731" creationId="{756FBB1C-6B8E-4220-8016-F0A73F80B51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8910" y="8982075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50733" y="8985250"/>
            <a:ext cx="20310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53411" cy="215444"/>
          </a:xfrm>
          <a:ln/>
        </p:spPr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53411" cy="215444"/>
          </a:xfrm>
          <a:ln/>
        </p:spPr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U. Campiglio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May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U. Campiglio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2" y="332601"/>
            <a:ext cx="33599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802.11-24/0550-r1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TX Power Randomization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2024-05-06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193804"/>
              </p:ext>
            </p:extLst>
          </p:nvPr>
        </p:nvGraphicFramePr>
        <p:xfrm>
          <a:off x="33338" y="2460625"/>
          <a:ext cx="9078912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2460625"/>
                        <a:ext cx="9078912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A3A51-786D-68AC-9804-2F48E2498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FFD28A-9F91-D11B-C9B7-E25133DA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D3C9932-4EA6-B866-28ED-04729A4B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39EA33-A4C9-3C44-CC0C-10028955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3DD43AD-E6EA-0C60-8D34-30F5107CC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AP – CPE STA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01054F-49B8-FB2F-A7CE-7B694CFC8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2132856"/>
            <a:ext cx="8001000" cy="4968607"/>
          </a:xfrm>
        </p:spPr>
        <p:txBody>
          <a:bodyPr/>
          <a:lstStyle/>
          <a:p>
            <a:pPr>
              <a:buFont typeface="Calibri"/>
              <a:buChar char="-"/>
            </a:pPr>
            <a:r>
              <a:rPr lang="en-GB" altLang="en-US" dirty="0"/>
              <a:t>Option2 : AP driven</a:t>
            </a:r>
            <a:endParaRPr lang="en-GB" altLang="en-US" dirty="0">
              <a:cs typeface="Times New Roman"/>
            </a:endParaRPr>
          </a:p>
          <a:p>
            <a:pPr lvl="1"/>
            <a:r>
              <a:rPr lang="en-GB" altLang="en-US" sz="1800" dirty="0">
                <a:cs typeface="Times New Roman"/>
              </a:rPr>
              <a:t>AP monitors RSSI of each STA over a few epochs</a:t>
            </a:r>
            <a:endParaRPr lang="en-GB" altLang="en-US" sz="1800" dirty="0"/>
          </a:p>
          <a:p>
            <a:pPr lvl="1"/>
            <a:r>
              <a:rPr lang="en-GB" altLang="en-US" sz="1800" dirty="0"/>
              <a:t>If no RSSI variation (STA is stationary), the AP can suggest the STA to change its Tx Power at next (or starting from next) epoch between a given range calculated on the MCS and bandwidth</a:t>
            </a:r>
          </a:p>
          <a:p>
            <a:pPr lvl="1"/>
            <a:r>
              <a:rPr lang="en-GB" altLang="en-US" sz="1800" dirty="0"/>
              <a:t>AP keeps into account the transmit power spectral density envelope, eventual beam-forming and MU-MIMO operations when calculating the range</a:t>
            </a:r>
          </a:p>
          <a:p>
            <a:pPr lvl="1"/>
            <a:r>
              <a:rPr lang="en-US" sz="1800" dirty="0"/>
              <a:t>AP knows when the change can occur, it can schedule new sounding if required</a:t>
            </a:r>
          </a:p>
          <a:p>
            <a:pPr lvl="1"/>
            <a:endParaRPr lang="en-GB" altLang="en-US" dirty="0"/>
          </a:p>
          <a:p>
            <a:pPr>
              <a:buFont typeface="Calibri"/>
              <a:buChar char="-"/>
            </a:pPr>
            <a:endParaRPr lang="en-GB" alt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011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1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Should 802.11bi consider </a:t>
            </a:r>
            <a:r>
              <a:rPr lang="en-US" altLang="en-US" dirty="0"/>
              <a:t>a CPE STA-AP coordination </a:t>
            </a:r>
            <a:r>
              <a:rPr lang="en-US" altLang="en-US"/>
              <a:t>mechanism </a:t>
            </a:r>
            <a:r>
              <a:rPr lang="en-US" altLang="en-US" dirty="0"/>
              <a:t>for variating Tx Power at an epoch edge?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2390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2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 you prefer option 1 or option 2 as method for</a:t>
            </a:r>
            <a:r>
              <a:rPr lang="en-US" altLang="en-US" dirty="0"/>
              <a:t> coordinating Tx Power variation at an epoch edge</a:t>
            </a:r>
            <a:r>
              <a:rPr lang="en-US" altLang="en-US"/>
              <a:t> 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Option 1 (STA driven)</a:t>
            </a:r>
            <a:endParaRPr lang="en-US" altLang="en-US" dirty="0">
              <a:cs typeface="Times New Roman"/>
            </a:endParaRPr>
          </a:p>
          <a:p>
            <a:pPr lvl="1"/>
            <a:r>
              <a:rPr lang="en-US" altLang="en-US" dirty="0"/>
              <a:t>Option 2 (AP driven)</a:t>
            </a:r>
            <a:endParaRPr lang="en-US" altLang="en-US" dirty="0">
              <a:cs typeface="Times New Roman"/>
            </a:endParaRP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Introduction to PHY Layer parameter randomization to increase CPE client privacy.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- CPE clients </a:t>
            </a:r>
            <a:r>
              <a:rPr lang="en-GB" altLang="en-US" dirty="0" err="1"/>
              <a:t>otaMAC</a:t>
            </a:r>
            <a:r>
              <a:rPr lang="en-GB" altLang="en-US" dirty="0"/>
              <a:t> rotation is being adopted (whether individual, group or mass rotation)</a:t>
            </a:r>
          </a:p>
          <a:p>
            <a:pPr marL="0" indent="0">
              <a:buNone/>
            </a:pPr>
            <a:r>
              <a:rPr lang="en-GB" altLang="en-US" dirty="0"/>
              <a:t>- MAC Header parameters encryption is being discussed</a:t>
            </a:r>
          </a:p>
          <a:p>
            <a:pPr marL="0" indent="0">
              <a:buNone/>
            </a:pPr>
            <a:r>
              <a:rPr lang="en-GB" altLang="en-US" dirty="0"/>
              <a:t>- Layer 1 parameters are not being addressed so far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RSSI and </a:t>
            </a:r>
            <a:r>
              <a:rPr lang="en-US" altLang="en-US" dirty="0" err="1"/>
              <a:t>otaMAC</a:t>
            </a:r>
            <a:r>
              <a:rPr lang="en-US" altLang="en-US" dirty="0"/>
              <a:t> Rotation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- </a:t>
            </a:r>
            <a:r>
              <a:rPr lang="en-GB" altLang="en-US" sz="1800" dirty="0"/>
              <a:t>A simple capture on the air with a sniffer gives Radio Information for each frame. Among this information, there is an RSSI value at which the frame is received by the sniffing device.</a:t>
            </a:r>
            <a:endParaRPr lang="en-GB" altLang="en-US" sz="1800" dirty="0">
              <a:cs typeface="Times New Roman"/>
            </a:endParaRPr>
          </a:p>
          <a:p>
            <a:pPr marL="0" indent="0">
              <a:buNone/>
            </a:pPr>
            <a:r>
              <a:rPr lang="en-GB" altLang="en-US" sz="1800" dirty="0"/>
              <a:t>- Rotating the </a:t>
            </a:r>
            <a:r>
              <a:rPr lang="en-GB" altLang="en-US" sz="1800" dirty="0" err="1"/>
              <a:t>otaMAC</a:t>
            </a:r>
            <a:r>
              <a:rPr lang="en-GB" altLang="en-US" sz="1800" dirty="0"/>
              <a:t> but maintaining the same Tx Power gives a non negligeable hint to an eavesdropper to connect the previous </a:t>
            </a:r>
            <a:r>
              <a:rPr lang="en-GB" altLang="en-US" sz="1800" dirty="0" err="1"/>
              <a:t>otaMAC</a:t>
            </a:r>
            <a:r>
              <a:rPr lang="en-GB" altLang="en-US" sz="1800" dirty="0"/>
              <a:t> to the next.</a:t>
            </a:r>
            <a:endParaRPr lang="en-GB" altLang="en-US" sz="1800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ABD70-033B-F7EF-8718-AD6F0CA90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926" y="4998244"/>
            <a:ext cx="328613" cy="38338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40079BE-F43B-763A-CAF2-A89001881D2A}"/>
              </a:ext>
            </a:extLst>
          </p:cNvPr>
          <p:cNvCxnSpPr/>
          <p:nvPr/>
        </p:nvCxnSpPr>
        <p:spPr bwMode="auto">
          <a:xfrm>
            <a:off x="3671888" y="4521994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6DA2B3-563B-2833-19E9-4847F96068E2}"/>
              </a:ext>
            </a:extLst>
          </p:cNvPr>
          <p:cNvSpPr txBox="1"/>
          <p:nvPr/>
        </p:nvSpPr>
        <p:spPr>
          <a:xfrm>
            <a:off x="3878529" y="4304773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MAC1, -62 dBm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AF4034-C31C-A10C-2007-2506E18A7CF6}"/>
              </a:ext>
            </a:extLst>
          </p:cNvPr>
          <p:cNvCxnSpPr/>
          <p:nvPr/>
        </p:nvCxnSpPr>
        <p:spPr bwMode="auto">
          <a:xfrm>
            <a:off x="3671888" y="4810372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C0E243-6073-0FD9-A787-7EBB0AFEB507}"/>
              </a:ext>
            </a:extLst>
          </p:cNvPr>
          <p:cNvSpPr txBox="1"/>
          <p:nvPr/>
        </p:nvSpPr>
        <p:spPr>
          <a:xfrm>
            <a:off x="3878529" y="4593151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MAC1, -62 dBm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AE0A53-A76D-BD59-04A7-FCC84ADCCC8C}"/>
              </a:ext>
            </a:extLst>
          </p:cNvPr>
          <p:cNvCxnSpPr/>
          <p:nvPr/>
        </p:nvCxnSpPr>
        <p:spPr bwMode="auto">
          <a:xfrm>
            <a:off x="3700462" y="5603184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D650A76-B686-4FA7-033C-D95DBA2BE73C}"/>
              </a:ext>
            </a:extLst>
          </p:cNvPr>
          <p:cNvSpPr txBox="1"/>
          <p:nvPr/>
        </p:nvSpPr>
        <p:spPr>
          <a:xfrm>
            <a:off x="3907103" y="5385963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MAC8, -62 dBm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B58982-1F7A-67E3-AB75-14EF6B804077}"/>
              </a:ext>
            </a:extLst>
          </p:cNvPr>
          <p:cNvSpPr txBox="1"/>
          <p:nvPr/>
        </p:nvSpPr>
        <p:spPr>
          <a:xfrm>
            <a:off x="3387576" y="4891380"/>
            <a:ext cx="2557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MAC2: -56 dBm, MAC3: -68 dBm,…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BFDCC7-8D18-D3C7-F531-B34F33CD7A42}"/>
              </a:ext>
            </a:extLst>
          </p:cNvPr>
          <p:cNvSpPr txBox="1"/>
          <p:nvPr/>
        </p:nvSpPr>
        <p:spPr>
          <a:xfrm>
            <a:off x="2199148" y="5355190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Then, MAC1 stops: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915401-8B5A-B074-47B5-DF725D001F46}"/>
              </a:ext>
            </a:extLst>
          </p:cNvPr>
          <p:cNvSpPr txBox="1"/>
          <p:nvPr/>
        </p:nvSpPr>
        <p:spPr>
          <a:xfrm>
            <a:off x="6494485" y="4998244"/>
            <a:ext cx="1897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Most likely, MAC8=MAC1</a:t>
            </a:r>
          </a:p>
        </p:txBody>
      </p:sp>
    </p:spTree>
    <p:extLst>
      <p:ext uri="{BB962C8B-B14F-4D97-AF65-F5344CB8AC3E}">
        <p14:creationId xmlns:p14="http://schemas.microsoft.com/office/powerpoint/2010/main" val="37927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RSSI Relates to Tx Power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000" dirty="0"/>
              <a:t>- If the STA changes its </a:t>
            </a:r>
            <a:r>
              <a:rPr lang="en-GB" altLang="en-US" sz="2000" dirty="0" err="1"/>
              <a:t>TxPower</a:t>
            </a:r>
            <a:r>
              <a:rPr lang="en-GB" altLang="en-US" sz="2000" dirty="0"/>
              <a:t>, the STA’s frames RSSI change at the AP, and for all observers.</a:t>
            </a:r>
          </a:p>
          <a:p>
            <a:pPr marL="0" indent="0">
              <a:buNone/>
            </a:pPr>
            <a:r>
              <a:rPr lang="en-GB" altLang="en-US" sz="2000" dirty="0"/>
              <a:t>- </a:t>
            </a:r>
            <a:r>
              <a:rPr lang="en-GB" altLang="en-US" sz="2000" dirty="0" err="1"/>
              <a:t>TxPower</a:t>
            </a:r>
            <a:r>
              <a:rPr lang="en-GB" altLang="en-US" sz="2000" dirty="0"/>
              <a:t> changing is already allowed in 802.11ax (BSS </a:t>
            </a:r>
            <a:r>
              <a:rPr lang="en-GB" altLang="en-US" sz="2000" dirty="0" err="1"/>
              <a:t>coloring</a:t>
            </a:r>
            <a:r>
              <a:rPr lang="en-GB" altLang="en-US" sz="2000" dirty="0"/>
              <a:t>):</a:t>
            </a:r>
          </a:p>
          <a:p>
            <a:pPr marL="895350" indent="-895350">
              <a:buNone/>
            </a:pPr>
            <a:r>
              <a:rPr lang="en-GB" altLang="en-US" dirty="0"/>
              <a:t>	- </a:t>
            </a:r>
            <a:r>
              <a:rPr lang="en-GB" altLang="en-US" sz="1800" b="0" dirty="0"/>
              <a:t>AP uses different mechanisms to influence in-BSS and OBSS STAs Tx power</a:t>
            </a:r>
          </a:p>
          <a:p>
            <a:pPr marL="1790700" indent="-1790700">
              <a:buNone/>
            </a:pPr>
            <a:r>
              <a:rPr lang="en-GB" altLang="en-US" sz="1800" b="0" dirty="0"/>
              <a:t>		e.g. by informing OBSS PD thresholds, leading the STAs to transmit low enough over OBSS that it would not disrupt the OBSS operations</a:t>
            </a:r>
          </a:p>
          <a:p>
            <a:pPr marL="1790700" indent="-1790700">
              <a:buNone/>
            </a:pPr>
            <a:r>
              <a:rPr lang="en-GB" altLang="en-US" sz="1800" b="0" dirty="0"/>
              <a:t>		e.g. by informing OBSS STAs on the PSR (AP’s tolerance to OBSS transmissions over UL scheduled transmissions) </a:t>
            </a:r>
          </a:p>
          <a:p>
            <a:pPr marL="0" indent="0">
              <a:buNone/>
            </a:pPr>
            <a:endParaRPr lang="en-GB" altLang="en-US" sz="1800" b="0" dirty="0"/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568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Tx Randomization Proposal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altLang="en-US" sz="2000" dirty="0"/>
              <a:t>CPE STA rotates </a:t>
            </a:r>
            <a:r>
              <a:rPr lang="en-GB" altLang="en-US" sz="2000" dirty="0" err="1"/>
              <a:t>otaMAC</a:t>
            </a:r>
            <a:r>
              <a:rPr lang="en-GB" altLang="en-US" sz="2000" dirty="0"/>
              <a:t> and adjusts its Tx Power at the same time to increase its anonymity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Each 802.11 clause defines a Receiver Minimum Input Level Sensitivity per MCS and bandwidth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No operational impact if the Tx Power variation is within these limits (beamforming and MU-MIMO may require new sounding)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21E1B-FC9C-9761-0D39-4C98E4566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9A8AC4A-6169-87DC-8407-0762843D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0C9D42-6F6A-A73C-E091-A242B0BC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7795CA-01E2-6A9B-C548-2CC75277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3FB9CEC-68FA-0D14-340A-BC05A1A4A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11ax Rx Minimum Input Level Sensitivity</a:t>
            </a:r>
          </a:p>
        </p:txBody>
      </p:sp>
      <p:pic>
        <p:nvPicPr>
          <p:cNvPr id="7" name="Picture 6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2A8AEA97-FBA4-E075-CD16-8DA7A64FB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68" y="1916832"/>
            <a:ext cx="5917130" cy="39916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C86493-F1CA-2FEE-5BD7-03D887D7499C}"/>
              </a:ext>
            </a:extLst>
          </p:cNvPr>
          <p:cNvSpPr txBox="1"/>
          <p:nvPr/>
        </p:nvSpPr>
        <p:spPr>
          <a:xfrm>
            <a:off x="6153944" y="603324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P802.11REVme_D4.2</a:t>
            </a:r>
          </a:p>
        </p:txBody>
      </p:sp>
    </p:spTree>
    <p:extLst>
      <p:ext uri="{BB962C8B-B14F-4D97-AF65-F5344CB8AC3E}">
        <p14:creationId xmlns:p14="http://schemas.microsoft.com/office/powerpoint/2010/main" val="147504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4D51A-9962-4C7C-BA0D-C6C548C24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8FDEBE-7B32-823F-B92A-B5B5BF27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796B81-3F98-D82C-8F43-71C218F1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2F42AF-8765-4365-8C35-D8558B11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AFA70B-E9E5-21C1-E9E1-E04BEEAE7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11be Rx Minimum Input Level Sensitivity</a:t>
            </a:r>
          </a:p>
        </p:txBody>
      </p:sp>
      <p:pic>
        <p:nvPicPr>
          <p:cNvPr id="9" name="Picture 8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BEE94CC3-8D9D-EB48-9875-D764D25E0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60349"/>
            <a:ext cx="4963072" cy="45757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451079-386A-07C1-F506-23D11A4DEC82}"/>
              </a:ext>
            </a:extLst>
          </p:cNvPr>
          <p:cNvSpPr txBox="1"/>
          <p:nvPr/>
        </p:nvSpPr>
        <p:spPr>
          <a:xfrm>
            <a:off x="6153944" y="603324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P802.11be_D5.0</a:t>
            </a:r>
          </a:p>
        </p:txBody>
      </p:sp>
    </p:spTree>
    <p:extLst>
      <p:ext uri="{BB962C8B-B14F-4D97-AF65-F5344CB8AC3E}">
        <p14:creationId xmlns:p14="http://schemas.microsoft.com/office/powerpoint/2010/main" val="372642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A3A51-786D-68AC-9804-2F48E2498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FFD28A-9F91-D11B-C9B7-E25133DA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May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D3C9932-4EA6-B866-28ED-04729A4B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39EA33-A4C9-3C44-CC0C-10028955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3DD43AD-E6EA-0C60-8D34-30F5107CC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AP – CPE STA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01054F-49B8-FB2F-A7CE-7B694CFC8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2132856"/>
            <a:ext cx="8001000" cy="4968607"/>
          </a:xfrm>
        </p:spPr>
        <p:txBody>
          <a:bodyPr/>
          <a:lstStyle/>
          <a:p>
            <a:pPr>
              <a:buFont typeface="Calibri"/>
              <a:buChar char="-"/>
            </a:pPr>
            <a:r>
              <a:rPr lang="en-GB" altLang="en-US" dirty="0"/>
              <a:t>Option1 : STA driven</a:t>
            </a:r>
            <a:endParaRPr lang="en-GB" altLang="en-US" dirty="0">
              <a:cs typeface="Times New Roman"/>
            </a:endParaRPr>
          </a:p>
          <a:p>
            <a:pPr lvl="1"/>
            <a:r>
              <a:rPr lang="en-GB" altLang="en-US" sz="1800" dirty="0">
                <a:cs typeface="Times New Roman"/>
              </a:rPr>
              <a:t>AP periodically informs STAs on its RSSI at the AP</a:t>
            </a:r>
            <a:endParaRPr lang="en-GB" altLang="en-US" sz="1800" dirty="0"/>
          </a:p>
          <a:p>
            <a:pPr lvl="1"/>
            <a:r>
              <a:rPr lang="en-GB" altLang="en-US" sz="1800" dirty="0"/>
              <a:t>STA monitors for RSSI changes</a:t>
            </a:r>
            <a:endParaRPr lang="en-GB" sz="1800" dirty="0"/>
          </a:p>
          <a:p>
            <a:pPr lvl="1"/>
            <a:r>
              <a:rPr lang="en-GB" altLang="en-US" sz="1800" dirty="0"/>
              <a:t>If no changes over 1-2 epochs, STA can decide to change its Tx Power within the allowed range for the MCS and bandwidth it is using</a:t>
            </a:r>
          </a:p>
          <a:p>
            <a:pPr lvl="1"/>
            <a:r>
              <a:rPr lang="en-GB" altLang="en-US" sz="1800" dirty="0"/>
              <a:t>STA knows the allowed ranges not to impact rate (from tables)</a:t>
            </a:r>
          </a:p>
          <a:p>
            <a:pPr lvl="1"/>
            <a:r>
              <a:rPr lang="en-GB" altLang="en-US" sz="1800" dirty="0"/>
              <a:t>AP knows a STA can variate its Tx Power at an epoch change and a new sounding may be required</a:t>
            </a:r>
            <a:endParaRPr lang="en-GB" altLang="en-US" dirty="0"/>
          </a:p>
          <a:p>
            <a:pPr>
              <a:buFont typeface="Calibri"/>
              <a:buChar char="-"/>
            </a:pPr>
            <a:endParaRPr lang="en-GB" alt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04201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23639</TotalTime>
  <Words>746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802-11-Submission</vt:lpstr>
      <vt:lpstr>Document</vt:lpstr>
      <vt:lpstr>TX Power Randomization</vt:lpstr>
      <vt:lpstr>Abstract</vt:lpstr>
      <vt:lpstr>Background</vt:lpstr>
      <vt:lpstr>RSSI and otaMAC Rotation</vt:lpstr>
      <vt:lpstr>RSSI Relates to Tx Power</vt:lpstr>
      <vt:lpstr>Tx Randomization Proposal</vt:lpstr>
      <vt:lpstr>11ax Rx Minimum Input Level Sensitivity</vt:lpstr>
      <vt:lpstr>11be Rx Minimum Input Level Sensitivity</vt:lpstr>
      <vt:lpstr>Operation AP – CPE STA</vt:lpstr>
      <vt:lpstr>Operation AP – CPE STA</vt:lpstr>
      <vt:lpstr>Straw Poll 1</vt:lpstr>
      <vt:lpstr>Straw Poll 2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Power Randomization</dc:title>
  <dc:creator>ucampigl@cisco.com</dc:creator>
  <cp:lastModifiedBy>Ugo Campiglio (ucampigl)</cp:lastModifiedBy>
  <cp:revision>37</cp:revision>
  <cp:lastPrinted>1998-02-10T13:28:06Z</cp:lastPrinted>
  <dcterms:created xsi:type="dcterms:W3CDTF">2024-02-27T14:39:28Z</dcterms:created>
  <dcterms:modified xsi:type="dcterms:W3CDTF">2024-05-10T10:58:15Z</dcterms:modified>
</cp:coreProperties>
</file>