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65" r:id="rId4"/>
    <p:sldId id="275" r:id="rId5"/>
    <p:sldId id="278" r:id="rId6"/>
    <p:sldId id="273" r:id="rId7"/>
    <p:sldId id="270" r:id="rId8"/>
    <p:sldId id="276" r:id="rId9"/>
    <p:sldId id="277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60EDE7-45D5-4199-BFF8-9D75A59F3920}" v="2" dt="2024-03-11T10:36:52.6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6240" autoAdjust="0"/>
  </p:normalViewPr>
  <p:slideViewPr>
    <p:cSldViewPr>
      <p:cViewPr varScale="1">
        <p:scale>
          <a:sx n="102" d="100"/>
          <a:sy n="102" d="100"/>
        </p:scale>
        <p:origin x="18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326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go Campiglio (ucampigl)" userId="95a6968b-48a6-45fa-b946-49655c5ea166" providerId="ADAL" clId="{4060EDE7-45D5-4199-BFF8-9D75A59F3920}"/>
    <pc:docChg chg="undo custSel modSld modMainMaster">
      <pc:chgData name="Ugo Campiglio (ucampigl)" userId="95a6968b-48a6-45fa-b946-49655c5ea166" providerId="ADAL" clId="{4060EDE7-45D5-4199-BFF8-9D75A59F3920}" dt="2024-03-11T13:30:23.288" v="13" actId="20577"/>
      <pc:docMkLst>
        <pc:docMk/>
      </pc:docMkLst>
      <pc:sldChg chg="modSp mod">
        <pc:chgData name="Ugo Campiglio (ucampigl)" userId="95a6968b-48a6-45fa-b946-49655c5ea166" providerId="ADAL" clId="{4060EDE7-45D5-4199-BFF8-9D75A59F3920}" dt="2024-03-11T13:30:23.288" v="13" actId="20577"/>
        <pc:sldMkLst>
          <pc:docMk/>
          <pc:sldMk cId="2900913379" sldId="273"/>
        </pc:sldMkLst>
        <pc:spChg chg="mod">
          <ac:chgData name="Ugo Campiglio (ucampigl)" userId="95a6968b-48a6-45fa-b946-49655c5ea166" providerId="ADAL" clId="{4060EDE7-45D5-4199-BFF8-9D75A59F3920}" dt="2024-03-11T13:30:23.288" v="13" actId="20577"/>
          <ac:spMkLst>
            <pc:docMk/>
            <pc:sldMk cId="2900913379" sldId="273"/>
            <ac:spMk id="20483" creationId="{FA5F408C-A9B0-D7DF-2403-0B9119D44CA5}"/>
          </ac:spMkLst>
        </pc:spChg>
      </pc:sldChg>
      <pc:sldMasterChg chg="modSp mod">
        <pc:chgData name="Ugo Campiglio (ucampigl)" userId="95a6968b-48a6-45fa-b946-49655c5ea166" providerId="ADAL" clId="{4060EDE7-45D5-4199-BFF8-9D75A59F3920}" dt="2024-03-11T10:35:40.415" v="8" actId="20577"/>
        <pc:sldMasterMkLst>
          <pc:docMk/>
          <pc:sldMasterMk cId="0" sldId="2147483648"/>
        </pc:sldMasterMkLst>
        <pc:spChg chg="mod">
          <ac:chgData name="Ugo Campiglio (ucampigl)" userId="95a6968b-48a6-45fa-b946-49655c5ea166" providerId="ADAL" clId="{4060EDE7-45D5-4199-BFF8-9D75A59F3920}" dt="2024-03-11T10:35:40.415" v="8" actId="20577"/>
          <ac:spMkLst>
            <pc:docMk/>
            <pc:sldMasterMk cId="0" sldId="2147483648"/>
            <ac:spMk id="1031" creationId="{17D62FFC-DFDA-7A49-F93B-80EE4E823A55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91B65BE-1736-D01E-4F84-D80B899FBC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802.11-yy/xxxxr0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ED31DEB-1D6A-2878-4586-06417B85766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92006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March 2024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9023F65-7444-131A-A198-5398DD1AD6F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48910" y="8982075"/>
            <a:ext cx="156934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AFA26FC6-A1A6-3A22-0380-33F7D1AFB45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A4BCABCA-AD31-4ED2-AD1C-B95E30C3DA1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4873DDDA-10A7-B68C-4F57-B1833A9BEE5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3F0CE3D2-B500-3B07-68DD-4465ADFC0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99E83B17-95A8-ACD2-3C24-F9EB32DDC2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C7054C-1ACD-11EB-EB0B-5A47957F77F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802.11-yy/xxxxr0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FC34167-CECB-C294-EF76-C0F5B1DB31E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March 2024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5B07DFB-7E61-2CFB-EA3C-3BB102E3FA9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F5FC5B7D-0398-D666-40DC-AA00F74A32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D890D7CE-80B1-D55B-253F-AF743C570B4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50733" y="8985250"/>
            <a:ext cx="203100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820598BE-C503-764A-37D8-5AA7A12EB5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D5418611-CD5B-4CF3-827C-88AFDC03CD5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B00AD6A7-CF94-48B9-0320-B8C1383E6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D785B4DE-BF62-A953-A3C6-E0459EC93B10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F2A3919C-C647-0167-AFC9-56C176D1A1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0C8E991-870E-3F60-B20D-E322810456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802.11-yy/xxxxr0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BA05218-5D40-B804-D166-71AAEC7497A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920060" cy="215444"/>
          </a:xfrm>
          <a:ln/>
        </p:spPr>
        <p:txBody>
          <a:bodyPr/>
          <a:lstStyle/>
          <a:p>
            <a:r>
              <a:rPr lang="en-US" altLang="en-US" dirty="0"/>
              <a:t>March 2024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3612F0B-F34D-6F22-5FE6-A747B5A045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250733" y="8985250"/>
            <a:ext cx="2031005" cy="184666"/>
          </a:xfrm>
          <a:ln/>
        </p:spPr>
        <p:txBody>
          <a:bodyPr/>
          <a:lstStyle/>
          <a:p>
            <a:pPr lvl="4"/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487DBF7-B735-81D5-C460-8A81653BD0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8E55FF68-E32D-4D89-B2E8-285A3231B5B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AF17DDED-6866-8436-83BB-56C58DA9C8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EA6380E-11BA-0D62-1694-87BDC4C3EA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B358411-C381-C56D-AFAC-EDBDA7CE42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802.11-yy/xxxxr0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CC17456-1D90-73B2-1967-414A87F8C38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920060" cy="215444"/>
          </a:xfrm>
          <a:ln/>
        </p:spPr>
        <p:txBody>
          <a:bodyPr/>
          <a:lstStyle/>
          <a:p>
            <a:r>
              <a:rPr lang="en-US" altLang="en-US" dirty="0"/>
              <a:t>March 2024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053CB74-5963-9AFC-7F97-0E58F810872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250733" y="8985250"/>
            <a:ext cx="2031005" cy="184666"/>
          </a:xfrm>
          <a:ln/>
        </p:spPr>
        <p:txBody>
          <a:bodyPr/>
          <a:lstStyle/>
          <a:p>
            <a:pPr lvl="4"/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BA96C77-D28D-C521-C685-E3C8543DFA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26971B0E-3857-492D-8E05-77CE140EE38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599E5B9D-2FE8-FF72-440B-D952E8FCF2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3B72271-04F3-4870-0E40-C08CE814AA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477D9-B47A-521A-B69E-3B6A7249B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BD63BF-0F5D-5B0E-1F12-740A3E9523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563EB-5190-B27A-97D9-46EA38FFA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77A0F-8337-42A1-B7CF-056451A2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6C014-6276-2076-A940-AF3F00804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22BC04F2-6181-4375-A7A1-802323F1C6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1983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E5CCC-5F63-2A75-4968-AC470FE5E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7EAA73-A06A-8767-CC5D-F4B44AE7ED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9F4EC-4ED8-FB8C-32DE-230C031F6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04CEF-460B-83CB-B0FD-FF6BE94C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6EEAA-8B07-DCC9-D327-2603C497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7D989A5-BA1C-4535-B686-CC7A71557E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780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8119F8-6288-EB9E-5770-CF5923182C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468F29-5ED1-A33E-C059-F85F9D9C5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D1136-BBF2-6F4D-12B2-352D7CA58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8D37E-22BB-9FD6-54BA-5DA5C84FB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87A8C-12B0-C5FB-9D6B-F32362E83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E0AA42F-0D16-4C99-BE90-C6DAFA2D2F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735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85001-8716-4850-0C7B-6178AED86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45919-ED29-5186-82CA-4ED541E5C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6BDCE-A5BA-5338-5322-F36630654A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B12C5-9B68-8A1B-4791-8F18B9012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74585" y="6475413"/>
            <a:ext cx="156934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U. Campiglio et al, Cisco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DAE8A-0442-FBE7-1A6D-3E907C998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E54AA74-A3F7-46E4-9EFC-933E78ECC9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57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28CB-DA5E-51DA-04D7-691DBB048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BD3A1-1999-AAEC-3B9C-AE097760B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2556D-2217-D66A-B5C5-20D0EB11F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45698-93C9-1D98-EA30-056B99A67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FF874-3D42-1F89-F79D-4B8851ABC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FF98042-A9A8-4D9C-9976-C2F0A8D4AC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8986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E7A57-151F-6A55-E5E1-474D90D18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448AE-DFB1-996E-1AE6-1C97C13B56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C4E95-DF95-F61F-E2F4-C7E7B73C0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877246-52D7-05D9-14D4-6F844D0E2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141273-0052-C9BD-B44E-A9ACED549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B4AECA-2E21-B8CD-C996-D9B2DD996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287A155-8F67-4D7B-ABBB-0967887E9F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434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1A79B-CCD8-87CF-35EE-E1B8DD7FC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485BEB-E647-5102-5B95-4F26E86CC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D47FDC-6B7E-EA20-0935-0FB905D20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3716CB-41DF-C354-F62F-C3A7CABE3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92F34E-6148-74DB-7B6B-63D3B9BC65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750F0F-5365-38B3-EAA7-18728B12D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March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5DA70A-5001-71FF-87C2-B4C3053F5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04CA58-B05C-D209-6553-F64DCFDF4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8CA2BD2-F5DD-49F8-A29C-C06D5E21D4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2928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C31B4-9617-F351-034F-BF970978B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DDECD-69C3-ED98-77FE-7504CEF32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March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46E393-C353-7ECC-DEE5-D95982FEE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C57EA-5C43-62BC-E11F-B0E98F1F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3C94B0D-E077-46C8-995C-F54DD9DC16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1520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07CB49-47C6-C995-3F34-E8FB7289B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March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76BB03-D3C6-2BEC-10BC-59030CEA0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7383E-8F3D-E082-8B18-D718BA7F9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E862076-7A13-4AD1-B686-0410170C82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976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ED176-3A7E-7417-E8C7-DE58A2B28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9289D-D764-F0E8-6BDB-A50B99908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635E1B-3F91-E5F4-E483-DCD00BB39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5166F-B508-31CD-0F60-2BCC4A4C2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314D04-6F87-2E20-9E33-0DD511238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0D9637-A5F6-15EE-8AA0-C86551ACE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CADB22F-5EFF-4420-AFEE-97605CB497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747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D50D9-A3A6-A027-8016-367047465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C5218E-F4B7-28BA-6FD1-059B197FB0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4AB9AE-C574-5E4D-E499-F7DAC6940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A6A9E-3E6D-9AAC-6E94-850252ED5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F3F51-1AEB-2FF8-4872-202151487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2E19A7-299E-DECB-E937-539038012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65DBAC8-BA74-4D47-93FE-7C148B3A6E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713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1A7F75A-F9E0-DCB6-22D2-41EA21B153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468F62B-023F-F8DB-E222-70CBB2D264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38117F4-0CE8-354B-647D-C8A7B27A3D3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en-US" dirty="0"/>
              <a:t>March 2024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A596501-F48F-46EA-C9B0-00000C172C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74585" y="6475413"/>
            <a:ext cx="156934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/>
              <a:t>U. Campiglio et al, Cisco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61F9CED-C24D-18A5-BF86-B84E73416D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5BCAD9B6-31F9-4289-B6D4-72C63516B4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17D62FFC-DFDA-7A49-F93B-80EE4E823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5542" y="332601"/>
            <a:ext cx="33599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/>
            <a:r>
              <a:rPr lang="en-US" altLang="en-US" sz="1800" b="1" dirty="0"/>
              <a:t>doc.: IEEE 802.11-24/0550-r0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ECBC0064-AE72-1424-392A-0245FD92E99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AF49FE91-6330-2CE7-DA80-4D344EB8A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4F2EEC81-55EC-99FB-9FA5-8E8D7147CE0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920BC4F-BD43-7316-FE6A-90FF44BB0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/>
              <a:t>March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ED3D807-B1D6-3304-0C75-C4584A6EE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DBF2265-0AAA-5832-5448-AED2C7A6F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676AD1EC-E104-48D8-AF05-17CA8447DB3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EB08C419-5B06-D183-742C-B4F17CC8A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TX Power Randomization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71C1FA7B-37AC-DB4E-561F-5C0E7E63B0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2024-03-08</a:t>
            </a:r>
          </a:p>
        </p:txBody>
      </p:sp>
      <p:graphicFrame>
        <p:nvGraphicFramePr>
          <p:cNvPr id="30731" name="Object 11">
            <a:extLst>
              <a:ext uri="{FF2B5EF4-FFF2-40B4-BE49-F238E27FC236}">
                <a16:creationId xmlns:a16="http://schemas.microsoft.com/office/drawing/2014/main" id="{756FBB1C-6B8E-4220-8016-F0A73F80B5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0283504"/>
              </p:ext>
            </p:extLst>
          </p:nvPr>
        </p:nvGraphicFramePr>
        <p:xfrm>
          <a:off x="35496" y="2372323"/>
          <a:ext cx="9267825" cy="285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7028" imgH="2540975" progId="Word.Document.8">
                  <p:embed/>
                </p:oleObj>
              </mc:Choice>
              <mc:Fallback>
                <p:oleObj name="Document" r:id="rId3" imgW="8257028" imgH="2540975" progId="Word.Document.8">
                  <p:embed/>
                  <p:pic>
                    <p:nvPicPr>
                      <p:cNvPr id="30731" name="Object 11">
                        <a:extLst>
                          <a:ext uri="{FF2B5EF4-FFF2-40B4-BE49-F238E27FC236}">
                            <a16:creationId xmlns:a16="http://schemas.microsoft.com/office/drawing/2014/main" id="{756FBB1C-6B8E-4220-8016-F0A73F80B5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" y="2372323"/>
                        <a:ext cx="9267825" cy="285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>
            <a:extLst>
              <a:ext uri="{FF2B5EF4-FFF2-40B4-BE49-F238E27FC236}">
                <a16:creationId xmlns:a16="http://schemas.microsoft.com/office/drawing/2014/main" id="{CCC37F26-254A-F69E-5832-251989491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225896-576F-5897-A906-15816554B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/>
              <a:t>March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3C17BC-5EDC-3275-EF8A-5F81572A8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E4D865B-CFBD-F1F5-B431-7EF37112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19438369-519A-4933-844F-51C1F547C39F}" type="slidenum">
              <a:rPr lang="en-US" altLang="en-US"/>
              <a:pPr/>
              <a:t>2</a:t>
            </a:fld>
            <a:endParaRPr lang="en-US" altLang="en-US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8F450B45-0FCA-3A8D-CD37-28245A6E4E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Abstract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AABE56B-5410-AA7C-6BAB-35ACA4B948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Introduction to PHY Layer parameter randomization to increase CPE client privacy.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/>
              <a:t>March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DB35953-6F99-F864-1750-8190C56AF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Background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A5F408C-A9B0-D7DF-2403-0B9119D44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dirty="0"/>
              <a:t>- CPE clients </a:t>
            </a:r>
            <a:r>
              <a:rPr lang="en-GB" altLang="en-US" dirty="0" err="1"/>
              <a:t>otaMAC</a:t>
            </a:r>
            <a:r>
              <a:rPr lang="en-GB" altLang="en-US" dirty="0"/>
              <a:t> rotation is being adopted (whether individual, group or mass rotation)</a:t>
            </a:r>
          </a:p>
          <a:p>
            <a:pPr marL="0" indent="0">
              <a:buNone/>
            </a:pPr>
            <a:r>
              <a:rPr lang="en-GB" altLang="en-US" dirty="0"/>
              <a:t>- MAC Header parameters encryption is being discussed</a:t>
            </a:r>
          </a:p>
          <a:p>
            <a:pPr marL="0" indent="0">
              <a:buNone/>
            </a:pPr>
            <a:r>
              <a:rPr lang="en-GB" altLang="en-US" dirty="0"/>
              <a:t>- Layer 1 parameters are not being addressed so far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/>
              <a:t>March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DB35953-6F99-F864-1750-8190C56AF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RSSI and </a:t>
            </a:r>
            <a:r>
              <a:rPr lang="en-US" altLang="en-US" dirty="0" err="1"/>
              <a:t>otaMAC</a:t>
            </a:r>
            <a:r>
              <a:rPr lang="en-US" altLang="en-US" dirty="0"/>
              <a:t> Rotation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A5F408C-A9B0-D7DF-2403-0B9119D44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dirty="0"/>
              <a:t>- </a:t>
            </a:r>
            <a:r>
              <a:rPr lang="en-GB" altLang="en-US" sz="1800"/>
              <a:t>A simple capture on the air with a sniffer gives Radio Information for each frame. Among this information, there is an RSSI value at which the frame is received by the sniffing device.</a:t>
            </a:r>
            <a:endParaRPr lang="en-GB" altLang="en-US" sz="1800">
              <a:cs typeface="Times New Roman"/>
            </a:endParaRPr>
          </a:p>
          <a:p>
            <a:pPr marL="0" indent="0">
              <a:buNone/>
            </a:pPr>
            <a:r>
              <a:rPr lang="en-GB" altLang="en-US" sz="1800"/>
              <a:t>- Rotating the </a:t>
            </a:r>
            <a:r>
              <a:rPr lang="en-GB" altLang="en-US" sz="1800" err="1"/>
              <a:t>otaMAC</a:t>
            </a:r>
            <a:r>
              <a:rPr lang="en-GB" altLang="en-US" sz="1800"/>
              <a:t> but maintaining the same Tx Power gives a non negligeable hint to an eavesdropper to connect the previous </a:t>
            </a:r>
            <a:r>
              <a:rPr lang="en-GB" altLang="en-US" sz="1800" err="1"/>
              <a:t>otaMAC</a:t>
            </a:r>
            <a:r>
              <a:rPr lang="en-GB" altLang="en-US" sz="1800"/>
              <a:t> to the next.</a:t>
            </a:r>
            <a:endParaRPr lang="en-GB" altLang="en-US" sz="1800">
              <a:cs typeface="Times New Roman"/>
            </a:endParaRPr>
          </a:p>
          <a:p>
            <a:pPr marL="0" indent="0">
              <a:buNone/>
            </a:pPr>
            <a:endParaRPr lang="en-GB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AABD70-033B-F7EF-8718-AD6F0CA90E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7926" y="4998244"/>
            <a:ext cx="328613" cy="383382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40079BE-F43B-763A-CAF2-A89001881D2A}"/>
              </a:ext>
            </a:extLst>
          </p:cNvPr>
          <p:cNvCxnSpPr/>
          <p:nvPr/>
        </p:nvCxnSpPr>
        <p:spPr bwMode="auto">
          <a:xfrm>
            <a:off x="3671888" y="4521994"/>
            <a:ext cx="1743075" cy="71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76DA2B3-563B-2833-19E9-4847F96068E2}"/>
              </a:ext>
            </a:extLst>
          </p:cNvPr>
          <p:cNvSpPr txBox="1"/>
          <p:nvPr/>
        </p:nvSpPr>
        <p:spPr>
          <a:xfrm>
            <a:off x="3878529" y="4304773"/>
            <a:ext cx="1231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MAC1, -62 dBm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EAF4034-C31C-A10C-2007-2506E18A7CF6}"/>
              </a:ext>
            </a:extLst>
          </p:cNvPr>
          <p:cNvCxnSpPr/>
          <p:nvPr/>
        </p:nvCxnSpPr>
        <p:spPr bwMode="auto">
          <a:xfrm>
            <a:off x="3671888" y="4810372"/>
            <a:ext cx="1743075" cy="71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3C0E243-6073-0FD9-A787-7EBB0AFEB507}"/>
              </a:ext>
            </a:extLst>
          </p:cNvPr>
          <p:cNvSpPr txBox="1"/>
          <p:nvPr/>
        </p:nvSpPr>
        <p:spPr>
          <a:xfrm>
            <a:off x="3878529" y="4593151"/>
            <a:ext cx="1231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MAC1, -62 dBm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3AE0A53-A76D-BD59-04A7-FCC84ADCCC8C}"/>
              </a:ext>
            </a:extLst>
          </p:cNvPr>
          <p:cNvCxnSpPr/>
          <p:nvPr/>
        </p:nvCxnSpPr>
        <p:spPr bwMode="auto">
          <a:xfrm>
            <a:off x="3700462" y="5603184"/>
            <a:ext cx="1743075" cy="71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D650A76-B686-4FA7-033C-D95DBA2BE73C}"/>
              </a:ext>
            </a:extLst>
          </p:cNvPr>
          <p:cNvSpPr txBox="1"/>
          <p:nvPr/>
        </p:nvSpPr>
        <p:spPr>
          <a:xfrm>
            <a:off x="3907103" y="5385963"/>
            <a:ext cx="1231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MAC8, -62 dBm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B58982-1F7A-67E3-AB75-14EF6B804077}"/>
              </a:ext>
            </a:extLst>
          </p:cNvPr>
          <p:cNvSpPr txBox="1"/>
          <p:nvPr/>
        </p:nvSpPr>
        <p:spPr>
          <a:xfrm>
            <a:off x="3387576" y="4891380"/>
            <a:ext cx="25571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MAC2: -56 dBm, MAC3: -68 dBm,…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BFDCC7-8D18-D3C7-F531-B34F33CD7A42}"/>
              </a:ext>
            </a:extLst>
          </p:cNvPr>
          <p:cNvSpPr txBox="1"/>
          <p:nvPr/>
        </p:nvSpPr>
        <p:spPr>
          <a:xfrm>
            <a:off x="2199148" y="5355190"/>
            <a:ext cx="1402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Then, MAC1 stops: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F915401-8B5A-B074-47B5-DF725D001F46}"/>
              </a:ext>
            </a:extLst>
          </p:cNvPr>
          <p:cNvSpPr txBox="1"/>
          <p:nvPr/>
        </p:nvSpPr>
        <p:spPr>
          <a:xfrm>
            <a:off x="6494485" y="4998244"/>
            <a:ext cx="1897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Most likely, MAC8=MAC1</a:t>
            </a:r>
          </a:p>
        </p:txBody>
      </p:sp>
    </p:spTree>
    <p:extLst>
      <p:ext uri="{BB962C8B-B14F-4D97-AF65-F5344CB8AC3E}">
        <p14:creationId xmlns:p14="http://schemas.microsoft.com/office/powerpoint/2010/main" val="3792771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March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DB35953-6F99-F864-1750-8190C56AF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RSSI Relates to Tx Power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A5F408C-A9B0-D7DF-2403-0B9119D44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000"/>
              <a:t>- If the STA changes its </a:t>
            </a:r>
            <a:r>
              <a:rPr lang="en-GB" altLang="en-US" sz="2000" err="1"/>
              <a:t>TxPower</a:t>
            </a:r>
            <a:r>
              <a:rPr lang="en-GB" altLang="en-US" sz="2000"/>
              <a:t>, the STA’s frames RSSI change at the AP, and for all observers.</a:t>
            </a:r>
          </a:p>
          <a:p>
            <a:pPr marL="0" indent="0">
              <a:buNone/>
            </a:pPr>
            <a:r>
              <a:rPr lang="en-GB" altLang="en-US" sz="2000"/>
              <a:t>- </a:t>
            </a:r>
            <a:r>
              <a:rPr lang="en-GB" altLang="en-US" sz="2000" err="1"/>
              <a:t>TxPower</a:t>
            </a:r>
            <a:r>
              <a:rPr lang="en-GB" altLang="en-US" sz="2000"/>
              <a:t> changing is already allowed in 802.11ax (BSS </a:t>
            </a:r>
            <a:r>
              <a:rPr lang="en-GB" altLang="en-US" sz="2000" err="1"/>
              <a:t>coloring</a:t>
            </a:r>
            <a:r>
              <a:rPr lang="en-GB" altLang="en-US" sz="2000"/>
              <a:t>):</a:t>
            </a:r>
          </a:p>
          <a:p>
            <a:pPr marL="0" indent="0">
              <a:buNone/>
            </a:pPr>
            <a:r>
              <a:rPr lang="en-GB" altLang="en-US"/>
              <a:t>	- </a:t>
            </a:r>
            <a:r>
              <a:rPr lang="en-GB" altLang="en-US" sz="1800" b="0"/>
              <a:t>AP uses different mechanisms to influence in-BSS and OBSS STAs Tx power</a:t>
            </a:r>
          </a:p>
          <a:p>
            <a:pPr marL="0" indent="0">
              <a:buNone/>
            </a:pPr>
            <a:r>
              <a:rPr lang="en-GB" altLang="en-US" sz="1800" b="0"/>
              <a:t>		e.g. by informing OBSS PD thresholds, leading the STAs to transmit low enough over OBSS that it would not disrupt the OBSS operations</a:t>
            </a:r>
          </a:p>
          <a:p>
            <a:pPr marL="0" indent="0">
              <a:buNone/>
            </a:pPr>
            <a:r>
              <a:rPr lang="en-GB" altLang="en-US" sz="1800" b="0"/>
              <a:t>		e.g. by informing OBSS STAs on the PSR (AP’s tolerance to OBSS transmissions over UL scheduled transmissions) </a:t>
            </a:r>
          </a:p>
          <a:p>
            <a:pPr marL="0" indent="0">
              <a:buNone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6832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/>
              <a:t>March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DB35953-6F99-F864-1750-8190C56AF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Proposal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A5F408C-A9B0-D7DF-2403-0B9119D44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GB" altLang="en-US" dirty="0"/>
              <a:t>CPE STA rotates </a:t>
            </a:r>
            <a:r>
              <a:rPr lang="en-GB" altLang="en-US" dirty="0" err="1"/>
              <a:t>otaMAC</a:t>
            </a:r>
            <a:r>
              <a:rPr lang="en-GB" altLang="en-US" dirty="0"/>
              <a:t> and adjusts its Tx Power at the same time to increase its anonymity</a:t>
            </a:r>
          </a:p>
          <a:p>
            <a:r>
              <a:rPr lang="en-GB" altLang="en-US" dirty="0"/>
              <a:t>Possible methods:</a:t>
            </a:r>
          </a:p>
          <a:p>
            <a:pPr lvl="1"/>
            <a:r>
              <a:rPr lang="en-GB" altLang="en-US"/>
              <a:t>CPE </a:t>
            </a:r>
            <a:r>
              <a:rPr lang="en-GB" altLang="en-US" dirty="0"/>
              <a:t>STA operates independently </a:t>
            </a:r>
          </a:p>
          <a:p>
            <a:pPr lvl="1"/>
            <a:r>
              <a:rPr lang="en-GB" altLang="en-US" dirty="0"/>
              <a:t>CPE STA coordinates with the AP on the new Tx Power to be applied at the next rotation</a:t>
            </a:r>
          </a:p>
          <a:p>
            <a:pPr lvl="2"/>
            <a:r>
              <a:rPr lang="en-GB" altLang="en-US" dirty="0"/>
              <a:t>CPE STA and AP agree on Tx Power range not harming transmissions and the CPE STA variates it autonomously (‘a-la 802.11ax spirit’)</a:t>
            </a:r>
          </a:p>
          <a:p>
            <a:pPr lvl="2"/>
            <a:r>
              <a:rPr lang="en-GB" altLang="en-US" dirty="0"/>
              <a:t>Long-term algorithm to calculate a pseudo-random variation periodically (every few or at each epoch)</a:t>
            </a:r>
          </a:p>
          <a:p>
            <a:pPr lvl="2"/>
            <a:r>
              <a:rPr lang="en-GB" altLang="en-US" dirty="0"/>
              <a:t>When the CPE STA communicates next </a:t>
            </a:r>
            <a:r>
              <a:rPr lang="en-GB" altLang="en-US" dirty="0" err="1"/>
              <a:t>otaMAC</a:t>
            </a:r>
            <a:r>
              <a:rPr lang="en-GB" altLang="en-US" dirty="0"/>
              <a:t>, it also communicates next Tx Power.</a:t>
            </a:r>
          </a:p>
          <a:p>
            <a:endParaRPr lang="en-GB" altLang="en-US" dirty="0"/>
          </a:p>
          <a:p>
            <a:pPr lvl="1"/>
            <a:endParaRPr lang="en-GB" altLang="en-US" dirty="0"/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00913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DFC832C-9FFD-F9E8-63C4-D98A87691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/>
              <a:t>March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5438C6C-3D4E-24C2-021B-CDD23CE6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6547C1-9FCF-9BC3-1A41-1E00DB74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36130D0-F086-4CEF-9000-39C4C8D3A5A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A18A3BE0-B42B-41F9-7BCF-EF5A26FC4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Other Considerations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E924D81-2867-4520-77A6-F91203C908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Other PHY parameters could reduce the anonymity of a CPE STA and are worth considering:</a:t>
            </a:r>
          </a:p>
          <a:p>
            <a:pPr lvl="1"/>
            <a:r>
              <a:rPr lang="en-US" altLang="en-US" dirty="0"/>
              <a:t>MCS index</a:t>
            </a:r>
          </a:p>
          <a:p>
            <a:pPr lvl="1"/>
            <a:r>
              <a:rPr lang="en-US" altLang="en-US" dirty="0"/>
              <a:t>Number of spatial streams</a:t>
            </a:r>
          </a:p>
          <a:p>
            <a:pPr lvl="1"/>
            <a:r>
              <a:rPr lang="en-US" altLang="en-US" dirty="0"/>
              <a:t>Bandwidth</a:t>
            </a:r>
          </a:p>
          <a:p>
            <a:pPr lvl="1"/>
            <a:r>
              <a:rPr lang="en-US" altLang="en-US" dirty="0"/>
              <a:t>Assigned RUs set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A change of some of these parameters at each epoch are also beneficial to maintain anonymity.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DFC832C-9FFD-F9E8-63C4-D98A87691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/>
              <a:t>March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5438C6C-3D4E-24C2-021B-CDD23CE6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6547C1-9FCF-9BC3-1A41-1E00DB74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36130D0-F086-4CEF-9000-39C4C8D3A5A7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A18A3BE0-B42B-41F9-7BCF-EF5A26FC4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Straw Poll 1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E924D81-2867-4520-77A6-F91203C908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Do you agree that PHY parameters of a CEP STA should also be protected at an epoch edge?</a:t>
            </a:r>
          </a:p>
          <a:p>
            <a:pPr lvl="1"/>
            <a:r>
              <a:rPr lang="en-US" altLang="en-US" dirty="0"/>
              <a:t>Yes</a:t>
            </a:r>
          </a:p>
          <a:p>
            <a:pPr lvl="1"/>
            <a:r>
              <a:rPr lang="en-US" altLang="en-US" dirty="0"/>
              <a:t>No</a:t>
            </a:r>
          </a:p>
          <a:p>
            <a:pPr lvl="1"/>
            <a:r>
              <a:rPr lang="en-US" altLang="en-US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865683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DFC832C-9FFD-F9E8-63C4-D98A87691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/>
              <a:t>March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5438C6C-3D4E-24C2-021B-CDD23CE6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6547C1-9FCF-9BC3-1A41-1E00DB74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36130D0-F086-4CEF-9000-39C4C8D3A5A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A18A3BE0-B42B-41F9-7BCF-EF5A26FC4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Straw Poll 2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E924D81-2867-4520-77A6-F91203C908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Should 802.11bi consider </a:t>
            </a:r>
            <a:r>
              <a:rPr lang="en-US" altLang="en-US" dirty="0"/>
              <a:t>a CPE STA-AP coordination </a:t>
            </a:r>
            <a:r>
              <a:rPr lang="en-US" altLang="en-US"/>
              <a:t>mechanism </a:t>
            </a:r>
            <a:r>
              <a:rPr lang="en-US" altLang="en-US" dirty="0"/>
              <a:t>for variating Tx Power at an epoch edge?</a:t>
            </a:r>
          </a:p>
          <a:p>
            <a:pPr lvl="1"/>
            <a:r>
              <a:rPr lang="en-US" altLang="en-US" dirty="0"/>
              <a:t>Yes</a:t>
            </a:r>
          </a:p>
          <a:p>
            <a:pPr lvl="1"/>
            <a:r>
              <a:rPr lang="en-US" altLang="en-US" dirty="0"/>
              <a:t>No</a:t>
            </a:r>
          </a:p>
          <a:p>
            <a:pPr lvl="1"/>
            <a:r>
              <a:rPr lang="en-US" altLang="en-US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42239013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11712</TotalTime>
  <Words>593</Words>
  <Application>Microsoft Office PowerPoint</Application>
  <PresentationFormat>On-screen Show (4:3)</PresentationFormat>
  <Paragraphs>86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802-11-Submission</vt:lpstr>
      <vt:lpstr>Microsoft Word 97 - 2003 Document</vt:lpstr>
      <vt:lpstr>TX Power Randomization</vt:lpstr>
      <vt:lpstr>Abstract</vt:lpstr>
      <vt:lpstr>Background</vt:lpstr>
      <vt:lpstr>RSSI and otaMAC Rotation</vt:lpstr>
      <vt:lpstr>RSSI Relates to Tx Power</vt:lpstr>
      <vt:lpstr>Proposal</vt:lpstr>
      <vt:lpstr>Other Considerations</vt:lpstr>
      <vt:lpstr>Straw Poll 1</vt:lpstr>
      <vt:lpstr>Straw Poll 2</vt:lpstr>
    </vt:vector>
  </TitlesOfParts>
  <Company>Cisco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 Power Randomization</dc:title>
  <dc:creator>ucampigl@cisco.com</dc:creator>
  <cp:lastModifiedBy>Ugo Campiglio (ucampigl)</cp:lastModifiedBy>
  <cp:revision>3</cp:revision>
  <cp:lastPrinted>1998-02-10T13:28:06Z</cp:lastPrinted>
  <dcterms:created xsi:type="dcterms:W3CDTF">2024-02-27T14:39:28Z</dcterms:created>
  <dcterms:modified xsi:type="dcterms:W3CDTF">2024-03-11T13:30:24Z</dcterms:modified>
</cp:coreProperties>
</file>