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4" r:id="rId4"/>
    <p:sldId id="268" r:id="rId5"/>
    <p:sldId id="269" r:id="rId6"/>
    <p:sldId id="271" r:id="rId7"/>
    <p:sldId id="267" r:id="rId8"/>
    <p:sldId id="262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9452AC5-F3F5-02A1-6CCC-58B16225A901}" name="주성 문" initials="주문" userId="202646a90de89a20" providerId="Windows Live"/>
  <p188:author id="{396AEEE6-623A-3D05-685E-851438B14508}" name="김용호" initials="김" userId="S::ronnykim@office.ut.ac.kr::a97274c0-04a6-4462-84d2-77f6f8cdc30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1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746" autoAdjust="0"/>
    <p:restoredTop sz="95640" autoAdjust="0"/>
  </p:normalViewPr>
  <p:slideViewPr>
    <p:cSldViewPr>
      <p:cViewPr varScale="1">
        <p:scale>
          <a:sx n="144" d="100"/>
          <a:sy n="144" d="100"/>
        </p:scale>
        <p:origin x="648" y="2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4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March 2024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Ronny Yongho Kim, KNUT</a:t>
            </a:r>
            <a:endParaRPr lang="en-GB" altLang="ko-Kore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ore-KR"/>
              <a:t>Ronny Yongho Kim, KNUT</a:t>
            </a:r>
            <a:endParaRPr lang="en-GB" altLang="ko-Kore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/>
              <a:t>March 2024</a:t>
            </a:r>
            <a:endParaRPr lang="en-GB" altLang="ko-Kore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March 2024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Ronny Yongho Kim, KNUT</a:t>
            </a:r>
            <a:endParaRPr lang="en-GB" altLang="ko-Kore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March 2024</a:t>
            </a:r>
            <a:endParaRPr lang="en-GB" altLang="ko-Kore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Ronny Yongho Kim, KNUT</a:t>
            </a:r>
            <a:endParaRPr lang="en-GB" altLang="ko-Kore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March 2024</a:t>
            </a:r>
            <a:endParaRPr lang="en-GB" altLang="ko-Kore-K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ore-KR"/>
              <a:t>Ronny Yongho Kim, KNUT</a:t>
            </a:r>
            <a:endParaRPr lang="en-GB" altLang="ko-Kore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March 2024</a:t>
            </a:r>
            <a:endParaRPr lang="en-GB" altLang="ko-Kore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Ronny Yongho Kim, KNUT</a:t>
            </a:r>
            <a:endParaRPr lang="en-GB" altLang="ko-Kore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March 2024</a:t>
            </a:r>
            <a:endParaRPr lang="en-GB" altLang="ko-Kore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Ronny Yongho Kim, KNUT</a:t>
            </a:r>
            <a:endParaRPr lang="en-GB" altLang="ko-Kore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March 2024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Ronny Yongho Kim, KNUT</a:t>
            </a:r>
            <a:endParaRPr lang="en-GB" altLang="ko-Kore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March 2024</a:t>
            </a:r>
            <a:endParaRPr lang="en-GB" altLang="ko-Kore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ore-KR"/>
              <a:t>Ronny Yongho Kim, KNUT</a:t>
            </a:r>
            <a:endParaRPr lang="en-GB" altLang="ko-Kore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/>
              <a:t>March 2024</a:t>
            </a:r>
            <a:endParaRPr lang="en-GB" altLang="ko-Kore-KR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ore-KR"/>
              <a:t>Ronny Yongho Kim, KNUT</a:t>
            </a:r>
            <a:endParaRPr lang="en-GB" altLang="ko-Kore-K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</a:t>
            </a: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0536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latinLnBrk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Multi-user Triggered TXOP Sharing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1234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2024-03-10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ore-KR"/>
              <a:t>Ronny Yongho Kim, KNUT</a:t>
            </a:r>
            <a:endParaRPr lang="en-GB" altLang="ko-Kore-KR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/>
              <a:t>March 2024</a:t>
            </a:r>
            <a:endParaRPr lang="en-GB" altLang="ko-Kore-KR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5516335"/>
              </p:ext>
            </p:extLst>
          </p:nvPr>
        </p:nvGraphicFramePr>
        <p:xfrm>
          <a:off x="506413" y="3200400"/>
          <a:ext cx="8085137" cy="234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문서" r:id="rId3" imgW="8255000" imgH="2400300" progId="Word.Document.8">
                  <p:embed/>
                </p:oleObj>
              </mc:Choice>
              <mc:Fallback>
                <p:oleObj name="문서" r:id="rId3" imgW="8255000" imgH="24003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3200400"/>
                        <a:ext cx="8085137" cy="234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826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662EE55-089F-3268-39E1-D3450447B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Abstract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A26B347-9A6B-3DCE-A243-8A0CF8B5A3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475252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b="0" dirty="0"/>
              <a:t>In 11be, triggered TXOP sharing (triggered TXS) method was adopted[1].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b="0" dirty="0"/>
              <a:t>With triggered TXS method, an AP can share its portion of TXOP to a non-AP STA for scheduled and P2P communications.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b="0" dirty="0"/>
              <a:t>However, with the current triggered TXS, the AP cannot share its TXOP to multiple non-AP STAs.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b="0" dirty="0"/>
              <a:t>In this submission, multi-user triggered TXS scheme is discussed.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4953FA2B-1D55-E6AC-E811-A076070620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AB40233-AA23-CE24-3035-9DA2ADA2B71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Ronny Yongho Kim,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769B5575-958E-A21C-D69F-0C610CD5F6D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March 2024</a:t>
            </a:r>
            <a:endParaRPr lang="en-GB" altLang="ko-Kore-KR" dirty="0"/>
          </a:p>
        </p:txBody>
      </p:sp>
    </p:spTree>
    <p:extLst>
      <p:ext uri="{BB962C8B-B14F-4D97-AF65-F5344CB8AC3E}">
        <p14:creationId xmlns:p14="http://schemas.microsoft.com/office/powerpoint/2010/main" val="2168402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662EE55-089F-3268-39E1-D3450447B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Issue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A26B347-9A6B-3DCE-A243-8A0CF8B5A3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84784"/>
            <a:ext cx="7770813" cy="482453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2000" b="0" dirty="0"/>
              <a:t>With triggered TXS, an AP can share its TXOP to non-AP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2000" b="0" dirty="0"/>
              <a:t>In the current triggered TXS, the AP cannot share TXOP to multiple non-AP STAs.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800" dirty="0"/>
              <a:t>I</a:t>
            </a:r>
            <a:r>
              <a:rPr kumimoji="1" lang="en-US" altLang="ko-KR" sz="1800" b="0" dirty="0"/>
              <a:t>n 11bn PAR[2], needs for enhancing P2P communications </a:t>
            </a:r>
            <a:r>
              <a:rPr kumimoji="1" lang="en-US" altLang="ko-KR" sz="1800" dirty="0"/>
              <a:t>exists.</a:t>
            </a:r>
            <a:endParaRPr kumimoji="1" lang="en-US" altLang="ko-KR" sz="18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800" b="0" dirty="0"/>
              <a:t> “Use of WLAN P2P communications is increasing in a wide range of deployment scenarios, which are competing with infrastructure WLAN usage for the same medium resources. This requires better coordination between neighboring APs and between P2P networks.”</a:t>
            </a:r>
          </a:p>
          <a:p>
            <a:pPr marL="0" indent="0"/>
            <a:r>
              <a:rPr kumimoji="1" lang="en-US" altLang="ko-KR" sz="1400" b="0" dirty="0"/>
              <a:t>Example of triggered TXS Mode 2 [1]:</a:t>
            </a:r>
          </a:p>
          <a:p>
            <a:pPr marL="0" indent="0"/>
            <a:r>
              <a:rPr kumimoji="1" lang="en-US" altLang="ko-KR" sz="1400" b="0" dirty="0"/>
              <a:t>					</a:t>
            </a:r>
            <a:endParaRPr kumimoji="1" lang="en-US" altLang="ko-KR" sz="2000" b="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4953FA2B-1D55-E6AC-E811-A076070620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AB40233-AA23-CE24-3035-9DA2ADA2B71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7496497"/>
            <a:ext cx="3184520" cy="180975"/>
          </a:xfrm>
        </p:spPr>
        <p:txBody>
          <a:bodyPr/>
          <a:lstStyle/>
          <a:p>
            <a:r>
              <a:rPr lang="en-GB" altLang="ko-Kore-KR"/>
              <a:t>Ronny Yongho Kim,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769B5575-958E-A21C-D69F-0C610CD5F6D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March 2024</a:t>
            </a:r>
            <a:endParaRPr lang="en-GB" altLang="ko-Kore-KR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077D685A-1DF0-ADDB-00D9-465AE8D6C4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0158" y="3992410"/>
            <a:ext cx="5603842" cy="2483003"/>
          </a:xfrm>
          <a:prstGeom prst="rect">
            <a:avLst/>
          </a:prstGeom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589B52D9-EF21-80CF-B428-EA90AD001B6F}"/>
              </a:ext>
            </a:extLst>
          </p:cNvPr>
          <p:cNvSpPr/>
          <p:nvPr/>
        </p:nvSpPr>
        <p:spPr bwMode="auto">
          <a:xfrm>
            <a:off x="4716016" y="4149080"/>
            <a:ext cx="693861" cy="72008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A2F6518-915E-15D9-B938-763923AC6164}"/>
              </a:ext>
            </a:extLst>
          </p:cNvPr>
          <p:cNvSpPr txBox="1"/>
          <p:nvPr/>
        </p:nvSpPr>
        <p:spPr>
          <a:xfrm>
            <a:off x="5414203" y="4139788"/>
            <a:ext cx="15841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ko-KR" sz="1600" dirty="0">
                <a:solidFill>
                  <a:srgbClr val="FF0000"/>
                </a:solidFill>
              </a:rPr>
              <a:t>single-user</a:t>
            </a:r>
            <a:endParaRPr kumimoji="1" lang="ko-KR" alt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216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40AF2C4-4B22-4353-A7C7-7437EEC68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1. Multi-user Triggered TXS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5701AF9-76CA-B87F-CDDD-9170F54A8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84784"/>
            <a:ext cx="7770813" cy="460962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b="0" dirty="0"/>
              <a:t>MU-RTS TXS frame indicates multiple non-AP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dirty="0"/>
              <a:t>MU-RTS TXS frame can indicate each </a:t>
            </a:r>
            <a:r>
              <a:rPr kumimoji="1" lang="en-US" altLang="ko-KR" dirty="0" err="1"/>
              <a:t>STAs’</a:t>
            </a:r>
            <a:r>
              <a:rPr kumimoji="1" lang="en-US" altLang="ko-KR" dirty="0"/>
              <a:t> time periods for communication. (e.g., time duration for each STAs)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b="0" dirty="0"/>
              <a:t>Indicated STAs can use medium within the time periods.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F5FEBE2-33F1-AF87-9619-89BC189114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49E10C6-99D5-A3AC-9A43-7DA74E12E7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Ronny Yongho Kim,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C6F60AE1-9D03-D098-AFD3-A1FD554C78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March 2024</a:t>
            </a:r>
            <a:endParaRPr lang="en-GB" altLang="ko-Kore-KR" dirty="0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06209E7E-40FC-0488-4BFA-B095955105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7425" y="2996952"/>
            <a:ext cx="7772400" cy="3411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599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40AF2C4-4B22-4353-A7C7-7437EEC68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sz="2800" dirty="0"/>
              <a:t>1-(1). Multi-user Triggered TXS with NFRP</a:t>
            </a:r>
            <a:endParaRPr kumimoji="1"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5701AF9-76CA-B87F-CDDD-9170F54A8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84784"/>
            <a:ext cx="7770813" cy="460962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sz="2000" b="0" dirty="0"/>
              <a:t>An AP may not now that which non-AP STAs want to join triggered TXS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600" b="0" dirty="0"/>
              <a:t>The AP can use NFRP trigger frame to obtain </a:t>
            </a:r>
            <a:r>
              <a:rPr kumimoji="1" lang="en-US" altLang="ko-KR" sz="1600" b="0" dirty="0" err="1"/>
              <a:t>STAs’</a:t>
            </a:r>
            <a:r>
              <a:rPr kumimoji="1" lang="en-US" altLang="ko-KR" sz="1600" b="0" dirty="0"/>
              <a:t> information.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sz="1600" b="0" dirty="0"/>
              <a:t>The AP can poll each STAs (like PCF)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F5FEBE2-33F1-AF87-9619-89BC189114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49E10C6-99D5-A3AC-9A43-7DA74E12E7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Ronny Yongho Kim,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C6F60AE1-9D03-D098-AFD3-A1FD554C78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March 2024</a:t>
            </a:r>
            <a:endParaRPr lang="en-GB" altLang="ko-Kore-KR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50D57C6E-C36D-8E59-BDC3-56ADD17DC3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7425" y="3092229"/>
            <a:ext cx="7772400" cy="3383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115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40AF2C4-4B22-4353-A7C7-7437EEC68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2. Cascaded TXS method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5701AF9-76CA-B87F-CDDD-9170F54A8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84784"/>
            <a:ext cx="8350696" cy="460962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b="0" dirty="0"/>
              <a:t>An AP can share its portion of TXOP to single non-AP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dirty="0"/>
              <a:t>Same with current 11be’s operation.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b="0" dirty="0"/>
              <a:t>The shared STA (STA 1) can share its time period to another non-AP STA (STA 2).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F5FEBE2-33F1-AF87-9619-89BC189114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49E10C6-99D5-A3AC-9A43-7DA74E12E7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Ronny Yongho Kim,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C6F60AE1-9D03-D098-AFD3-A1FD554C78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March 2024</a:t>
            </a:r>
            <a:endParaRPr lang="en-GB" altLang="ko-Kore-KR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91A14A08-3C45-F103-DAE6-40B478C4F1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3212976"/>
            <a:ext cx="7772400" cy="311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904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662EE55-089F-3268-39E1-D3450447B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Summary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A26B347-9A6B-3DCE-A243-8A0CF8B5A3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55830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ko-KR" dirty="0"/>
              <a:t>The methods for multi-user triggered TXS were proposed.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dirty="0"/>
              <a:t>First method is allowing MU-RTS TXS frame to indicate multiple non-AP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dirty="0"/>
              <a:t>Second method is allowing shared non-AP STA to re-share its time period to another non-AP STA.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ko-KR" dirty="0"/>
              <a:t>With proposing method, triggered TXS method can be enhanced.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ko-KR" dirty="0"/>
              <a:t>Especially, the proposed method can be useful for frequent Peer-to-Peer communication environments in 11bn.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4953FA2B-1D55-E6AC-E811-A076070620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AB40233-AA23-CE24-3035-9DA2ADA2B71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Ronny Yongho Kim,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769B5575-958E-A21C-D69F-0C610CD5F6D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March 2024</a:t>
            </a:r>
            <a:endParaRPr lang="en-GB" altLang="ko-Kore-KR" dirty="0"/>
          </a:p>
        </p:txBody>
      </p:sp>
    </p:spTree>
    <p:extLst>
      <p:ext uri="{BB962C8B-B14F-4D97-AF65-F5344CB8AC3E}">
        <p14:creationId xmlns:p14="http://schemas.microsoft.com/office/powerpoint/2010/main" val="2540852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C91BD6F-B6EA-350C-8650-FBC7CC6F4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ko-KR" dirty="0"/>
              <a:t>References</a:t>
            </a:r>
            <a:endParaRPr kumimoji="1"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3079299-C873-7CB1-7B2F-A03E93D6DC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kumimoji="1" lang="en" altLang="ko-KR" sz="2000" dirty="0"/>
              <a:t>[1] </a:t>
            </a:r>
            <a:r>
              <a:rPr kumimoji="1" lang="en-US" altLang="ko-KR" sz="2000" dirty="0"/>
              <a:t>IEEE 802.11be D5.0</a:t>
            </a:r>
          </a:p>
          <a:p>
            <a:pPr marL="0" indent="0"/>
            <a:r>
              <a:rPr kumimoji="1" lang="en-US" altLang="ko-KR" sz="2000" dirty="0"/>
              <a:t>[2] IEEE P802.11bn PAR: https://</a:t>
            </a:r>
            <a:r>
              <a:rPr kumimoji="1" lang="en-US" altLang="ko-KR" sz="2000" dirty="0" err="1"/>
              <a:t>mentor.ieee.org</a:t>
            </a:r>
            <a:r>
              <a:rPr kumimoji="1" lang="en-US" altLang="ko-KR" sz="2000" dirty="0"/>
              <a:t>/802.11/</a:t>
            </a:r>
            <a:r>
              <a:rPr kumimoji="1" lang="en-US" altLang="ko-KR" sz="2000" dirty="0" err="1"/>
              <a:t>dcn</a:t>
            </a:r>
            <a:r>
              <a:rPr kumimoji="1" lang="en-US" altLang="ko-KR" sz="2000" dirty="0"/>
              <a:t>/23/11-23-0480-01-0uhr-uhr-proposed-par.pdf</a:t>
            </a:r>
            <a:endParaRPr kumimoji="1" lang="en" altLang="ko-KR" sz="20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89FF1A-0B8A-211A-0107-40A51B2562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97D1AE-6EDF-5376-D484-207CD013DF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ore-KR"/>
              <a:t>Ronny Yongho Kim, KNUT</a:t>
            </a:r>
            <a:endParaRPr lang="en-GB" altLang="ko-Kore-KR" dirty="0"/>
          </a:p>
        </p:txBody>
      </p:sp>
      <p:sp>
        <p:nvSpPr>
          <p:cNvPr id="6" name="날짜 개체 틀 5">
            <a:extLst>
              <a:ext uri="{FF2B5EF4-FFF2-40B4-BE49-F238E27FC236}">
                <a16:creationId xmlns:a16="http://schemas.microsoft.com/office/drawing/2014/main" id="{7C0AA3F0-D7C2-2FD0-8D02-BD91F06C78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/>
              <a:t>March 2024</a:t>
            </a:r>
            <a:endParaRPr lang="en-GB" altLang="ko-Kore-KR" dirty="0"/>
          </a:p>
        </p:txBody>
      </p:sp>
    </p:spTree>
    <p:extLst>
      <p:ext uri="{BB962C8B-B14F-4D97-AF65-F5344CB8AC3E}">
        <p14:creationId xmlns:p14="http://schemas.microsoft.com/office/powerpoint/2010/main" val="1154260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6975</TotalTime>
  <Words>511</Words>
  <Application>Microsoft Macintosh PowerPoint</Application>
  <PresentationFormat>화면 슬라이드 쇼(4:3)</PresentationFormat>
  <Paragraphs>69</Paragraphs>
  <Slides>8</Slides>
  <Notes>2</Notes>
  <HiddenSlides>0</HiddenSlides>
  <MMClips>0</MMClips>
  <ScaleCrop>false</ScaleCrop>
  <HeadingPairs>
    <vt:vector size="8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3" baseType="lpstr">
      <vt:lpstr>Arial Unicode MS</vt:lpstr>
      <vt:lpstr>Arial</vt:lpstr>
      <vt:lpstr>Times New Roman</vt:lpstr>
      <vt:lpstr>Office 테마</vt:lpstr>
      <vt:lpstr>문서</vt:lpstr>
      <vt:lpstr>Multi-user Triggered TXOP Sharing</vt:lpstr>
      <vt:lpstr>Abstract</vt:lpstr>
      <vt:lpstr>Issue</vt:lpstr>
      <vt:lpstr>1. Multi-user Triggered TXS</vt:lpstr>
      <vt:lpstr>1-(1). Multi-user Triggered TXS with NFRP</vt:lpstr>
      <vt:lpstr>2. Cascaded TXS method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주성 문</dc:creator>
  <cp:lastModifiedBy>주성 문</cp:lastModifiedBy>
  <cp:revision>283</cp:revision>
  <cp:lastPrinted>1601-01-01T00:00:00Z</cp:lastPrinted>
  <dcterms:created xsi:type="dcterms:W3CDTF">2023-07-02T14:02:18Z</dcterms:created>
  <dcterms:modified xsi:type="dcterms:W3CDTF">2024-03-10T06:20:51Z</dcterms:modified>
</cp:coreProperties>
</file>