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31" r:id="rId2"/>
    <p:sldId id="992" r:id="rId3"/>
    <p:sldId id="1012" r:id="rId4"/>
    <p:sldId id="1013" r:id="rId5"/>
    <p:sldId id="1014" r:id="rId6"/>
    <p:sldId id="1016" r:id="rId7"/>
    <p:sldId id="1017" r:id="rId8"/>
    <p:sldId id="1015" r:id="rId9"/>
    <p:sldId id="999" r:id="rId10"/>
    <p:sldId id="1009" r:id="rId11"/>
    <p:sldId id="1011" r:id="rId12"/>
    <p:sldId id="1010" r:id="rId13"/>
    <p:sldId id="998" r:id="rId14"/>
    <p:sldId id="1018" r:id="rId15"/>
    <p:sldId id="988" r:id="rId1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FFA5BB-0484-45AF-817C-4C92C9668A41}" v="15" dt="2024-09-24T21:48:30.9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506" autoAdjust="0"/>
    <p:restoredTop sz="85462" autoAdjust="0"/>
  </p:normalViewPr>
  <p:slideViewPr>
    <p:cSldViewPr>
      <p:cViewPr varScale="1">
        <p:scale>
          <a:sx n="85" d="100"/>
          <a:sy n="85" d="100"/>
        </p:scale>
        <p:origin x="594" y="9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9C611F04-F7DD-4A41-B5C7-82572798D887}"/>
    <pc:docChg chg="modSld">
      <pc:chgData name="Huang, Po-kai" userId="be743c7d-0ad3-4a01-a6bb-e19e76bd5877" providerId="ADAL" clId="{9C611F04-F7DD-4A41-B5C7-82572798D887}" dt="2022-12-12T17:21:39.214" v="4" actId="20577"/>
      <pc:docMkLst>
        <pc:docMk/>
      </pc:docMkLst>
      <pc:sldChg chg="modSp mod">
        <pc:chgData name="Huang, Po-kai" userId="be743c7d-0ad3-4a01-a6bb-e19e76bd5877" providerId="ADAL" clId="{9C611F04-F7DD-4A41-B5C7-82572798D887}" dt="2022-12-12T17:20:53.080" v="2" actId="20577"/>
        <pc:sldMkLst>
          <pc:docMk/>
          <pc:sldMk cId="3737024592" sldId="983"/>
        </pc:sldMkLst>
        <pc:spChg chg="mod">
          <ac:chgData name="Huang, Po-kai" userId="be743c7d-0ad3-4a01-a6bb-e19e76bd5877" providerId="ADAL" clId="{9C611F04-F7DD-4A41-B5C7-82572798D887}" dt="2022-12-12T17:20:53.080" v="2" actId="20577"/>
          <ac:spMkLst>
            <pc:docMk/>
            <pc:sldMk cId="3737024592" sldId="983"/>
            <ac:spMk id="3" creationId="{D3B09696-3D45-49C1-8B2C-EC72C7598C90}"/>
          </ac:spMkLst>
        </pc:spChg>
      </pc:sldChg>
      <pc:sldChg chg="modSp mod">
        <pc:chgData name="Huang, Po-kai" userId="be743c7d-0ad3-4a01-a6bb-e19e76bd5877" providerId="ADAL" clId="{9C611F04-F7DD-4A41-B5C7-82572798D887}" dt="2022-12-12T17:21:39.214" v="4" actId="20577"/>
        <pc:sldMkLst>
          <pc:docMk/>
          <pc:sldMk cId="293224798" sldId="990"/>
        </pc:sldMkLst>
        <pc:spChg chg="mod">
          <ac:chgData name="Huang, Po-kai" userId="be743c7d-0ad3-4a01-a6bb-e19e76bd5877" providerId="ADAL" clId="{9C611F04-F7DD-4A41-B5C7-82572798D887}" dt="2022-12-12T17:21:39.214" v="4" actId="20577"/>
          <ac:spMkLst>
            <pc:docMk/>
            <pc:sldMk cId="293224798" sldId="990"/>
            <ac:spMk id="3" creationId="{43A3FF31-4BAA-4C5E-AF17-C768EC441FF8}"/>
          </ac:spMkLst>
        </pc:spChg>
      </pc:sldChg>
    </pc:docChg>
  </pc:docChgLst>
  <pc:docChgLst>
    <pc:chgData name="Huang, Po-kai" userId="be743c7d-0ad3-4a01-a6bb-e19e76bd5877" providerId="ADAL" clId="{58C8A972-9175-4EED-9EB2-697C48391B2E}"/>
    <pc:docChg chg="custSel delSld modSld">
      <pc:chgData name="Huang, Po-kai" userId="be743c7d-0ad3-4a01-a6bb-e19e76bd5877" providerId="ADAL" clId="{58C8A972-9175-4EED-9EB2-697C48391B2E}" dt="2023-02-07T18:03:10.969" v="386" actId="404"/>
      <pc:docMkLst>
        <pc:docMk/>
      </pc:docMkLst>
      <pc:sldChg chg="modSp mod">
        <pc:chgData name="Huang, Po-kai" userId="be743c7d-0ad3-4a01-a6bb-e19e76bd5877" providerId="ADAL" clId="{58C8A972-9175-4EED-9EB2-697C48391B2E}" dt="2023-02-07T17:24:22.681" v="130" actId="20577"/>
        <pc:sldMkLst>
          <pc:docMk/>
          <pc:sldMk cId="0" sldId="331"/>
        </pc:sldMkLst>
        <pc:graphicFrameChg chg="modGraphic">
          <ac:chgData name="Huang, Po-kai" userId="be743c7d-0ad3-4a01-a6bb-e19e76bd5877" providerId="ADAL" clId="{58C8A972-9175-4EED-9EB2-697C48391B2E}" dt="2023-02-07T17:24:22.681" v="130" actId="20577"/>
          <ac:graphicFrameMkLst>
            <pc:docMk/>
            <pc:sldMk cId="0" sldId="331"/>
            <ac:graphicFrameMk id="9" creationId="{1EEAD0EE-0DFD-4F81-B0C3-618EF9CBFB8C}"/>
          </ac:graphicFrameMkLst>
        </pc:graphicFrameChg>
      </pc:sldChg>
      <pc:sldChg chg="modSp mod">
        <pc:chgData name="Huang, Po-kai" userId="be743c7d-0ad3-4a01-a6bb-e19e76bd5877" providerId="ADAL" clId="{58C8A972-9175-4EED-9EB2-697C48391B2E}" dt="2023-02-07T17:42:04.653" v="355" actId="20577"/>
        <pc:sldMkLst>
          <pc:docMk/>
          <pc:sldMk cId="2774479186" sldId="915"/>
        </pc:sldMkLst>
        <pc:spChg chg="mod">
          <ac:chgData name="Huang, Po-kai" userId="be743c7d-0ad3-4a01-a6bb-e19e76bd5877" providerId="ADAL" clId="{58C8A972-9175-4EED-9EB2-697C48391B2E}" dt="2023-02-07T17:42:04.653" v="355" actId="20577"/>
          <ac:spMkLst>
            <pc:docMk/>
            <pc:sldMk cId="2774479186" sldId="915"/>
            <ac:spMk id="3" creationId="{00000000-0000-0000-0000-000000000000}"/>
          </ac:spMkLst>
        </pc:spChg>
      </pc:sldChg>
      <pc:sldChg chg="modSp mod">
        <pc:chgData name="Huang, Po-kai" userId="be743c7d-0ad3-4a01-a6bb-e19e76bd5877" providerId="ADAL" clId="{58C8A972-9175-4EED-9EB2-697C48391B2E}" dt="2023-02-07T17:34:42.940" v="165" actId="20577"/>
        <pc:sldMkLst>
          <pc:docMk/>
          <pc:sldMk cId="3462634882" sldId="979"/>
        </pc:sldMkLst>
        <pc:spChg chg="mod">
          <ac:chgData name="Huang, Po-kai" userId="be743c7d-0ad3-4a01-a6bb-e19e76bd5877" providerId="ADAL" clId="{58C8A972-9175-4EED-9EB2-697C48391B2E}" dt="2023-02-07T17:34:42.940" v="165" actId="20577"/>
          <ac:spMkLst>
            <pc:docMk/>
            <pc:sldMk cId="3462634882" sldId="979"/>
            <ac:spMk id="3" creationId="{068EB41F-E9EA-4EDA-99C6-1DB5135A350F}"/>
          </ac:spMkLst>
        </pc:spChg>
      </pc:sldChg>
      <pc:sldChg chg="modSp mod">
        <pc:chgData name="Huang, Po-kai" userId="be743c7d-0ad3-4a01-a6bb-e19e76bd5877" providerId="ADAL" clId="{58C8A972-9175-4EED-9EB2-697C48391B2E}" dt="2023-02-07T17:34:49.263" v="166" actId="20577"/>
        <pc:sldMkLst>
          <pc:docMk/>
          <pc:sldMk cId="2019773917" sldId="981"/>
        </pc:sldMkLst>
        <pc:spChg chg="mod">
          <ac:chgData name="Huang, Po-kai" userId="be743c7d-0ad3-4a01-a6bb-e19e76bd5877" providerId="ADAL" clId="{58C8A972-9175-4EED-9EB2-697C48391B2E}" dt="2023-02-07T17:34:49.263" v="166" actId="20577"/>
          <ac:spMkLst>
            <pc:docMk/>
            <pc:sldMk cId="2019773917" sldId="981"/>
            <ac:spMk id="3" creationId="{068EB41F-E9EA-4EDA-99C6-1DB5135A350F}"/>
          </ac:spMkLst>
        </pc:spChg>
      </pc:sldChg>
      <pc:sldChg chg="modSp mod">
        <pc:chgData name="Huang, Po-kai" userId="be743c7d-0ad3-4a01-a6bb-e19e76bd5877" providerId="ADAL" clId="{58C8A972-9175-4EED-9EB2-697C48391B2E}" dt="2023-02-07T17:35:41.905" v="168" actId="20577"/>
        <pc:sldMkLst>
          <pc:docMk/>
          <pc:sldMk cId="2041049556" sldId="982"/>
        </pc:sldMkLst>
        <pc:spChg chg="mod">
          <ac:chgData name="Huang, Po-kai" userId="be743c7d-0ad3-4a01-a6bb-e19e76bd5877" providerId="ADAL" clId="{58C8A972-9175-4EED-9EB2-697C48391B2E}" dt="2023-02-07T17:35:41.905" v="168" actId="20577"/>
          <ac:spMkLst>
            <pc:docMk/>
            <pc:sldMk cId="2041049556" sldId="982"/>
            <ac:spMk id="3" creationId="{9A05840F-7922-4D2D-B2B6-DCB7F1554FFC}"/>
          </ac:spMkLst>
        </pc:spChg>
      </pc:sldChg>
      <pc:sldChg chg="modSp mod">
        <pc:chgData name="Huang, Po-kai" userId="be743c7d-0ad3-4a01-a6bb-e19e76bd5877" providerId="ADAL" clId="{58C8A972-9175-4EED-9EB2-697C48391B2E}" dt="2023-02-07T18:03:10.969" v="386" actId="404"/>
        <pc:sldMkLst>
          <pc:docMk/>
          <pc:sldMk cId="3737024592" sldId="983"/>
        </pc:sldMkLst>
        <pc:spChg chg="mod">
          <ac:chgData name="Huang, Po-kai" userId="be743c7d-0ad3-4a01-a6bb-e19e76bd5877" providerId="ADAL" clId="{58C8A972-9175-4EED-9EB2-697C48391B2E}" dt="2023-02-07T17:40:34.792" v="253" actId="20577"/>
          <ac:spMkLst>
            <pc:docMk/>
            <pc:sldMk cId="3737024592" sldId="983"/>
            <ac:spMk id="2" creationId="{1CA640DB-784A-4F3D-B1F2-44FE22FC5186}"/>
          </ac:spMkLst>
        </pc:spChg>
        <pc:spChg chg="mod">
          <ac:chgData name="Huang, Po-kai" userId="be743c7d-0ad3-4a01-a6bb-e19e76bd5877" providerId="ADAL" clId="{58C8A972-9175-4EED-9EB2-697C48391B2E}" dt="2023-02-07T18:03:10.969" v="386" actId="404"/>
          <ac:spMkLst>
            <pc:docMk/>
            <pc:sldMk cId="3737024592" sldId="983"/>
            <ac:spMk id="3" creationId="{D3B09696-3D45-49C1-8B2C-EC72C7598C90}"/>
          </ac:spMkLst>
        </pc:spChg>
      </pc:sldChg>
      <pc:sldChg chg="del">
        <pc:chgData name="Huang, Po-kai" userId="be743c7d-0ad3-4a01-a6bb-e19e76bd5877" providerId="ADAL" clId="{58C8A972-9175-4EED-9EB2-697C48391B2E}" dt="2023-02-07T17:42:15.503" v="356" actId="47"/>
        <pc:sldMkLst>
          <pc:docMk/>
          <pc:sldMk cId="293224798" sldId="990"/>
        </pc:sldMkLst>
      </pc:sldChg>
    </pc:docChg>
  </pc:docChgLst>
  <pc:docChgLst>
    <pc:chgData name="Huang, Po-kai" userId="be743c7d-0ad3-4a01-a6bb-e19e76bd5877" providerId="ADAL" clId="{97270562-43A5-411A-BB3F-1E5A80D5D99D}"/>
    <pc:docChg chg="modSld">
      <pc:chgData name="Huang, Po-kai" userId="be743c7d-0ad3-4a01-a6bb-e19e76bd5877" providerId="ADAL" clId="{97270562-43A5-411A-BB3F-1E5A80D5D99D}" dt="2023-09-25T23:31:34.825" v="11" actId="20577"/>
      <pc:docMkLst>
        <pc:docMk/>
      </pc:docMkLst>
      <pc:sldChg chg="modSp mod">
        <pc:chgData name="Huang, Po-kai" userId="be743c7d-0ad3-4a01-a6bb-e19e76bd5877" providerId="ADAL" clId="{97270562-43A5-411A-BB3F-1E5A80D5D99D}" dt="2023-09-25T23:31:28.545" v="5" actId="20577"/>
        <pc:sldMkLst>
          <pc:docMk/>
          <pc:sldMk cId="2027592993" sldId="1000"/>
        </pc:sldMkLst>
        <pc:spChg chg="mod">
          <ac:chgData name="Huang, Po-kai" userId="be743c7d-0ad3-4a01-a6bb-e19e76bd5877" providerId="ADAL" clId="{97270562-43A5-411A-BB3F-1E5A80D5D99D}" dt="2023-09-25T23:31:28.545" v="5" actId="20577"/>
          <ac:spMkLst>
            <pc:docMk/>
            <pc:sldMk cId="2027592993" sldId="1000"/>
            <ac:spMk id="3" creationId="{C21D4B2A-C575-16F8-DBB4-7B57CF0ECCAF}"/>
          </ac:spMkLst>
        </pc:spChg>
      </pc:sldChg>
      <pc:sldChg chg="modSp mod">
        <pc:chgData name="Huang, Po-kai" userId="be743c7d-0ad3-4a01-a6bb-e19e76bd5877" providerId="ADAL" clId="{97270562-43A5-411A-BB3F-1E5A80D5D99D}" dt="2023-09-25T23:31:34.825" v="11" actId="20577"/>
        <pc:sldMkLst>
          <pc:docMk/>
          <pc:sldMk cId="2820157338" sldId="1001"/>
        </pc:sldMkLst>
        <pc:spChg chg="mod">
          <ac:chgData name="Huang, Po-kai" userId="be743c7d-0ad3-4a01-a6bb-e19e76bd5877" providerId="ADAL" clId="{97270562-43A5-411A-BB3F-1E5A80D5D99D}" dt="2023-09-25T23:31:34.825" v="11" actId="20577"/>
          <ac:spMkLst>
            <pc:docMk/>
            <pc:sldMk cId="2820157338" sldId="1001"/>
            <ac:spMk id="3" creationId="{C21D4B2A-C575-16F8-DBB4-7B57CF0ECCAF}"/>
          </ac:spMkLst>
        </pc:spChg>
      </pc:sldChg>
    </pc:docChg>
  </pc:docChgLst>
  <pc:docChgLst>
    <pc:chgData name="Huang, Po-kai" userId="be743c7d-0ad3-4a01-a6bb-e19e76bd5877" providerId="ADAL" clId="{6D20B641-506B-4CB9-B94C-564B1A0A9E08}"/>
    <pc:docChg chg="undo custSel addSld delSld modSld sldOrd modMainMaster">
      <pc:chgData name="Huang, Po-kai" userId="be743c7d-0ad3-4a01-a6bb-e19e76bd5877" providerId="ADAL" clId="{6D20B641-506B-4CB9-B94C-564B1A0A9E08}" dt="2022-12-12T05:17:42.338" v="8284" actId="20577"/>
      <pc:docMkLst>
        <pc:docMk/>
      </pc:docMkLst>
      <pc:sldChg chg="modSp mod">
        <pc:chgData name="Huang, Po-kai" userId="be743c7d-0ad3-4a01-a6bb-e19e76bd5877" providerId="ADAL" clId="{6D20B641-506B-4CB9-B94C-564B1A0A9E08}" dt="2022-12-02T22:27:26.532" v="98" actId="20577"/>
        <pc:sldMkLst>
          <pc:docMk/>
          <pc:sldMk cId="0" sldId="331"/>
        </pc:sldMkLst>
        <pc:spChg chg="mod">
          <ac:chgData name="Huang, Po-kai" userId="be743c7d-0ad3-4a01-a6bb-e19e76bd5877" providerId="ADAL" clId="{6D20B641-506B-4CB9-B94C-564B1A0A9E08}" dt="2022-12-02T22:27:06.788" v="82" actId="20577"/>
          <ac:spMkLst>
            <pc:docMk/>
            <pc:sldMk cId="0" sldId="331"/>
            <ac:spMk id="15365" creationId="{5EB80220-6DDA-46D8-A532-4F8294B75F35}"/>
          </ac:spMkLst>
        </pc:spChg>
        <pc:spChg chg="mod">
          <ac:chgData name="Huang, Po-kai" userId="be743c7d-0ad3-4a01-a6bb-e19e76bd5877" providerId="ADAL" clId="{6D20B641-506B-4CB9-B94C-564B1A0A9E08}" dt="2022-12-02T22:27:26.532" v="98" actId="20577"/>
          <ac:spMkLst>
            <pc:docMk/>
            <pc:sldMk cId="0" sldId="331"/>
            <ac:spMk id="15366" creationId="{AAB4AADD-B9F4-45B4-B9D2-5B5E3506EF55}"/>
          </ac:spMkLst>
        </pc:spChg>
        <pc:graphicFrameChg chg="modGraphic">
          <ac:chgData name="Huang, Po-kai" userId="be743c7d-0ad3-4a01-a6bb-e19e76bd5877" providerId="ADAL" clId="{6D20B641-506B-4CB9-B94C-564B1A0A9E08}" dt="2022-12-02T22:26:56.158" v="24" actId="6549"/>
          <ac:graphicFrameMkLst>
            <pc:docMk/>
            <pc:sldMk cId="0" sldId="331"/>
            <ac:graphicFrameMk id="9" creationId="{1EEAD0EE-0DFD-4F81-B0C3-618EF9CBFB8C}"/>
          </ac:graphicFrameMkLst>
        </pc:graphicFrameChg>
      </pc:sldChg>
      <pc:sldChg chg="modSp mod">
        <pc:chgData name="Huang, Po-kai" userId="be743c7d-0ad3-4a01-a6bb-e19e76bd5877" providerId="ADAL" clId="{6D20B641-506B-4CB9-B94C-564B1A0A9E08}" dt="2022-12-12T05:17:42.338" v="8284" actId="20577"/>
        <pc:sldMkLst>
          <pc:docMk/>
          <pc:sldMk cId="2774479186" sldId="915"/>
        </pc:sldMkLst>
        <pc:spChg chg="mod">
          <ac:chgData name="Huang, Po-kai" userId="be743c7d-0ad3-4a01-a6bb-e19e76bd5877" providerId="ADAL" clId="{6D20B641-506B-4CB9-B94C-564B1A0A9E08}" dt="2022-12-12T05:17:42.338" v="8284" actId="20577"/>
          <ac:spMkLst>
            <pc:docMk/>
            <pc:sldMk cId="2774479186" sldId="915"/>
            <ac:spMk id="3" creationId="{00000000-0000-0000-0000-000000000000}"/>
          </ac:spMkLst>
        </pc:spChg>
      </pc:sldChg>
      <pc:sldChg chg="del">
        <pc:chgData name="Huang, Po-kai" userId="be743c7d-0ad3-4a01-a6bb-e19e76bd5877" providerId="ADAL" clId="{6D20B641-506B-4CB9-B94C-564B1A0A9E08}" dt="2022-12-03T04:35:46.072" v="2659" actId="47"/>
        <pc:sldMkLst>
          <pc:docMk/>
          <pc:sldMk cId="897441356" sldId="916"/>
        </pc:sldMkLst>
      </pc:sldChg>
      <pc:sldChg chg="del">
        <pc:chgData name="Huang, Po-kai" userId="be743c7d-0ad3-4a01-a6bb-e19e76bd5877" providerId="ADAL" clId="{6D20B641-506B-4CB9-B94C-564B1A0A9E08}" dt="2022-12-03T03:45:38.070" v="1339" actId="47"/>
        <pc:sldMkLst>
          <pc:docMk/>
          <pc:sldMk cId="2021855484" sldId="947"/>
        </pc:sldMkLst>
      </pc:sldChg>
      <pc:sldChg chg="del">
        <pc:chgData name="Huang, Po-kai" userId="be743c7d-0ad3-4a01-a6bb-e19e76bd5877" providerId="ADAL" clId="{6D20B641-506B-4CB9-B94C-564B1A0A9E08}" dt="2022-12-03T03:45:38.070" v="1339" actId="47"/>
        <pc:sldMkLst>
          <pc:docMk/>
          <pc:sldMk cId="668004821" sldId="948"/>
        </pc:sldMkLst>
      </pc:sldChg>
      <pc:sldChg chg="del">
        <pc:chgData name="Huang, Po-kai" userId="be743c7d-0ad3-4a01-a6bb-e19e76bd5877" providerId="ADAL" clId="{6D20B641-506B-4CB9-B94C-564B1A0A9E08}" dt="2022-12-03T03:45:38.070" v="1339" actId="47"/>
        <pc:sldMkLst>
          <pc:docMk/>
          <pc:sldMk cId="3388624725" sldId="949"/>
        </pc:sldMkLst>
      </pc:sldChg>
      <pc:sldChg chg="modSp mod">
        <pc:chgData name="Huang, Po-kai" userId="be743c7d-0ad3-4a01-a6bb-e19e76bd5877" providerId="ADAL" clId="{6D20B641-506B-4CB9-B94C-564B1A0A9E08}" dt="2022-12-09T17:08:46.825" v="8170" actId="20577"/>
        <pc:sldMkLst>
          <pc:docMk/>
          <pc:sldMk cId="4271385593" sldId="960"/>
        </pc:sldMkLst>
        <pc:spChg chg="mod">
          <ac:chgData name="Huang, Po-kai" userId="be743c7d-0ad3-4a01-a6bb-e19e76bd5877" providerId="ADAL" clId="{6D20B641-506B-4CB9-B94C-564B1A0A9E08}" dt="2022-12-09T17:08:46.825" v="8170" actId="20577"/>
          <ac:spMkLst>
            <pc:docMk/>
            <pc:sldMk cId="4271385593" sldId="960"/>
            <ac:spMk id="3" creationId="{00000000-0000-0000-0000-000000000000}"/>
          </ac:spMkLst>
        </pc:spChg>
      </pc:sldChg>
      <pc:sldChg chg="del">
        <pc:chgData name="Huang, Po-kai" userId="be743c7d-0ad3-4a01-a6bb-e19e76bd5877" providerId="ADAL" clId="{6D20B641-506B-4CB9-B94C-564B1A0A9E08}" dt="2022-12-03T03:45:31.593" v="1338" actId="47"/>
        <pc:sldMkLst>
          <pc:docMk/>
          <pc:sldMk cId="3552993982" sldId="961"/>
        </pc:sldMkLst>
      </pc:sldChg>
      <pc:sldChg chg="del">
        <pc:chgData name="Huang, Po-kai" userId="be743c7d-0ad3-4a01-a6bb-e19e76bd5877" providerId="ADAL" clId="{6D20B641-506B-4CB9-B94C-564B1A0A9E08}" dt="2022-12-03T03:45:39.879" v="1340" actId="47"/>
        <pc:sldMkLst>
          <pc:docMk/>
          <pc:sldMk cId="661049375" sldId="962"/>
        </pc:sldMkLst>
      </pc:sldChg>
      <pc:sldChg chg="del">
        <pc:chgData name="Huang, Po-kai" userId="be743c7d-0ad3-4a01-a6bb-e19e76bd5877" providerId="ADAL" clId="{6D20B641-506B-4CB9-B94C-564B1A0A9E08}" dt="2022-12-03T03:45:56.973" v="1342" actId="47"/>
        <pc:sldMkLst>
          <pc:docMk/>
          <pc:sldMk cId="2723068539" sldId="963"/>
        </pc:sldMkLst>
      </pc:sldChg>
      <pc:sldChg chg="del">
        <pc:chgData name="Huang, Po-kai" userId="be743c7d-0ad3-4a01-a6bb-e19e76bd5877" providerId="ADAL" clId="{6D20B641-506B-4CB9-B94C-564B1A0A9E08}" dt="2022-12-03T03:45:56.973" v="1342" actId="47"/>
        <pc:sldMkLst>
          <pc:docMk/>
          <pc:sldMk cId="1011358327" sldId="964"/>
        </pc:sldMkLst>
      </pc:sldChg>
      <pc:sldChg chg="del">
        <pc:chgData name="Huang, Po-kai" userId="be743c7d-0ad3-4a01-a6bb-e19e76bd5877" providerId="ADAL" clId="{6D20B641-506B-4CB9-B94C-564B1A0A9E08}" dt="2022-12-03T03:45:51.408" v="1341" actId="47"/>
        <pc:sldMkLst>
          <pc:docMk/>
          <pc:sldMk cId="4191053014" sldId="965"/>
        </pc:sldMkLst>
      </pc:sldChg>
      <pc:sldChg chg="del">
        <pc:chgData name="Huang, Po-kai" userId="be743c7d-0ad3-4a01-a6bb-e19e76bd5877" providerId="ADAL" clId="{6D20B641-506B-4CB9-B94C-564B1A0A9E08}" dt="2022-12-03T03:45:51.408" v="1341" actId="47"/>
        <pc:sldMkLst>
          <pc:docMk/>
          <pc:sldMk cId="2994369433" sldId="966"/>
        </pc:sldMkLst>
      </pc:sldChg>
      <pc:sldChg chg="modSp mod">
        <pc:chgData name="Huang, Po-kai" userId="be743c7d-0ad3-4a01-a6bb-e19e76bd5877" providerId="ADAL" clId="{6D20B641-506B-4CB9-B94C-564B1A0A9E08}" dt="2022-12-03T04:35:58.302" v="2708" actId="20577"/>
        <pc:sldMkLst>
          <pc:docMk/>
          <pc:sldMk cId="2044484668" sldId="968"/>
        </pc:sldMkLst>
        <pc:spChg chg="mod">
          <ac:chgData name="Huang, Po-kai" userId="be743c7d-0ad3-4a01-a6bb-e19e76bd5877" providerId="ADAL" clId="{6D20B641-506B-4CB9-B94C-564B1A0A9E08}" dt="2022-12-03T04:35:58.302" v="2708" actId="20577"/>
          <ac:spMkLst>
            <pc:docMk/>
            <pc:sldMk cId="2044484668" sldId="968"/>
            <ac:spMk id="3" creationId="{00000000-0000-0000-0000-000000000000}"/>
          </ac:spMkLst>
        </pc:spChg>
      </pc:sldChg>
      <pc:sldChg chg="del">
        <pc:chgData name="Huang, Po-kai" userId="be743c7d-0ad3-4a01-a6bb-e19e76bd5877" providerId="ADAL" clId="{6D20B641-506B-4CB9-B94C-564B1A0A9E08}" dt="2022-12-03T04:35:46.072" v="2659" actId="47"/>
        <pc:sldMkLst>
          <pc:docMk/>
          <pc:sldMk cId="723517147" sldId="969"/>
        </pc:sldMkLst>
      </pc:sldChg>
      <pc:sldChg chg="del">
        <pc:chgData name="Huang, Po-kai" userId="be743c7d-0ad3-4a01-a6bb-e19e76bd5877" providerId="ADAL" clId="{6D20B641-506B-4CB9-B94C-564B1A0A9E08}" dt="2022-12-03T04:35:46.072" v="2659" actId="47"/>
        <pc:sldMkLst>
          <pc:docMk/>
          <pc:sldMk cId="3467207800" sldId="972"/>
        </pc:sldMkLst>
      </pc:sldChg>
      <pc:sldChg chg="del">
        <pc:chgData name="Huang, Po-kai" userId="be743c7d-0ad3-4a01-a6bb-e19e76bd5877" providerId="ADAL" clId="{6D20B641-506B-4CB9-B94C-564B1A0A9E08}" dt="2022-12-03T04:35:46.072" v="2659" actId="47"/>
        <pc:sldMkLst>
          <pc:docMk/>
          <pc:sldMk cId="524670516" sldId="973"/>
        </pc:sldMkLst>
      </pc:sldChg>
      <pc:sldChg chg="del">
        <pc:chgData name="Huang, Po-kai" userId="be743c7d-0ad3-4a01-a6bb-e19e76bd5877" providerId="ADAL" clId="{6D20B641-506B-4CB9-B94C-564B1A0A9E08}" dt="2022-12-03T04:35:46.072" v="2659" actId="47"/>
        <pc:sldMkLst>
          <pc:docMk/>
          <pc:sldMk cId="4116363540" sldId="974"/>
        </pc:sldMkLst>
      </pc:sldChg>
      <pc:sldChg chg="del">
        <pc:chgData name="Huang, Po-kai" userId="be743c7d-0ad3-4a01-a6bb-e19e76bd5877" providerId="ADAL" clId="{6D20B641-506B-4CB9-B94C-564B1A0A9E08}" dt="2022-12-03T03:45:31.593" v="1338" actId="47"/>
        <pc:sldMkLst>
          <pc:docMk/>
          <pc:sldMk cId="4240047643" sldId="975"/>
        </pc:sldMkLst>
      </pc:sldChg>
      <pc:sldChg chg="del">
        <pc:chgData name="Huang, Po-kai" userId="be743c7d-0ad3-4a01-a6bb-e19e76bd5877" providerId="ADAL" clId="{6D20B641-506B-4CB9-B94C-564B1A0A9E08}" dt="2022-12-03T04:35:46.072" v="2659" actId="47"/>
        <pc:sldMkLst>
          <pc:docMk/>
          <pc:sldMk cId="1314354168" sldId="977"/>
        </pc:sldMkLst>
      </pc:sldChg>
      <pc:sldChg chg="modSp new del mod">
        <pc:chgData name="Huang, Po-kai" userId="be743c7d-0ad3-4a01-a6bb-e19e76bd5877" providerId="ADAL" clId="{6D20B641-506B-4CB9-B94C-564B1A0A9E08}" dt="2022-12-03T03:34:49.230" v="1284" actId="47"/>
        <pc:sldMkLst>
          <pc:docMk/>
          <pc:sldMk cId="556150149" sldId="978"/>
        </pc:sldMkLst>
        <pc:spChg chg="mod">
          <ac:chgData name="Huang, Po-kai" userId="be743c7d-0ad3-4a01-a6bb-e19e76bd5877" providerId="ADAL" clId="{6D20B641-506B-4CB9-B94C-564B1A0A9E08}" dt="2022-12-02T23:47:01.811" v="195" actId="20577"/>
          <ac:spMkLst>
            <pc:docMk/>
            <pc:sldMk cId="556150149" sldId="978"/>
            <ac:spMk id="2" creationId="{BB3686C0-399C-4498-AFF9-158C65F8F490}"/>
          </ac:spMkLst>
        </pc:spChg>
        <pc:spChg chg="mod">
          <ac:chgData name="Huang, Po-kai" userId="be743c7d-0ad3-4a01-a6bb-e19e76bd5877" providerId="ADAL" clId="{6D20B641-506B-4CB9-B94C-564B1A0A9E08}" dt="2022-12-03T03:33:05.965" v="1257" actId="20577"/>
          <ac:spMkLst>
            <pc:docMk/>
            <pc:sldMk cId="556150149" sldId="978"/>
            <ac:spMk id="3" creationId="{CD893E58-6205-4BB7-BE2E-51D0B26203E8}"/>
          </ac:spMkLst>
        </pc:spChg>
      </pc:sldChg>
      <pc:sldChg chg="modSp new mod">
        <pc:chgData name="Huang, Po-kai" userId="be743c7d-0ad3-4a01-a6bb-e19e76bd5877" providerId="ADAL" clId="{6D20B641-506B-4CB9-B94C-564B1A0A9E08}" dt="2022-12-07T20:47:10.291" v="7146" actId="20577"/>
        <pc:sldMkLst>
          <pc:docMk/>
          <pc:sldMk cId="3462634882" sldId="979"/>
        </pc:sldMkLst>
        <pc:spChg chg="mod">
          <ac:chgData name="Huang, Po-kai" userId="be743c7d-0ad3-4a01-a6bb-e19e76bd5877" providerId="ADAL" clId="{6D20B641-506B-4CB9-B94C-564B1A0A9E08}" dt="2022-12-03T03:27:43.501" v="704"/>
          <ac:spMkLst>
            <pc:docMk/>
            <pc:sldMk cId="3462634882" sldId="979"/>
            <ac:spMk id="2" creationId="{AC5FDA0A-D8D6-4E53-A7A4-1AC77D004141}"/>
          </ac:spMkLst>
        </pc:spChg>
        <pc:spChg chg="mod">
          <ac:chgData name="Huang, Po-kai" userId="be743c7d-0ad3-4a01-a6bb-e19e76bd5877" providerId="ADAL" clId="{6D20B641-506B-4CB9-B94C-564B1A0A9E08}" dt="2022-12-07T20:47:10.291" v="7146" actId="20577"/>
          <ac:spMkLst>
            <pc:docMk/>
            <pc:sldMk cId="3462634882" sldId="979"/>
            <ac:spMk id="3" creationId="{068EB41F-E9EA-4EDA-99C6-1DB5135A350F}"/>
          </ac:spMkLst>
        </pc:spChg>
      </pc:sldChg>
      <pc:sldChg chg="modSp add del mod">
        <pc:chgData name="Huang, Po-kai" userId="be743c7d-0ad3-4a01-a6bb-e19e76bd5877" providerId="ADAL" clId="{6D20B641-506B-4CB9-B94C-564B1A0A9E08}" dt="2022-12-03T03:34:49.230" v="1284" actId="47"/>
        <pc:sldMkLst>
          <pc:docMk/>
          <pc:sldMk cId="4064450727" sldId="980"/>
        </pc:sldMkLst>
        <pc:spChg chg="mod">
          <ac:chgData name="Huang, Po-kai" userId="be743c7d-0ad3-4a01-a6bb-e19e76bd5877" providerId="ADAL" clId="{6D20B641-506B-4CB9-B94C-564B1A0A9E08}" dt="2022-12-03T03:34:40.020" v="1282" actId="20577"/>
          <ac:spMkLst>
            <pc:docMk/>
            <pc:sldMk cId="4064450727" sldId="980"/>
            <ac:spMk id="3" creationId="{CD893E58-6205-4BB7-BE2E-51D0B26203E8}"/>
          </ac:spMkLst>
        </pc:spChg>
      </pc:sldChg>
      <pc:sldChg chg="modSp add mod">
        <pc:chgData name="Huang, Po-kai" userId="be743c7d-0ad3-4a01-a6bb-e19e76bd5877" providerId="ADAL" clId="{6D20B641-506B-4CB9-B94C-564B1A0A9E08}" dt="2022-12-07T20:46:58.698" v="7137" actId="20577"/>
        <pc:sldMkLst>
          <pc:docMk/>
          <pc:sldMk cId="2019773917" sldId="981"/>
        </pc:sldMkLst>
        <pc:spChg chg="mod">
          <ac:chgData name="Huang, Po-kai" userId="be743c7d-0ad3-4a01-a6bb-e19e76bd5877" providerId="ADAL" clId="{6D20B641-506B-4CB9-B94C-564B1A0A9E08}" dt="2022-12-07T20:46:58.698" v="7137" actId="20577"/>
          <ac:spMkLst>
            <pc:docMk/>
            <pc:sldMk cId="2019773917" sldId="981"/>
            <ac:spMk id="3" creationId="{068EB41F-E9EA-4EDA-99C6-1DB5135A350F}"/>
          </ac:spMkLst>
        </pc:spChg>
      </pc:sldChg>
      <pc:sldChg chg="addSp delSp modSp new mod">
        <pc:chgData name="Huang, Po-kai" userId="be743c7d-0ad3-4a01-a6bb-e19e76bd5877" providerId="ADAL" clId="{6D20B641-506B-4CB9-B94C-564B1A0A9E08}" dt="2022-12-09T17:21:27.326" v="8174" actId="20577"/>
        <pc:sldMkLst>
          <pc:docMk/>
          <pc:sldMk cId="2041049556" sldId="982"/>
        </pc:sldMkLst>
        <pc:spChg chg="mod">
          <ac:chgData name="Huang, Po-kai" userId="be743c7d-0ad3-4a01-a6bb-e19e76bd5877" providerId="ADAL" clId="{6D20B641-506B-4CB9-B94C-564B1A0A9E08}" dt="2022-12-03T03:46:07.136" v="1377" actId="20577"/>
          <ac:spMkLst>
            <pc:docMk/>
            <pc:sldMk cId="2041049556" sldId="982"/>
            <ac:spMk id="2" creationId="{B4E91B9A-9C91-420C-B827-8B30C28746FA}"/>
          </ac:spMkLst>
        </pc:spChg>
        <pc:spChg chg="mod">
          <ac:chgData name="Huang, Po-kai" userId="be743c7d-0ad3-4a01-a6bb-e19e76bd5877" providerId="ADAL" clId="{6D20B641-506B-4CB9-B94C-564B1A0A9E08}" dt="2022-12-09T17:21:27.326" v="8174" actId="20577"/>
          <ac:spMkLst>
            <pc:docMk/>
            <pc:sldMk cId="2041049556" sldId="982"/>
            <ac:spMk id="3" creationId="{9A05840F-7922-4D2D-B2B6-DCB7F1554FFC}"/>
          </ac:spMkLst>
        </pc:spChg>
        <pc:spChg chg="add del mod">
          <ac:chgData name="Huang, Po-kai" userId="be743c7d-0ad3-4a01-a6bb-e19e76bd5877" providerId="ADAL" clId="{6D20B641-506B-4CB9-B94C-564B1A0A9E08}" dt="2022-12-07T20:39:20.691" v="6860"/>
          <ac:spMkLst>
            <pc:docMk/>
            <pc:sldMk cId="2041049556" sldId="982"/>
            <ac:spMk id="7" creationId="{A8CA9F3B-F973-4C77-A03D-2288C42070DE}"/>
          </ac:spMkLst>
        </pc:spChg>
        <pc:graphicFrameChg chg="add del mod">
          <ac:chgData name="Huang, Po-kai" userId="be743c7d-0ad3-4a01-a6bb-e19e76bd5877" providerId="ADAL" clId="{6D20B641-506B-4CB9-B94C-564B1A0A9E08}" dt="2022-12-07T20:39:20.691" v="6860"/>
          <ac:graphicFrameMkLst>
            <pc:docMk/>
            <pc:sldMk cId="2041049556" sldId="982"/>
            <ac:graphicFrameMk id="6" creationId="{0C311A8B-DC65-484C-A43C-E9300FCC3A4D}"/>
          </ac:graphicFrameMkLst>
        </pc:graphicFrameChg>
      </pc:sldChg>
      <pc:sldChg chg="modSp new mod ord">
        <pc:chgData name="Huang, Po-kai" userId="be743c7d-0ad3-4a01-a6bb-e19e76bd5877" providerId="ADAL" clId="{6D20B641-506B-4CB9-B94C-564B1A0A9E08}" dt="2022-12-08T17:21:21.248" v="8048" actId="20577"/>
        <pc:sldMkLst>
          <pc:docMk/>
          <pc:sldMk cId="3737024592" sldId="983"/>
        </pc:sldMkLst>
        <pc:spChg chg="mod">
          <ac:chgData name="Huang, Po-kai" userId="be743c7d-0ad3-4a01-a6bb-e19e76bd5877" providerId="ADAL" clId="{6D20B641-506B-4CB9-B94C-564B1A0A9E08}" dt="2022-12-08T15:03:23.161" v="7656" actId="13926"/>
          <ac:spMkLst>
            <pc:docMk/>
            <pc:sldMk cId="3737024592" sldId="983"/>
            <ac:spMk id="2" creationId="{1CA640DB-784A-4F3D-B1F2-44FE22FC5186}"/>
          </ac:spMkLst>
        </pc:spChg>
        <pc:spChg chg="mod">
          <ac:chgData name="Huang, Po-kai" userId="be743c7d-0ad3-4a01-a6bb-e19e76bd5877" providerId="ADAL" clId="{6D20B641-506B-4CB9-B94C-564B1A0A9E08}" dt="2022-12-08T17:21:21.248" v="8048" actId="20577"/>
          <ac:spMkLst>
            <pc:docMk/>
            <pc:sldMk cId="3737024592" sldId="983"/>
            <ac:spMk id="3" creationId="{D3B09696-3D45-49C1-8B2C-EC72C7598C90}"/>
          </ac:spMkLst>
        </pc:spChg>
      </pc:sldChg>
      <pc:sldChg chg="addSp delSp modSp new del mod modNotesTx">
        <pc:chgData name="Huang, Po-kai" userId="be743c7d-0ad3-4a01-a6bb-e19e76bd5877" providerId="ADAL" clId="{6D20B641-506B-4CB9-B94C-564B1A0A9E08}" dt="2022-12-07T20:49:51.859" v="7221" actId="47"/>
        <pc:sldMkLst>
          <pc:docMk/>
          <pc:sldMk cId="4112757615" sldId="984"/>
        </pc:sldMkLst>
        <pc:spChg chg="mod">
          <ac:chgData name="Huang, Po-kai" userId="be743c7d-0ad3-4a01-a6bb-e19e76bd5877" providerId="ADAL" clId="{6D20B641-506B-4CB9-B94C-564B1A0A9E08}" dt="2022-12-04T20:56:54.807" v="3121" actId="20577"/>
          <ac:spMkLst>
            <pc:docMk/>
            <pc:sldMk cId="4112757615" sldId="984"/>
            <ac:spMk id="2" creationId="{A24AC1B0-FA14-45F1-8D37-7199561E7413}"/>
          </ac:spMkLst>
        </pc:spChg>
        <pc:spChg chg="mod">
          <ac:chgData name="Huang, Po-kai" userId="be743c7d-0ad3-4a01-a6bb-e19e76bd5877" providerId="ADAL" clId="{6D20B641-506B-4CB9-B94C-564B1A0A9E08}" dt="2022-12-05T15:45:03.537" v="4890" actId="20577"/>
          <ac:spMkLst>
            <pc:docMk/>
            <pc:sldMk cId="4112757615" sldId="984"/>
            <ac:spMk id="3" creationId="{2BB4A89B-107C-45E3-873D-4DB234B9945B}"/>
          </ac:spMkLst>
        </pc:spChg>
        <pc:spChg chg="add mod">
          <ac:chgData name="Huang, Po-kai" userId="be743c7d-0ad3-4a01-a6bb-e19e76bd5877" providerId="ADAL" clId="{6D20B641-506B-4CB9-B94C-564B1A0A9E08}" dt="2022-12-05T15:24:11.924" v="4277" actId="1076"/>
          <ac:spMkLst>
            <pc:docMk/>
            <pc:sldMk cId="4112757615" sldId="984"/>
            <ac:spMk id="6" creationId="{1A2CB859-5F41-4A0C-BA2D-C8D01F33CF3F}"/>
          </ac:spMkLst>
        </pc:spChg>
        <pc:spChg chg="add mod">
          <ac:chgData name="Huang, Po-kai" userId="be743c7d-0ad3-4a01-a6bb-e19e76bd5877" providerId="ADAL" clId="{6D20B641-506B-4CB9-B94C-564B1A0A9E08}" dt="2022-12-05T15:56:45.754" v="5777" actId="20577"/>
          <ac:spMkLst>
            <pc:docMk/>
            <pc:sldMk cId="4112757615" sldId="984"/>
            <ac:spMk id="8" creationId="{350935B6-5778-49AD-976E-09439003728D}"/>
          </ac:spMkLst>
        </pc:spChg>
        <pc:spChg chg="add mod">
          <ac:chgData name="Huang, Po-kai" userId="be743c7d-0ad3-4a01-a6bb-e19e76bd5877" providerId="ADAL" clId="{6D20B641-506B-4CB9-B94C-564B1A0A9E08}" dt="2022-12-05T15:39:32.762" v="4577" actId="1076"/>
          <ac:spMkLst>
            <pc:docMk/>
            <pc:sldMk cId="4112757615" sldId="984"/>
            <ac:spMk id="9" creationId="{D5C966F0-2EE2-417C-B8A5-BCF6AE06E1E6}"/>
          </ac:spMkLst>
        </pc:spChg>
        <pc:spChg chg="add del mod">
          <ac:chgData name="Huang, Po-kai" userId="be743c7d-0ad3-4a01-a6bb-e19e76bd5877" providerId="ADAL" clId="{6D20B641-506B-4CB9-B94C-564B1A0A9E08}" dt="2022-12-05T15:25:52.112" v="4388" actId="478"/>
          <ac:spMkLst>
            <pc:docMk/>
            <pc:sldMk cId="4112757615" sldId="984"/>
            <ac:spMk id="10" creationId="{79457871-98B4-406F-84F7-EA3D642A05AE}"/>
          </ac:spMkLst>
        </pc:spChg>
        <pc:spChg chg="add del mod">
          <ac:chgData name="Huang, Po-kai" userId="be743c7d-0ad3-4a01-a6bb-e19e76bd5877" providerId="ADAL" clId="{6D20B641-506B-4CB9-B94C-564B1A0A9E08}" dt="2022-12-05T15:26:36.367" v="4394" actId="478"/>
          <ac:spMkLst>
            <pc:docMk/>
            <pc:sldMk cId="4112757615" sldId="984"/>
            <ac:spMk id="13" creationId="{A6D21C80-33F4-426E-8832-EA1F747C873A}"/>
          </ac:spMkLst>
        </pc:spChg>
        <pc:spChg chg="add mod">
          <ac:chgData name="Huang, Po-kai" userId="be743c7d-0ad3-4a01-a6bb-e19e76bd5877" providerId="ADAL" clId="{6D20B641-506B-4CB9-B94C-564B1A0A9E08}" dt="2022-12-05T15:44:05.202" v="4839" actId="20577"/>
          <ac:spMkLst>
            <pc:docMk/>
            <pc:sldMk cId="4112757615" sldId="984"/>
            <ac:spMk id="14" creationId="{BF97DA6D-E090-48AE-B1EA-E9F4DB49EE74}"/>
          </ac:spMkLst>
        </pc:spChg>
        <pc:spChg chg="add mod">
          <ac:chgData name="Huang, Po-kai" userId="be743c7d-0ad3-4a01-a6bb-e19e76bd5877" providerId="ADAL" clId="{6D20B641-506B-4CB9-B94C-564B1A0A9E08}" dt="2022-12-05T15:28:12.687" v="4404" actId="20577"/>
          <ac:spMkLst>
            <pc:docMk/>
            <pc:sldMk cId="4112757615" sldId="984"/>
            <ac:spMk id="15" creationId="{A484D556-DD81-4843-89D1-A35C9CDEFA95}"/>
          </ac:spMkLst>
        </pc:spChg>
        <pc:spChg chg="add mod">
          <ac:chgData name="Huang, Po-kai" userId="be743c7d-0ad3-4a01-a6bb-e19e76bd5877" providerId="ADAL" clId="{6D20B641-506B-4CB9-B94C-564B1A0A9E08}" dt="2022-12-05T15:40:13.887" v="4583" actId="13926"/>
          <ac:spMkLst>
            <pc:docMk/>
            <pc:sldMk cId="4112757615" sldId="984"/>
            <ac:spMk id="16" creationId="{B5294132-B2BD-489C-8DE2-3EF8B0212300}"/>
          </ac:spMkLst>
        </pc:spChg>
        <pc:spChg chg="add mod">
          <ac:chgData name="Huang, Po-kai" userId="be743c7d-0ad3-4a01-a6bb-e19e76bd5877" providerId="ADAL" clId="{6D20B641-506B-4CB9-B94C-564B1A0A9E08}" dt="2022-12-05T15:40:11.371" v="4582" actId="13926"/>
          <ac:spMkLst>
            <pc:docMk/>
            <pc:sldMk cId="4112757615" sldId="984"/>
            <ac:spMk id="17" creationId="{0FFCF719-D748-4422-A4E4-0DCFDDD8F98C}"/>
          </ac:spMkLst>
        </pc:spChg>
        <pc:picChg chg="add mod">
          <ac:chgData name="Huang, Po-kai" userId="be743c7d-0ad3-4a01-a6bb-e19e76bd5877" providerId="ADAL" clId="{6D20B641-506B-4CB9-B94C-564B1A0A9E08}" dt="2022-12-05T15:38:08.826" v="4569" actId="1076"/>
          <ac:picMkLst>
            <pc:docMk/>
            <pc:sldMk cId="4112757615" sldId="984"/>
            <ac:picMk id="7" creationId="{E025A5ED-EB05-40D8-B2AE-BC2DED0B38BE}"/>
          </ac:picMkLst>
        </pc:picChg>
        <pc:cxnChg chg="add mod">
          <ac:chgData name="Huang, Po-kai" userId="be743c7d-0ad3-4a01-a6bb-e19e76bd5877" providerId="ADAL" clId="{6D20B641-506B-4CB9-B94C-564B1A0A9E08}" dt="2022-12-05T15:27:07.963" v="4395" actId="1076"/>
          <ac:cxnSpMkLst>
            <pc:docMk/>
            <pc:sldMk cId="4112757615" sldId="984"/>
            <ac:cxnSpMk id="12" creationId="{29165D18-BB05-4B01-9770-58005D3D1E0C}"/>
          </ac:cxnSpMkLst>
        </pc:cxnChg>
      </pc:sldChg>
      <pc:sldChg chg="modSp new del mod">
        <pc:chgData name="Huang, Po-kai" userId="be743c7d-0ad3-4a01-a6bb-e19e76bd5877" providerId="ADAL" clId="{6D20B641-506B-4CB9-B94C-564B1A0A9E08}" dt="2022-12-07T20:49:43.978" v="7219" actId="47"/>
        <pc:sldMkLst>
          <pc:docMk/>
          <pc:sldMk cId="600020967" sldId="985"/>
        </pc:sldMkLst>
        <pc:spChg chg="mod">
          <ac:chgData name="Huang, Po-kai" userId="be743c7d-0ad3-4a01-a6bb-e19e76bd5877" providerId="ADAL" clId="{6D20B641-506B-4CB9-B94C-564B1A0A9E08}" dt="2022-12-05T15:01:56.426" v="3652" actId="20577"/>
          <ac:spMkLst>
            <pc:docMk/>
            <pc:sldMk cId="600020967" sldId="985"/>
            <ac:spMk id="2" creationId="{4A1BC002-1566-4384-8DF0-CB2844684EA0}"/>
          </ac:spMkLst>
        </pc:spChg>
        <pc:spChg chg="mod">
          <ac:chgData name="Huang, Po-kai" userId="be743c7d-0ad3-4a01-a6bb-e19e76bd5877" providerId="ADAL" clId="{6D20B641-506B-4CB9-B94C-564B1A0A9E08}" dt="2022-12-05T15:18:18.586" v="4140" actId="20577"/>
          <ac:spMkLst>
            <pc:docMk/>
            <pc:sldMk cId="600020967" sldId="985"/>
            <ac:spMk id="3" creationId="{2485AF18-7A68-423B-9220-2F29ADE85BB5}"/>
          </ac:spMkLst>
        </pc:spChg>
      </pc:sldChg>
      <pc:sldChg chg="addSp modSp new del mod">
        <pc:chgData name="Huang, Po-kai" userId="be743c7d-0ad3-4a01-a6bb-e19e76bd5877" providerId="ADAL" clId="{6D20B641-506B-4CB9-B94C-564B1A0A9E08}" dt="2022-12-07T20:49:45.992" v="7220" actId="47"/>
        <pc:sldMkLst>
          <pc:docMk/>
          <pc:sldMk cId="2998499187" sldId="986"/>
        </pc:sldMkLst>
        <pc:spChg chg="add mod">
          <ac:chgData name="Huang, Po-kai" userId="be743c7d-0ad3-4a01-a6bb-e19e76bd5877" providerId="ADAL" clId="{6D20B641-506B-4CB9-B94C-564B1A0A9E08}" dt="2022-12-05T15:18:48.690" v="4158" actId="14100"/>
          <ac:spMkLst>
            <pc:docMk/>
            <pc:sldMk cId="2998499187" sldId="986"/>
            <ac:spMk id="6" creationId="{A5BC1A19-7671-425D-BAD3-8ABABBE673B9}"/>
          </ac:spMkLst>
        </pc:spChg>
      </pc:sldChg>
      <pc:sldChg chg="modSp new del mod">
        <pc:chgData name="Huang, Po-kai" userId="be743c7d-0ad3-4a01-a6bb-e19e76bd5877" providerId="ADAL" clId="{6D20B641-506B-4CB9-B94C-564B1A0A9E08}" dt="2022-12-07T20:49:55.009" v="7222" actId="47"/>
        <pc:sldMkLst>
          <pc:docMk/>
          <pc:sldMk cId="3727671167" sldId="987"/>
        </pc:sldMkLst>
        <pc:spChg chg="mod">
          <ac:chgData name="Huang, Po-kai" userId="be743c7d-0ad3-4a01-a6bb-e19e76bd5877" providerId="ADAL" clId="{6D20B641-506B-4CB9-B94C-564B1A0A9E08}" dt="2022-12-05T15:41:09.322" v="4616" actId="20577"/>
          <ac:spMkLst>
            <pc:docMk/>
            <pc:sldMk cId="3727671167" sldId="987"/>
            <ac:spMk id="3" creationId="{26FDA66C-87EA-481E-BAAD-53043B38ED4B}"/>
          </ac:spMkLst>
        </pc:spChg>
      </pc:sldChg>
      <pc:sldChg chg="modSp new del mod">
        <pc:chgData name="Huang, Po-kai" userId="be743c7d-0ad3-4a01-a6bb-e19e76bd5877" providerId="ADAL" clId="{6D20B641-506B-4CB9-B94C-564B1A0A9E08}" dt="2022-12-07T20:49:56.709" v="7223" actId="47"/>
        <pc:sldMkLst>
          <pc:docMk/>
          <pc:sldMk cId="3333244534" sldId="988"/>
        </pc:sldMkLst>
        <pc:spChg chg="mod">
          <ac:chgData name="Huang, Po-kai" userId="be743c7d-0ad3-4a01-a6bb-e19e76bd5877" providerId="ADAL" clId="{6D20B641-506B-4CB9-B94C-564B1A0A9E08}" dt="2022-12-05T15:49:55.101" v="5310" actId="20577"/>
          <ac:spMkLst>
            <pc:docMk/>
            <pc:sldMk cId="3333244534" sldId="988"/>
            <ac:spMk id="3" creationId="{269CC99A-4750-4526-BEBF-64C697C19F6B}"/>
          </ac:spMkLst>
        </pc:spChg>
      </pc:sldChg>
      <pc:sldChg chg="addSp delSp modSp new del mod">
        <pc:chgData name="Huang, Po-kai" userId="be743c7d-0ad3-4a01-a6bb-e19e76bd5877" providerId="ADAL" clId="{6D20B641-506B-4CB9-B94C-564B1A0A9E08}" dt="2022-12-07T20:50:03.287" v="7224" actId="47"/>
        <pc:sldMkLst>
          <pc:docMk/>
          <pc:sldMk cId="1612123552" sldId="989"/>
        </pc:sldMkLst>
        <pc:spChg chg="mod">
          <ac:chgData name="Huang, Po-kai" userId="be743c7d-0ad3-4a01-a6bb-e19e76bd5877" providerId="ADAL" clId="{6D20B641-506B-4CB9-B94C-564B1A0A9E08}" dt="2022-12-05T16:06:32.011" v="5933" actId="20577"/>
          <ac:spMkLst>
            <pc:docMk/>
            <pc:sldMk cId="1612123552" sldId="989"/>
            <ac:spMk id="3" creationId="{D994CABD-6ADD-48E6-9BD3-8FE9374EFF97}"/>
          </ac:spMkLst>
        </pc:spChg>
        <pc:graphicFrameChg chg="add del mod">
          <ac:chgData name="Huang, Po-kai" userId="be743c7d-0ad3-4a01-a6bb-e19e76bd5877" providerId="ADAL" clId="{6D20B641-506B-4CB9-B94C-564B1A0A9E08}" dt="2022-12-05T16:06:15.377" v="5932" actId="478"/>
          <ac:graphicFrameMkLst>
            <pc:docMk/>
            <pc:sldMk cId="1612123552" sldId="989"/>
            <ac:graphicFrameMk id="6" creationId="{B2C66BEF-86DD-428F-AA83-C305CC266FA2}"/>
          </ac:graphicFrameMkLst>
        </pc:graphicFrameChg>
      </pc:sldChg>
      <pc:sldChg chg="addSp delSp modSp new mod">
        <pc:chgData name="Huang, Po-kai" userId="be743c7d-0ad3-4a01-a6bb-e19e76bd5877" providerId="ADAL" clId="{6D20B641-506B-4CB9-B94C-564B1A0A9E08}" dt="2022-12-12T05:17:23.236" v="8283" actId="20577"/>
        <pc:sldMkLst>
          <pc:docMk/>
          <pc:sldMk cId="293224798" sldId="990"/>
        </pc:sldMkLst>
        <pc:spChg chg="mod">
          <ac:chgData name="Huang, Po-kai" userId="be743c7d-0ad3-4a01-a6bb-e19e76bd5877" providerId="ADAL" clId="{6D20B641-506B-4CB9-B94C-564B1A0A9E08}" dt="2022-12-08T15:07:08.084" v="7962" actId="13926"/>
          <ac:spMkLst>
            <pc:docMk/>
            <pc:sldMk cId="293224798" sldId="990"/>
            <ac:spMk id="2" creationId="{EB1ABA48-DC1C-4539-9C27-23F68FF2B98C}"/>
          </ac:spMkLst>
        </pc:spChg>
        <pc:spChg chg="mod">
          <ac:chgData name="Huang, Po-kai" userId="be743c7d-0ad3-4a01-a6bb-e19e76bd5877" providerId="ADAL" clId="{6D20B641-506B-4CB9-B94C-564B1A0A9E08}" dt="2022-12-12T05:17:23.236" v="8283" actId="20577"/>
          <ac:spMkLst>
            <pc:docMk/>
            <pc:sldMk cId="293224798" sldId="990"/>
            <ac:spMk id="3" creationId="{43A3FF31-4BAA-4C5E-AF17-C768EC441FF8}"/>
          </ac:spMkLst>
        </pc:spChg>
        <pc:spChg chg="add del mod">
          <ac:chgData name="Huang, Po-kai" userId="be743c7d-0ad3-4a01-a6bb-e19e76bd5877" providerId="ADAL" clId="{6D20B641-506B-4CB9-B94C-564B1A0A9E08}" dt="2022-12-09T17:44:44.869" v="8185" actId="478"/>
          <ac:spMkLst>
            <pc:docMk/>
            <pc:sldMk cId="293224798" sldId="990"/>
            <ac:spMk id="6" creationId="{64235FCB-4C38-4984-9721-93841C68DB75}"/>
          </ac:spMkLst>
        </pc:spChg>
        <pc:spChg chg="add mod">
          <ac:chgData name="Huang, Po-kai" userId="be743c7d-0ad3-4a01-a6bb-e19e76bd5877" providerId="ADAL" clId="{6D20B641-506B-4CB9-B94C-564B1A0A9E08}" dt="2022-12-08T17:21:51.948" v="8051" actId="1035"/>
          <ac:spMkLst>
            <pc:docMk/>
            <pc:sldMk cId="293224798" sldId="990"/>
            <ac:spMk id="7" creationId="{C218E59C-46C9-413C-AB5C-101B859F40C0}"/>
          </ac:spMkLst>
        </pc:spChg>
        <pc:spChg chg="add mod">
          <ac:chgData name="Huang, Po-kai" userId="be743c7d-0ad3-4a01-a6bb-e19e76bd5877" providerId="ADAL" clId="{6D20B641-506B-4CB9-B94C-564B1A0A9E08}" dt="2022-12-08T17:21:51.948" v="8051" actId="1035"/>
          <ac:spMkLst>
            <pc:docMk/>
            <pc:sldMk cId="293224798" sldId="990"/>
            <ac:spMk id="8" creationId="{491928AB-2B88-4E25-8FDE-81C56F949BBF}"/>
          </ac:spMkLst>
        </pc:spChg>
        <pc:spChg chg="add mod">
          <ac:chgData name="Huang, Po-kai" userId="be743c7d-0ad3-4a01-a6bb-e19e76bd5877" providerId="ADAL" clId="{6D20B641-506B-4CB9-B94C-564B1A0A9E08}" dt="2022-12-08T17:21:51.948" v="8051" actId="1035"/>
          <ac:spMkLst>
            <pc:docMk/>
            <pc:sldMk cId="293224798" sldId="990"/>
            <ac:spMk id="9" creationId="{B6B7A55A-965C-4986-B056-ED59C1A29C65}"/>
          </ac:spMkLst>
        </pc:spChg>
        <pc:spChg chg="add mod">
          <ac:chgData name="Huang, Po-kai" userId="be743c7d-0ad3-4a01-a6bb-e19e76bd5877" providerId="ADAL" clId="{6D20B641-506B-4CB9-B94C-564B1A0A9E08}" dt="2022-12-08T17:21:51.948" v="8051" actId="1035"/>
          <ac:spMkLst>
            <pc:docMk/>
            <pc:sldMk cId="293224798" sldId="990"/>
            <ac:spMk id="10" creationId="{584F2B2D-5EB4-41C5-B469-2D0D1C06C86D}"/>
          </ac:spMkLst>
        </pc:spChg>
        <pc:spChg chg="add del mod">
          <ac:chgData name="Huang, Po-kai" userId="be743c7d-0ad3-4a01-a6bb-e19e76bd5877" providerId="ADAL" clId="{6D20B641-506B-4CB9-B94C-564B1A0A9E08}" dt="2022-12-07T20:27:33.833" v="6175" actId="478"/>
          <ac:spMkLst>
            <pc:docMk/>
            <pc:sldMk cId="293224798" sldId="990"/>
            <ac:spMk id="11" creationId="{50A41BFF-5499-495D-97EF-9C92C3167F9C}"/>
          </ac:spMkLst>
        </pc:spChg>
        <pc:spChg chg="add mod">
          <ac:chgData name="Huang, Po-kai" userId="be743c7d-0ad3-4a01-a6bb-e19e76bd5877" providerId="ADAL" clId="{6D20B641-506B-4CB9-B94C-564B1A0A9E08}" dt="2022-12-12T05:15:34.159" v="8204" actId="1076"/>
          <ac:spMkLst>
            <pc:docMk/>
            <pc:sldMk cId="293224798" sldId="990"/>
            <ac:spMk id="11" creationId="{7113E388-03E9-47AD-82F5-543FB1B13D7D}"/>
          </ac:spMkLst>
        </pc:spChg>
        <pc:spChg chg="add del mod">
          <ac:chgData name="Huang, Po-kai" userId="be743c7d-0ad3-4a01-a6bb-e19e76bd5877" providerId="ADAL" clId="{6D20B641-506B-4CB9-B94C-564B1A0A9E08}" dt="2022-12-07T20:27:33.833" v="6175" actId="478"/>
          <ac:spMkLst>
            <pc:docMk/>
            <pc:sldMk cId="293224798" sldId="990"/>
            <ac:spMk id="12" creationId="{67B2DA2C-84C7-4BF7-9155-7119B6E59B15}"/>
          </ac:spMkLst>
        </pc:spChg>
        <pc:spChg chg="add mod">
          <ac:chgData name="Huang, Po-kai" userId="be743c7d-0ad3-4a01-a6bb-e19e76bd5877" providerId="ADAL" clId="{6D20B641-506B-4CB9-B94C-564B1A0A9E08}" dt="2022-12-08T17:21:51.948" v="8051" actId="1035"/>
          <ac:spMkLst>
            <pc:docMk/>
            <pc:sldMk cId="293224798" sldId="990"/>
            <ac:spMk id="13" creationId="{5A9042D1-343A-4949-88C8-392E3E33E5D8}"/>
          </ac:spMkLst>
        </pc:spChg>
        <pc:spChg chg="add mod">
          <ac:chgData name="Huang, Po-kai" userId="be743c7d-0ad3-4a01-a6bb-e19e76bd5877" providerId="ADAL" clId="{6D20B641-506B-4CB9-B94C-564B1A0A9E08}" dt="2022-12-08T17:21:51.948" v="8051" actId="1035"/>
          <ac:spMkLst>
            <pc:docMk/>
            <pc:sldMk cId="293224798" sldId="990"/>
            <ac:spMk id="14" creationId="{BC97B870-8B54-4000-B765-3DF9688B5012}"/>
          </ac:spMkLst>
        </pc:spChg>
        <pc:spChg chg="add mod">
          <ac:chgData name="Huang, Po-kai" userId="be743c7d-0ad3-4a01-a6bb-e19e76bd5877" providerId="ADAL" clId="{6D20B641-506B-4CB9-B94C-564B1A0A9E08}" dt="2022-12-08T17:22:55.188" v="8066" actId="20577"/>
          <ac:spMkLst>
            <pc:docMk/>
            <pc:sldMk cId="293224798" sldId="990"/>
            <ac:spMk id="15" creationId="{B93ED6A2-71B1-46D2-8782-CB20B925BCDC}"/>
          </ac:spMkLst>
        </pc:spChg>
        <pc:spChg chg="add mod">
          <ac:chgData name="Huang, Po-kai" userId="be743c7d-0ad3-4a01-a6bb-e19e76bd5877" providerId="ADAL" clId="{6D20B641-506B-4CB9-B94C-564B1A0A9E08}" dt="2022-12-08T17:21:51.948" v="8051" actId="1035"/>
          <ac:spMkLst>
            <pc:docMk/>
            <pc:sldMk cId="293224798" sldId="990"/>
            <ac:spMk id="16" creationId="{2F85E412-9446-4359-BEAF-FDC79EC8E371}"/>
          </ac:spMkLst>
        </pc:spChg>
        <pc:spChg chg="add mod">
          <ac:chgData name="Huang, Po-kai" userId="be743c7d-0ad3-4a01-a6bb-e19e76bd5877" providerId="ADAL" clId="{6D20B641-506B-4CB9-B94C-564B1A0A9E08}" dt="2022-12-08T17:21:51.948" v="8051" actId="1035"/>
          <ac:spMkLst>
            <pc:docMk/>
            <pc:sldMk cId="293224798" sldId="990"/>
            <ac:spMk id="19" creationId="{78F32E06-A6E6-42F7-90DC-11716FABB30A}"/>
          </ac:spMkLst>
        </pc:spChg>
        <pc:spChg chg="add mod">
          <ac:chgData name="Huang, Po-kai" userId="be743c7d-0ad3-4a01-a6bb-e19e76bd5877" providerId="ADAL" clId="{6D20B641-506B-4CB9-B94C-564B1A0A9E08}" dt="2022-12-12T05:15:37.646" v="8205" actId="14100"/>
          <ac:spMkLst>
            <pc:docMk/>
            <pc:sldMk cId="293224798" sldId="990"/>
            <ac:spMk id="20" creationId="{8104F3C9-6157-4EF5-BB49-E3A7D9E3493D}"/>
          </ac:spMkLst>
        </pc:spChg>
        <pc:spChg chg="add mod">
          <ac:chgData name="Huang, Po-kai" userId="be743c7d-0ad3-4a01-a6bb-e19e76bd5877" providerId="ADAL" clId="{6D20B641-506B-4CB9-B94C-564B1A0A9E08}" dt="2022-12-08T17:21:51.948" v="8051" actId="1035"/>
          <ac:spMkLst>
            <pc:docMk/>
            <pc:sldMk cId="293224798" sldId="990"/>
            <ac:spMk id="22" creationId="{F418FB65-CE64-4A27-9C4D-14086026CC05}"/>
          </ac:spMkLst>
        </pc:spChg>
        <pc:spChg chg="add del mod">
          <ac:chgData name="Huang, Po-kai" userId="be743c7d-0ad3-4a01-a6bb-e19e76bd5877" providerId="ADAL" clId="{6D20B641-506B-4CB9-B94C-564B1A0A9E08}" dt="2022-12-09T17:44:43.726" v="8184" actId="478"/>
          <ac:spMkLst>
            <pc:docMk/>
            <pc:sldMk cId="293224798" sldId="990"/>
            <ac:spMk id="24" creationId="{A3BA3583-F93C-4768-9B7B-FF434146EBBC}"/>
          </ac:spMkLst>
        </pc:spChg>
        <pc:spChg chg="add del mod">
          <ac:chgData name="Huang, Po-kai" userId="be743c7d-0ad3-4a01-a6bb-e19e76bd5877" providerId="ADAL" clId="{6D20B641-506B-4CB9-B94C-564B1A0A9E08}" dt="2022-12-07T20:37:05.097" v="6737"/>
          <ac:spMkLst>
            <pc:docMk/>
            <pc:sldMk cId="293224798" sldId="990"/>
            <ac:spMk id="24" creationId="{FCEC8218-CCCC-4937-BF4B-F7DD6B581332}"/>
          </ac:spMkLst>
        </pc:spChg>
        <pc:spChg chg="add mod">
          <ac:chgData name="Huang, Po-kai" userId="be743c7d-0ad3-4a01-a6bb-e19e76bd5877" providerId="ADAL" clId="{6D20B641-506B-4CB9-B94C-564B1A0A9E08}" dt="2022-12-08T17:21:51.948" v="8051" actId="1035"/>
          <ac:spMkLst>
            <pc:docMk/>
            <pc:sldMk cId="293224798" sldId="990"/>
            <ac:spMk id="25" creationId="{4186B370-6964-4B74-AE36-F4C7692CC2EA}"/>
          </ac:spMkLst>
        </pc:spChg>
        <pc:spChg chg="add mod">
          <ac:chgData name="Huang, Po-kai" userId="be743c7d-0ad3-4a01-a6bb-e19e76bd5877" providerId="ADAL" clId="{6D20B641-506B-4CB9-B94C-564B1A0A9E08}" dt="2022-12-12T05:15:04.149" v="8193" actId="1076"/>
          <ac:spMkLst>
            <pc:docMk/>
            <pc:sldMk cId="293224798" sldId="990"/>
            <ac:spMk id="26" creationId="{0D5C6860-46EC-4FB8-9AD5-7F0AFA9916C7}"/>
          </ac:spMkLst>
        </pc:spChg>
        <pc:picChg chg="add del mod">
          <ac:chgData name="Huang, Po-kai" userId="be743c7d-0ad3-4a01-a6bb-e19e76bd5877" providerId="ADAL" clId="{6D20B641-506B-4CB9-B94C-564B1A0A9E08}" dt="2022-12-07T20:29:48.634" v="6307" actId="478"/>
          <ac:picMkLst>
            <pc:docMk/>
            <pc:sldMk cId="293224798" sldId="990"/>
            <ac:picMk id="6" creationId="{334B6AFE-210F-4F39-963E-7E198A9B51D3}"/>
          </ac:picMkLst>
        </pc:picChg>
        <pc:cxnChg chg="add mod">
          <ac:chgData name="Huang, Po-kai" userId="be743c7d-0ad3-4a01-a6bb-e19e76bd5877" providerId="ADAL" clId="{6D20B641-506B-4CB9-B94C-564B1A0A9E08}" dt="2022-12-08T17:21:51.948" v="8051" actId="1035"/>
          <ac:cxnSpMkLst>
            <pc:docMk/>
            <pc:sldMk cId="293224798" sldId="990"/>
            <ac:cxnSpMk id="18" creationId="{E7468155-B453-46B4-8B3D-2D5282F85A9C}"/>
          </ac:cxnSpMkLst>
        </pc:cxnChg>
        <pc:cxnChg chg="add mod">
          <ac:chgData name="Huang, Po-kai" userId="be743c7d-0ad3-4a01-a6bb-e19e76bd5877" providerId="ADAL" clId="{6D20B641-506B-4CB9-B94C-564B1A0A9E08}" dt="2022-12-12T05:15:43.410" v="8206" actId="14100"/>
          <ac:cxnSpMkLst>
            <pc:docMk/>
            <pc:sldMk cId="293224798" sldId="990"/>
            <ac:cxnSpMk id="21" creationId="{3EBA8636-D7C8-4A3E-B681-E0FF736B374A}"/>
          </ac:cxnSpMkLst>
        </pc:cxnChg>
        <pc:cxnChg chg="add mod">
          <ac:chgData name="Huang, Po-kai" userId="be743c7d-0ad3-4a01-a6bb-e19e76bd5877" providerId="ADAL" clId="{6D20B641-506B-4CB9-B94C-564B1A0A9E08}" dt="2022-12-08T17:21:51.948" v="8051" actId="1035"/>
          <ac:cxnSpMkLst>
            <pc:docMk/>
            <pc:sldMk cId="293224798" sldId="990"/>
            <ac:cxnSpMk id="23" creationId="{03FE3C8A-9D97-471D-9E70-ECEC38F86E8C}"/>
          </ac:cxnSpMkLst>
        </pc:cxnChg>
        <pc:cxnChg chg="add del mod">
          <ac:chgData name="Huang, Po-kai" userId="be743c7d-0ad3-4a01-a6bb-e19e76bd5877" providerId="ADAL" clId="{6D20B641-506B-4CB9-B94C-564B1A0A9E08}" dt="2022-12-07T20:37:05.097" v="6737"/>
          <ac:cxnSpMkLst>
            <pc:docMk/>
            <pc:sldMk cId="293224798" sldId="990"/>
            <ac:cxnSpMk id="23" creationId="{AC540EE5-8D4C-408C-9A52-71706B7E9743}"/>
          </ac:cxnSpMkLst>
        </pc:cxnChg>
        <pc:cxnChg chg="add mod">
          <ac:chgData name="Huang, Po-kai" userId="be743c7d-0ad3-4a01-a6bb-e19e76bd5877" providerId="ADAL" clId="{6D20B641-506B-4CB9-B94C-564B1A0A9E08}" dt="2022-12-12T05:14:53.690" v="8191" actId="14100"/>
          <ac:cxnSpMkLst>
            <pc:docMk/>
            <pc:sldMk cId="293224798" sldId="990"/>
            <ac:cxnSpMk id="24" creationId="{D5694FE3-0094-4283-8D93-53CB4084C4C8}"/>
          </ac:cxnSpMkLst>
        </pc:cxnChg>
        <pc:cxnChg chg="add mod">
          <ac:chgData name="Huang, Po-kai" userId="be743c7d-0ad3-4a01-a6bb-e19e76bd5877" providerId="ADAL" clId="{6D20B641-506B-4CB9-B94C-564B1A0A9E08}" dt="2022-12-12T05:15:31.465" v="8203" actId="14100"/>
          <ac:cxnSpMkLst>
            <pc:docMk/>
            <pc:sldMk cId="293224798" sldId="990"/>
            <ac:cxnSpMk id="27" creationId="{CA64CFFC-B875-4A56-AFFF-9F17734DA38E}"/>
          </ac:cxnSpMkLst>
        </pc:cxnChg>
        <pc:cxnChg chg="add mod">
          <ac:chgData name="Huang, Po-kai" userId="be743c7d-0ad3-4a01-a6bb-e19e76bd5877" providerId="ADAL" clId="{6D20B641-506B-4CB9-B94C-564B1A0A9E08}" dt="2022-12-12T05:15:49.598" v="8209" actId="14100"/>
          <ac:cxnSpMkLst>
            <pc:docMk/>
            <pc:sldMk cId="293224798" sldId="990"/>
            <ac:cxnSpMk id="29" creationId="{27E55460-A9BC-4033-A545-FC83420B2D06}"/>
          </ac:cxnSpMkLst>
        </pc:cxnChg>
      </pc:sldChg>
      <pc:sldChg chg="modSp new del mod">
        <pc:chgData name="Huang, Po-kai" userId="be743c7d-0ad3-4a01-a6bb-e19e76bd5877" providerId="ADAL" clId="{6D20B641-506B-4CB9-B94C-564B1A0A9E08}" dt="2022-12-08T15:00:28.989" v="7601" actId="47"/>
        <pc:sldMkLst>
          <pc:docMk/>
          <pc:sldMk cId="747474693" sldId="991"/>
        </pc:sldMkLst>
        <pc:spChg chg="mod">
          <ac:chgData name="Huang, Po-kai" userId="be743c7d-0ad3-4a01-a6bb-e19e76bd5877" providerId="ADAL" clId="{6D20B641-506B-4CB9-B94C-564B1A0A9E08}" dt="2022-12-08T14:59:20.540" v="7600" actId="20577"/>
          <ac:spMkLst>
            <pc:docMk/>
            <pc:sldMk cId="747474693" sldId="991"/>
            <ac:spMk id="3" creationId="{1E6EEE75-6F75-4D75-9FCD-694FEF12047A}"/>
          </ac:spMkLst>
        </pc:spChg>
      </pc:sldChg>
      <pc:sldChg chg="addSp delSp modSp new del mod">
        <pc:chgData name="Huang, Po-kai" userId="be743c7d-0ad3-4a01-a6bb-e19e76bd5877" providerId="ADAL" clId="{6D20B641-506B-4CB9-B94C-564B1A0A9E08}" dt="2022-12-08T17:43:56.481" v="8070" actId="47"/>
        <pc:sldMkLst>
          <pc:docMk/>
          <pc:sldMk cId="3595427842" sldId="991"/>
        </pc:sldMkLst>
        <pc:spChg chg="add mod">
          <ac:chgData name="Huang, Po-kai" userId="be743c7d-0ad3-4a01-a6bb-e19e76bd5877" providerId="ADAL" clId="{6D20B641-506B-4CB9-B94C-564B1A0A9E08}" dt="2022-12-08T17:32:37.807" v="8068"/>
          <ac:spMkLst>
            <pc:docMk/>
            <pc:sldMk cId="3595427842" sldId="991"/>
            <ac:spMk id="6" creationId="{CEA3FB9E-9529-4999-AEF8-E3AD41BEFF24}"/>
          </ac:spMkLst>
        </pc:spChg>
        <pc:spChg chg="add mod">
          <ac:chgData name="Huang, Po-kai" userId="be743c7d-0ad3-4a01-a6bb-e19e76bd5877" providerId="ADAL" clId="{6D20B641-506B-4CB9-B94C-564B1A0A9E08}" dt="2022-12-08T17:32:37.807" v="8068"/>
          <ac:spMkLst>
            <pc:docMk/>
            <pc:sldMk cId="3595427842" sldId="991"/>
            <ac:spMk id="7" creationId="{9F86FC60-8BDB-4F15-AF57-0757B7453ED6}"/>
          </ac:spMkLst>
        </pc:spChg>
        <pc:spChg chg="add mod">
          <ac:chgData name="Huang, Po-kai" userId="be743c7d-0ad3-4a01-a6bb-e19e76bd5877" providerId="ADAL" clId="{6D20B641-506B-4CB9-B94C-564B1A0A9E08}" dt="2022-12-08T17:32:37.807" v="8068"/>
          <ac:spMkLst>
            <pc:docMk/>
            <pc:sldMk cId="3595427842" sldId="991"/>
            <ac:spMk id="8" creationId="{C12D0C7E-709D-4837-84AB-FFECAA09375E}"/>
          </ac:spMkLst>
        </pc:spChg>
        <pc:spChg chg="add mod">
          <ac:chgData name="Huang, Po-kai" userId="be743c7d-0ad3-4a01-a6bb-e19e76bd5877" providerId="ADAL" clId="{6D20B641-506B-4CB9-B94C-564B1A0A9E08}" dt="2022-12-08T17:32:37.807" v="8068"/>
          <ac:spMkLst>
            <pc:docMk/>
            <pc:sldMk cId="3595427842" sldId="991"/>
            <ac:spMk id="9" creationId="{B19DC1D4-B3E4-4C9D-85F0-774143680F4C}"/>
          </ac:spMkLst>
        </pc:spChg>
        <pc:spChg chg="add mod">
          <ac:chgData name="Huang, Po-kai" userId="be743c7d-0ad3-4a01-a6bb-e19e76bd5877" providerId="ADAL" clId="{6D20B641-506B-4CB9-B94C-564B1A0A9E08}" dt="2022-12-08T17:32:37.807" v="8068"/>
          <ac:spMkLst>
            <pc:docMk/>
            <pc:sldMk cId="3595427842" sldId="991"/>
            <ac:spMk id="10" creationId="{BEA209A8-FD29-4B33-BE94-9BB734411BE6}"/>
          </ac:spMkLst>
        </pc:spChg>
        <pc:spChg chg="add mod">
          <ac:chgData name="Huang, Po-kai" userId="be743c7d-0ad3-4a01-a6bb-e19e76bd5877" providerId="ADAL" clId="{6D20B641-506B-4CB9-B94C-564B1A0A9E08}" dt="2022-12-08T17:32:37.807" v="8068"/>
          <ac:spMkLst>
            <pc:docMk/>
            <pc:sldMk cId="3595427842" sldId="991"/>
            <ac:spMk id="11" creationId="{19193A68-5165-4C7B-9CAD-5CAF6E6EBE66}"/>
          </ac:spMkLst>
        </pc:spChg>
        <pc:spChg chg="add mod">
          <ac:chgData name="Huang, Po-kai" userId="be743c7d-0ad3-4a01-a6bb-e19e76bd5877" providerId="ADAL" clId="{6D20B641-506B-4CB9-B94C-564B1A0A9E08}" dt="2022-12-08T17:32:37.807" v="8068"/>
          <ac:spMkLst>
            <pc:docMk/>
            <pc:sldMk cId="3595427842" sldId="991"/>
            <ac:spMk id="12" creationId="{59CB8943-E9DB-4566-9C27-04FA98320FDE}"/>
          </ac:spMkLst>
        </pc:spChg>
        <pc:spChg chg="add mod">
          <ac:chgData name="Huang, Po-kai" userId="be743c7d-0ad3-4a01-a6bb-e19e76bd5877" providerId="ADAL" clId="{6D20B641-506B-4CB9-B94C-564B1A0A9E08}" dt="2022-12-08T17:32:37.807" v="8068"/>
          <ac:spMkLst>
            <pc:docMk/>
            <pc:sldMk cId="3595427842" sldId="991"/>
            <ac:spMk id="13" creationId="{09282154-EFEF-4EB0-8BC0-831DAFF44C99}"/>
          </ac:spMkLst>
        </pc:spChg>
        <pc:spChg chg="add del mod">
          <ac:chgData name="Huang, Po-kai" userId="be743c7d-0ad3-4a01-a6bb-e19e76bd5877" providerId="ADAL" clId="{6D20B641-506B-4CB9-B94C-564B1A0A9E08}" dt="2022-12-08T17:32:46.834" v="8069" actId="478"/>
          <ac:spMkLst>
            <pc:docMk/>
            <pc:sldMk cId="3595427842" sldId="991"/>
            <ac:spMk id="15" creationId="{4E3F1881-C013-4043-B861-FC58BACF2F75}"/>
          </ac:spMkLst>
        </pc:spChg>
        <pc:spChg chg="add mod">
          <ac:chgData name="Huang, Po-kai" userId="be743c7d-0ad3-4a01-a6bb-e19e76bd5877" providerId="ADAL" clId="{6D20B641-506B-4CB9-B94C-564B1A0A9E08}" dt="2022-12-08T17:32:37.807" v="8068"/>
          <ac:spMkLst>
            <pc:docMk/>
            <pc:sldMk cId="3595427842" sldId="991"/>
            <ac:spMk id="17" creationId="{61964B3F-0E2B-475C-8595-6E79ED53F853}"/>
          </ac:spMkLst>
        </pc:spChg>
        <pc:spChg chg="add mod">
          <ac:chgData name="Huang, Po-kai" userId="be743c7d-0ad3-4a01-a6bb-e19e76bd5877" providerId="ADAL" clId="{6D20B641-506B-4CB9-B94C-564B1A0A9E08}" dt="2022-12-08T17:32:37.807" v="8068"/>
          <ac:spMkLst>
            <pc:docMk/>
            <pc:sldMk cId="3595427842" sldId="991"/>
            <ac:spMk id="18" creationId="{DAE8C0C5-7051-472B-B513-17AEA69EE354}"/>
          </ac:spMkLst>
        </pc:spChg>
        <pc:spChg chg="add del mod">
          <ac:chgData name="Huang, Po-kai" userId="be743c7d-0ad3-4a01-a6bb-e19e76bd5877" providerId="ADAL" clId="{6D20B641-506B-4CB9-B94C-564B1A0A9E08}" dt="2022-12-08T17:32:46.834" v="8069" actId="478"/>
          <ac:spMkLst>
            <pc:docMk/>
            <pc:sldMk cId="3595427842" sldId="991"/>
            <ac:spMk id="19" creationId="{E9FB4041-7826-48D9-8BB2-B5D768E053DD}"/>
          </ac:spMkLst>
        </pc:spChg>
        <pc:spChg chg="add del mod">
          <ac:chgData name="Huang, Po-kai" userId="be743c7d-0ad3-4a01-a6bb-e19e76bd5877" providerId="ADAL" clId="{6D20B641-506B-4CB9-B94C-564B1A0A9E08}" dt="2022-12-08T17:32:46.834" v="8069" actId="478"/>
          <ac:spMkLst>
            <pc:docMk/>
            <pc:sldMk cId="3595427842" sldId="991"/>
            <ac:spMk id="21" creationId="{C974DDA8-D4E9-4D8E-BF34-9C33288DE76D}"/>
          </ac:spMkLst>
        </pc:spChg>
        <pc:cxnChg chg="add del mod">
          <ac:chgData name="Huang, Po-kai" userId="be743c7d-0ad3-4a01-a6bb-e19e76bd5877" providerId="ADAL" clId="{6D20B641-506B-4CB9-B94C-564B1A0A9E08}" dt="2022-12-08T17:32:46.834" v="8069" actId="478"/>
          <ac:cxnSpMkLst>
            <pc:docMk/>
            <pc:sldMk cId="3595427842" sldId="991"/>
            <ac:cxnSpMk id="14" creationId="{E6DAE1AC-BE72-40CC-873C-9BF39E7B454B}"/>
          </ac:cxnSpMkLst>
        </pc:cxnChg>
        <pc:cxnChg chg="add mod">
          <ac:chgData name="Huang, Po-kai" userId="be743c7d-0ad3-4a01-a6bb-e19e76bd5877" providerId="ADAL" clId="{6D20B641-506B-4CB9-B94C-564B1A0A9E08}" dt="2022-12-08T17:32:37.807" v="8068"/>
          <ac:cxnSpMkLst>
            <pc:docMk/>
            <pc:sldMk cId="3595427842" sldId="991"/>
            <ac:cxnSpMk id="16" creationId="{7079CE92-0F6D-4E12-97C5-3259684C2CDD}"/>
          </ac:cxnSpMkLst>
        </pc:cxnChg>
        <pc:cxnChg chg="add del mod">
          <ac:chgData name="Huang, Po-kai" userId="be743c7d-0ad3-4a01-a6bb-e19e76bd5877" providerId="ADAL" clId="{6D20B641-506B-4CB9-B94C-564B1A0A9E08}" dt="2022-12-08T17:32:46.834" v="8069" actId="478"/>
          <ac:cxnSpMkLst>
            <pc:docMk/>
            <pc:sldMk cId="3595427842" sldId="991"/>
            <ac:cxnSpMk id="20" creationId="{00663AA5-CD9C-4707-8831-130E52254503}"/>
          </ac:cxnSpMkLst>
        </pc:cxnChg>
      </pc:sldChg>
      <pc:sldMasterChg chg="modSp mod modSldLayout">
        <pc:chgData name="Huang, Po-kai" userId="be743c7d-0ad3-4a01-a6bb-e19e76bd5877" providerId="ADAL" clId="{6D20B641-506B-4CB9-B94C-564B1A0A9E08}" dt="2022-12-02T22:26:47.945" v="23"/>
        <pc:sldMasterMkLst>
          <pc:docMk/>
          <pc:sldMasterMk cId="0" sldId="2147483648"/>
        </pc:sldMasterMkLst>
        <pc:spChg chg="mod">
          <ac:chgData name="Huang, Po-kai" userId="be743c7d-0ad3-4a01-a6bb-e19e76bd5877" providerId="ADAL" clId="{6D20B641-506B-4CB9-B94C-564B1A0A9E08}" dt="2022-12-02T22:26:25.651" v="21" actId="20577"/>
          <ac:spMkLst>
            <pc:docMk/>
            <pc:sldMasterMk cId="0" sldId="2147483648"/>
            <ac:spMk id="1028" creationId="{1CADB04A-8BC5-4077-AD64-B68ADEED3033}"/>
          </ac:spMkLst>
        </pc:spChg>
        <pc:spChg chg="mod">
          <ac:chgData name="Huang, Po-kai" userId="be743c7d-0ad3-4a01-a6bb-e19e76bd5877" providerId="ADAL" clId="{6D20B641-506B-4CB9-B94C-564B1A0A9E08}" dt="2022-12-02T22:26:17.561" v="15" actId="20577"/>
          <ac:spMkLst>
            <pc:docMk/>
            <pc:sldMasterMk cId="0" sldId="2147483648"/>
            <ac:spMk id="1031" creationId="{F47EBAF5-52AC-49CF-A3FD-31E596F2D8C6}"/>
          </ac:spMkLst>
        </pc:spChg>
        <pc:sldLayoutChg chg="modSp mod">
          <pc:chgData name="Huang, Po-kai" userId="be743c7d-0ad3-4a01-a6bb-e19e76bd5877" providerId="ADAL" clId="{6D20B641-506B-4CB9-B94C-564B1A0A9E08}" dt="2022-12-02T22:26:44.970" v="22"/>
          <pc:sldLayoutMkLst>
            <pc:docMk/>
            <pc:sldMasterMk cId="0" sldId="2147483648"/>
            <pc:sldLayoutMk cId="605707346" sldId="2147485760"/>
          </pc:sldLayoutMkLst>
          <pc:spChg chg="mod">
            <ac:chgData name="Huang, Po-kai" userId="be743c7d-0ad3-4a01-a6bb-e19e76bd5877" providerId="ADAL" clId="{6D20B641-506B-4CB9-B94C-564B1A0A9E08}" dt="2022-12-02T22:26:44.970" v="22"/>
            <ac:spMkLst>
              <pc:docMk/>
              <pc:sldMasterMk cId="0" sldId="2147483648"/>
              <pc:sldLayoutMk cId="605707346" sldId="2147485760"/>
              <ac:spMk id="4" creationId="{06CFF25A-AE5D-4878-BC4A-E0F2E0863D11}"/>
            </ac:spMkLst>
          </pc:spChg>
        </pc:sldLayoutChg>
        <pc:sldLayoutChg chg="modSp mod">
          <pc:chgData name="Huang, Po-kai" userId="be743c7d-0ad3-4a01-a6bb-e19e76bd5877" providerId="ADAL" clId="{6D20B641-506B-4CB9-B94C-564B1A0A9E08}" dt="2022-12-02T22:26:47.945" v="23"/>
          <pc:sldLayoutMkLst>
            <pc:docMk/>
            <pc:sldMasterMk cId="0" sldId="2147483648"/>
            <pc:sldLayoutMk cId="262605221" sldId="2147485761"/>
          </pc:sldLayoutMkLst>
          <pc:spChg chg="mod">
            <ac:chgData name="Huang, Po-kai" userId="be743c7d-0ad3-4a01-a6bb-e19e76bd5877" providerId="ADAL" clId="{6D20B641-506B-4CB9-B94C-564B1A0A9E08}" dt="2022-12-02T22:26:47.945" v="23"/>
            <ac:spMkLst>
              <pc:docMk/>
              <pc:sldMasterMk cId="0" sldId="2147483648"/>
              <pc:sldLayoutMk cId="262605221" sldId="2147485761"/>
              <ac:spMk id="4" creationId="{1346AB4A-F2D2-4CAE-A247-7BBB1DA6E2BC}"/>
            </ac:spMkLst>
          </pc:spChg>
        </pc:sldLayoutChg>
      </pc:sldMasterChg>
    </pc:docChg>
  </pc:docChgLst>
  <pc:docChgLst>
    <pc:chgData name="Huang, Po-kai" userId="be743c7d-0ad3-4a01-a6bb-e19e76bd5877" providerId="ADAL" clId="{C2C4A33D-FD94-4F8D-AEA6-3A7DEA731D01}"/>
    <pc:docChg chg="undo custSel addSld delSld modSld sldOrd modMainMaster">
      <pc:chgData name="Huang, Po-kai" userId="be743c7d-0ad3-4a01-a6bb-e19e76bd5877" providerId="ADAL" clId="{C2C4A33D-FD94-4F8D-AEA6-3A7DEA731D01}" dt="2023-10-27T21:10:40.319" v="8685" actId="20577"/>
      <pc:docMkLst>
        <pc:docMk/>
      </pc:docMkLst>
      <pc:sldChg chg="modSp mod">
        <pc:chgData name="Huang, Po-kai" userId="be743c7d-0ad3-4a01-a6bb-e19e76bd5877" providerId="ADAL" clId="{C2C4A33D-FD94-4F8D-AEA6-3A7DEA731D01}" dt="2023-10-24T19:12:40.001" v="5885" actId="20577"/>
        <pc:sldMkLst>
          <pc:docMk/>
          <pc:sldMk cId="0" sldId="331"/>
        </pc:sldMkLst>
        <pc:spChg chg="mod">
          <ac:chgData name="Huang, Po-kai" userId="be743c7d-0ad3-4a01-a6bb-e19e76bd5877" providerId="ADAL" clId="{C2C4A33D-FD94-4F8D-AEA6-3A7DEA731D01}" dt="2023-10-24T19:12:40.001" v="5885" actId="20577"/>
          <ac:spMkLst>
            <pc:docMk/>
            <pc:sldMk cId="0" sldId="331"/>
            <ac:spMk id="15365" creationId="{5EB80220-6DDA-46D8-A532-4F8294B75F35}"/>
          </ac:spMkLst>
        </pc:spChg>
      </pc:sldChg>
      <pc:sldChg chg="modSp mod">
        <pc:chgData name="Huang, Po-kai" userId="be743c7d-0ad3-4a01-a6bb-e19e76bd5877" providerId="ADAL" clId="{C2C4A33D-FD94-4F8D-AEA6-3A7DEA731D01}" dt="2023-10-25T17:06:51.188" v="8492" actId="5793"/>
        <pc:sldMkLst>
          <pc:docMk/>
          <pc:sldMk cId="855950658" sldId="988"/>
        </pc:sldMkLst>
        <pc:spChg chg="mod">
          <ac:chgData name="Huang, Po-kai" userId="be743c7d-0ad3-4a01-a6bb-e19e76bd5877" providerId="ADAL" clId="{C2C4A33D-FD94-4F8D-AEA6-3A7DEA731D01}" dt="2023-10-25T17:06:51.188" v="8492" actId="5793"/>
          <ac:spMkLst>
            <pc:docMk/>
            <pc:sldMk cId="855950658" sldId="988"/>
            <ac:spMk id="3" creationId="{DDF50BC0-3644-15EE-657B-5C1DEAAA1C9C}"/>
          </ac:spMkLst>
        </pc:spChg>
      </pc:sldChg>
      <pc:sldChg chg="modSp mod">
        <pc:chgData name="Huang, Po-kai" userId="be743c7d-0ad3-4a01-a6bb-e19e76bd5877" providerId="ADAL" clId="{C2C4A33D-FD94-4F8D-AEA6-3A7DEA731D01}" dt="2023-10-25T16:43:59.073" v="7767" actId="20577"/>
        <pc:sldMkLst>
          <pc:docMk/>
          <pc:sldMk cId="1110725619" sldId="992"/>
        </pc:sldMkLst>
        <pc:spChg chg="mod">
          <ac:chgData name="Huang, Po-kai" userId="be743c7d-0ad3-4a01-a6bb-e19e76bd5877" providerId="ADAL" clId="{C2C4A33D-FD94-4F8D-AEA6-3A7DEA731D01}" dt="2023-10-25T16:43:59.073" v="7767" actId="20577"/>
          <ac:spMkLst>
            <pc:docMk/>
            <pc:sldMk cId="1110725619" sldId="992"/>
            <ac:spMk id="3" creationId="{F1A6C8B7-5BDF-E9FD-44EE-55E9DE71104D}"/>
          </ac:spMkLst>
        </pc:spChg>
      </pc:sldChg>
      <pc:sldChg chg="del">
        <pc:chgData name="Huang, Po-kai" userId="be743c7d-0ad3-4a01-a6bb-e19e76bd5877" providerId="ADAL" clId="{C2C4A33D-FD94-4F8D-AEA6-3A7DEA731D01}" dt="2023-10-16T17:00:28.927" v="2426" actId="47"/>
        <pc:sldMkLst>
          <pc:docMk/>
          <pc:sldMk cId="3360582486" sldId="993"/>
        </pc:sldMkLst>
      </pc:sldChg>
      <pc:sldChg chg="del">
        <pc:chgData name="Huang, Po-kai" userId="be743c7d-0ad3-4a01-a6bb-e19e76bd5877" providerId="ADAL" clId="{C2C4A33D-FD94-4F8D-AEA6-3A7DEA731D01}" dt="2023-10-16T17:00:28.927" v="2426" actId="47"/>
        <pc:sldMkLst>
          <pc:docMk/>
          <pc:sldMk cId="3877245870" sldId="994"/>
        </pc:sldMkLst>
      </pc:sldChg>
      <pc:sldChg chg="del">
        <pc:chgData name="Huang, Po-kai" userId="be743c7d-0ad3-4a01-a6bb-e19e76bd5877" providerId="ADAL" clId="{C2C4A33D-FD94-4F8D-AEA6-3A7DEA731D01}" dt="2023-10-16T17:00:28.927" v="2426" actId="47"/>
        <pc:sldMkLst>
          <pc:docMk/>
          <pc:sldMk cId="4164127250" sldId="995"/>
        </pc:sldMkLst>
      </pc:sldChg>
      <pc:sldChg chg="del">
        <pc:chgData name="Huang, Po-kai" userId="be743c7d-0ad3-4a01-a6bb-e19e76bd5877" providerId="ADAL" clId="{C2C4A33D-FD94-4F8D-AEA6-3A7DEA731D01}" dt="2023-10-16T17:00:28.927" v="2426" actId="47"/>
        <pc:sldMkLst>
          <pc:docMk/>
          <pc:sldMk cId="3621415359" sldId="996"/>
        </pc:sldMkLst>
      </pc:sldChg>
      <pc:sldChg chg="del">
        <pc:chgData name="Huang, Po-kai" userId="be743c7d-0ad3-4a01-a6bb-e19e76bd5877" providerId="ADAL" clId="{C2C4A33D-FD94-4F8D-AEA6-3A7DEA731D01}" dt="2023-10-16T17:00:28.927" v="2426" actId="47"/>
        <pc:sldMkLst>
          <pc:docMk/>
          <pc:sldMk cId="764349307" sldId="997"/>
        </pc:sldMkLst>
      </pc:sldChg>
      <pc:sldChg chg="modSp add del mod">
        <pc:chgData name="Huang, Po-kai" userId="be743c7d-0ad3-4a01-a6bb-e19e76bd5877" providerId="ADAL" clId="{C2C4A33D-FD94-4F8D-AEA6-3A7DEA731D01}" dt="2023-10-24T21:17:21.182" v="7149" actId="47"/>
        <pc:sldMkLst>
          <pc:docMk/>
          <pc:sldMk cId="3063266915" sldId="997"/>
        </pc:sldMkLst>
        <pc:spChg chg="mod">
          <ac:chgData name="Huang, Po-kai" userId="be743c7d-0ad3-4a01-a6bb-e19e76bd5877" providerId="ADAL" clId="{C2C4A33D-FD94-4F8D-AEA6-3A7DEA731D01}" dt="2023-10-24T21:16:38.573" v="7085" actId="20577"/>
          <ac:spMkLst>
            <pc:docMk/>
            <pc:sldMk cId="3063266915" sldId="997"/>
            <ac:spMk id="2" creationId="{00000000-0000-0000-0000-000000000000}"/>
          </ac:spMkLst>
        </pc:spChg>
      </pc:sldChg>
      <pc:sldChg chg="del">
        <pc:chgData name="Huang, Po-kai" userId="be743c7d-0ad3-4a01-a6bb-e19e76bd5877" providerId="ADAL" clId="{C2C4A33D-FD94-4F8D-AEA6-3A7DEA731D01}" dt="2023-10-16T17:00:28.927" v="2426" actId="47"/>
        <pc:sldMkLst>
          <pc:docMk/>
          <pc:sldMk cId="3740280570" sldId="998"/>
        </pc:sldMkLst>
      </pc:sldChg>
      <pc:sldChg chg="modSp add mod">
        <pc:chgData name="Huang, Po-kai" userId="be743c7d-0ad3-4a01-a6bb-e19e76bd5877" providerId="ADAL" clId="{C2C4A33D-FD94-4F8D-AEA6-3A7DEA731D01}" dt="2023-10-25T17:10:45.562" v="8521" actId="20577"/>
        <pc:sldMkLst>
          <pc:docMk/>
          <pc:sldMk cId="3873739036" sldId="998"/>
        </pc:sldMkLst>
        <pc:spChg chg="mod">
          <ac:chgData name="Huang, Po-kai" userId="be743c7d-0ad3-4a01-a6bb-e19e76bd5877" providerId="ADAL" clId="{C2C4A33D-FD94-4F8D-AEA6-3A7DEA731D01}" dt="2023-10-25T17:06:39.071" v="8491" actId="20577"/>
          <ac:spMkLst>
            <pc:docMk/>
            <pc:sldMk cId="3873739036" sldId="998"/>
            <ac:spMk id="2" creationId="{00000000-0000-0000-0000-000000000000}"/>
          </ac:spMkLst>
        </pc:spChg>
        <pc:spChg chg="mod">
          <ac:chgData name="Huang, Po-kai" userId="be743c7d-0ad3-4a01-a6bb-e19e76bd5877" providerId="ADAL" clId="{C2C4A33D-FD94-4F8D-AEA6-3A7DEA731D01}" dt="2023-10-25T17:10:45.562" v="8521" actId="20577"/>
          <ac:spMkLst>
            <pc:docMk/>
            <pc:sldMk cId="3873739036" sldId="998"/>
            <ac:spMk id="3" creationId="{00000000-0000-0000-0000-000000000000}"/>
          </ac:spMkLst>
        </pc:spChg>
      </pc:sldChg>
      <pc:sldChg chg="modSp add del mod">
        <pc:chgData name="Huang, Po-kai" userId="be743c7d-0ad3-4a01-a6bb-e19e76bd5877" providerId="ADAL" clId="{C2C4A33D-FD94-4F8D-AEA6-3A7DEA731D01}" dt="2023-10-26T19:04:15.546" v="8658" actId="108"/>
        <pc:sldMkLst>
          <pc:docMk/>
          <pc:sldMk cId="548594872" sldId="999"/>
        </pc:sldMkLst>
        <pc:spChg chg="mod">
          <ac:chgData name="Huang, Po-kai" userId="be743c7d-0ad3-4a01-a6bb-e19e76bd5877" providerId="ADAL" clId="{C2C4A33D-FD94-4F8D-AEA6-3A7DEA731D01}" dt="2023-10-26T19:04:15.546" v="8658" actId="108"/>
          <ac:spMkLst>
            <pc:docMk/>
            <pc:sldMk cId="548594872" sldId="999"/>
            <ac:spMk id="3" creationId="{C0722C44-B404-7BF9-9125-C0DBB419F7F5}"/>
          </ac:spMkLst>
        </pc:spChg>
      </pc:sldChg>
      <pc:sldChg chg="add del">
        <pc:chgData name="Huang, Po-kai" userId="be743c7d-0ad3-4a01-a6bb-e19e76bd5877" providerId="ADAL" clId="{C2C4A33D-FD94-4F8D-AEA6-3A7DEA731D01}" dt="2023-10-24T21:20:59.540" v="7344" actId="47"/>
        <pc:sldMkLst>
          <pc:docMk/>
          <pc:sldMk cId="848560575" sldId="1000"/>
        </pc:sldMkLst>
      </pc:sldChg>
      <pc:sldChg chg="del">
        <pc:chgData name="Huang, Po-kai" userId="be743c7d-0ad3-4a01-a6bb-e19e76bd5877" providerId="ADAL" clId="{C2C4A33D-FD94-4F8D-AEA6-3A7DEA731D01}" dt="2023-10-24T21:14:07.306" v="7078" actId="47"/>
        <pc:sldMkLst>
          <pc:docMk/>
          <pc:sldMk cId="2027592993" sldId="1000"/>
        </pc:sldMkLst>
      </pc:sldChg>
      <pc:sldChg chg="del">
        <pc:chgData name="Huang, Po-kai" userId="be743c7d-0ad3-4a01-a6bb-e19e76bd5877" providerId="ADAL" clId="{C2C4A33D-FD94-4F8D-AEA6-3A7DEA731D01}" dt="2023-10-24T21:14:07.841" v="7079" actId="47"/>
        <pc:sldMkLst>
          <pc:docMk/>
          <pc:sldMk cId="2820157338" sldId="1001"/>
        </pc:sldMkLst>
      </pc:sldChg>
      <pc:sldChg chg="modSp new mod">
        <pc:chgData name="Huang, Po-kai" userId="be743c7d-0ad3-4a01-a6bb-e19e76bd5877" providerId="ADAL" clId="{C2C4A33D-FD94-4F8D-AEA6-3A7DEA731D01}" dt="2023-10-25T16:44:25.889" v="7773" actId="20577"/>
        <pc:sldMkLst>
          <pc:docMk/>
          <pc:sldMk cId="1460382712" sldId="1002"/>
        </pc:sldMkLst>
        <pc:spChg chg="mod">
          <ac:chgData name="Huang, Po-kai" userId="be743c7d-0ad3-4a01-a6bb-e19e76bd5877" providerId="ADAL" clId="{C2C4A33D-FD94-4F8D-AEA6-3A7DEA731D01}" dt="2023-10-16T16:37:45.593" v="390" actId="20577"/>
          <ac:spMkLst>
            <pc:docMk/>
            <pc:sldMk cId="1460382712" sldId="1002"/>
            <ac:spMk id="2" creationId="{B52BE269-418A-BA42-61AF-D444FF9DC54E}"/>
          </ac:spMkLst>
        </pc:spChg>
        <pc:spChg chg="mod">
          <ac:chgData name="Huang, Po-kai" userId="be743c7d-0ad3-4a01-a6bb-e19e76bd5877" providerId="ADAL" clId="{C2C4A33D-FD94-4F8D-AEA6-3A7DEA731D01}" dt="2023-10-25T16:44:25.889" v="7773" actId="20577"/>
          <ac:spMkLst>
            <pc:docMk/>
            <pc:sldMk cId="1460382712" sldId="1002"/>
            <ac:spMk id="3" creationId="{044CAF09-2AF0-3B71-CFAA-17666BA51BF2}"/>
          </ac:spMkLst>
        </pc:spChg>
      </pc:sldChg>
      <pc:sldChg chg="modSp new mod">
        <pc:chgData name="Huang, Po-kai" userId="be743c7d-0ad3-4a01-a6bb-e19e76bd5877" providerId="ADAL" clId="{C2C4A33D-FD94-4F8D-AEA6-3A7DEA731D01}" dt="2023-10-25T16:46:07.646" v="7778" actId="20577"/>
        <pc:sldMkLst>
          <pc:docMk/>
          <pc:sldMk cId="3132441675" sldId="1003"/>
        </pc:sldMkLst>
        <pc:spChg chg="mod">
          <ac:chgData name="Huang, Po-kai" userId="be743c7d-0ad3-4a01-a6bb-e19e76bd5877" providerId="ADAL" clId="{C2C4A33D-FD94-4F8D-AEA6-3A7DEA731D01}" dt="2023-10-16T16:41:42.200" v="1103" actId="20577"/>
          <ac:spMkLst>
            <pc:docMk/>
            <pc:sldMk cId="3132441675" sldId="1003"/>
            <ac:spMk id="2" creationId="{25A97EBF-3050-5FC6-7396-A915AC84A01E}"/>
          </ac:spMkLst>
        </pc:spChg>
        <pc:spChg chg="mod">
          <ac:chgData name="Huang, Po-kai" userId="be743c7d-0ad3-4a01-a6bb-e19e76bd5877" providerId="ADAL" clId="{C2C4A33D-FD94-4F8D-AEA6-3A7DEA731D01}" dt="2023-10-25T16:46:07.646" v="7778" actId="20577"/>
          <ac:spMkLst>
            <pc:docMk/>
            <pc:sldMk cId="3132441675" sldId="1003"/>
            <ac:spMk id="3" creationId="{C739277F-D5B2-1560-BA40-59B166C146BE}"/>
          </ac:spMkLst>
        </pc:spChg>
      </pc:sldChg>
      <pc:sldChg chg="modSp new mod">
        <pc:chgData name="Huang, Po-kai" userId="be743c7d-0ad3-4a01-a6bb-e19e76bd5877" providerId="ADAL" clId="{C2C4A33D-FD94-4F8D-AEA6-3A7DEA731D01}" dt="2023-10-26T19:00:15.108" v="8657" actId="20577"/>
        <pc:sldMkLst>
          <pc:docMk/>
          <pc:sldMk cId="531352081" sldId="1004"/>
        </pc:sldMkLst>
        <pc:spChg chg="mod">
          <ac:chgData name="Huang, Po-kai" userId="be743c7d-0ad3-4a01-a6bb-e19e76bd5877" providerId="ADAL" clId="{C2C4A33D-FD94-4F8D-AEA6-3A7DEA731D01}" dt="2023-10-24T18:39:11.993" v="5164" actId="20577"/>
          <ac:spMkLst>
            <pc:docMk/>
            <pc:sldMk cId="531352081" sldId="1004"/>
            <ac:spMk id="2" creationId="{6CA561AA-9DFE-6DB7-DF81-680EF5E35692}"/>
          </ac:spMkLst>
        </pc:spChg>
        <pc:spChg chg="mod">
          <ac:chgData name="Huang, Po-kai" userId="be743c7d-0ad3-4a01-a6bb-e19e76bd5877" providerId="ADAL" clId="{C2C4A33D-FD94-4F8D-AEA6-3A7DEA731D01}" dt="2023-10-26T19:00:15.108" v="8657" actId="20577"/>
          <ac:spMkLst>
            <pc:docMk/>
            <pc:sldMk cId="531352081" sldId="1004"/>
            <ac:spMk id="3" creationId="{91587ECF-11F1-95DD-1E77-AEEDBE350CA3}"/>
          </ac:spMkLst>
        </pc:spChg>
      </pc:sldChg>
      <pc:sldChg chg="modSp new mod">
        <pc:chgData name="Huang, Po-kai" userId="be743c7d-0ad3-4a01-a6bb-e19e76bd5877" providerId="ADAL" clId="{C2C4A33D-FD94-4F8D-AEA6-3A7DEA731D01}" dt="2023-10-25T16:54:15.010" v="8233" actId="20577"/>
        <pc:sldMkLst>
          <pc:docMk/>
          <pc:sldMk cId="2154720797" sldId="1005"/>
        </pc:sldMkLst>
        <pc:spChg chg="mod">
          <ac:chgData name="Huang, Po-kai" userId="be743c7d-0ad3-4a01-a6bb-e19e76bd5877" providerId="ADAL" clId="{C2C4A33D-FD94-4F8D-AEA6-3A7DEA731D01}" dt="2023-10-24T19:14:36.654" v="6072" actId="20577"/>
          <ac:spMkLst>
            <pc:docMk/>
            <pc:sldMk cId="2154720797" sldId="1005"/>
            <ac:spMk id="2" creationId="{292A222C-D7EE-C172-128F-1A93C751A2A6}"/>
          </ac:spMkLst>
        </pc:spChg>
        <pc:spChg chg="mod">
          <ac:chgData name="Huang, Po-kai" userId="be743c7d-0ad3-4a01-a6bb-e19e76bd5877" providerId="ADAL" clId="{C2C4A33D-FD94-4F8D-AEA6-3A7DEA731D01}" dt="2023-10-25T16:54:15.010" v="8233" actId="20577"/>
          <ac:spMkLst>
            <pc:docMk/>
            <pc:sldMk cId="2154720797" sldId="1005"/>
            <ac:spMk id="3" creationId="{FC496530-55A0-634E-6EA2-7F589E26B70A}"/>
          </ac:spMkLst>
        </pc:spChg>
      </pc:sldChg>
      <pc:sldChg chg="addSp delSp modSp new del mod">
        <pc:chgData name="Huang, Po-kai" userId="be743c7d-0ad3-4a01-a6bb-e19e76bd5877" providerId="ADAL" clId="{C2C4A33D-FD94-4F8D-AEA6-3A7DEA731D01}" dt="2023-10-24T17:35:16.315" v="3979" actId="47"/>
        <pc:sldMkLst>
          <pc:docMk/>
          <pc:sldMk cId="3120069736" sldId="1005"/>
        </pc:sldMkLst>
        <pc:spChg chg="del">
          <ac:chgData name="Huang, Po-kai" userId="be743c7d-0ad3-4a01-a6bb-e19e76bd5877" providerId="ADAL" clId="{C2C4A33D-FD94-4F8D-AEA6-3A7DEA731D01}" dt="2023-10-16T21:10:47.503" v="2778"/>
          <ac:spMkLst>
            <pc:docMk/>
            <pc:sldMk cId="3120069736" sldId="1005"/>
            <ac:spMk id="3" creationId="{C08C5E9E-A546-AC0C-A29E-A20F4D9F4011}"/>
          </ac:spMkLst>
        </pc:spChg>
        <pc:spChg chg="add del mod">
          <ac:chgData name="Huang, Po-kai" userId="be743c7d-0ad3-4a01-a6bb-e19e76bd5877" providerId="ADAL" clId="{C2C4A33D-FD94-4F8D-AEA6-3A7DEA731D01}" dt="2023-10-16T21:45:55.486" v="2785" actId="478"/>
          <ac:spMkLst>
            <pc:docMk/>
            <pc:sldMk cId="3120069736" sldId="1005"/>
            <ac:spMk id="6" creationId="{44607D8D-2817-B6A5-9CA4-FB4E2D9E9080}"/>
          </ac:spMkLst>
        </pc:spChg>
        <pc:spChg chg="add del">
          <ac:chgData name="Huang, Po-kai" userId="be743c7d-0ad3-4a01-a6bb-e19e76bd5877" providerId="ADAL" clId="{C2C4A33D-FD94-4F8D-AEA6-3A7DEA731D01}" dt="2023-10-16T21:45:58.927" v="2786" actId="478"/>
          <ac:spMkLst>
            <pc:docMk/>
            <pc:sldMk cId="3120069736" sldId="1005"/>
            <ac:spMk id="7" creationId="{C5DC3770-AAF5-FC32-BB21-9A53EF9D4AC5}"/>
          </ac:spMkLst>
        </pc:spChg>
        <pc:spChg chg="add mod">
          <ac:chgData name="Huang, Po-kai" userId="be743c7d-0ad3-4a01-a6bb-e19e76bd5877" providerId="ADAL" clId="{C2C4A33D-FD94-4F8D-AEA6-3A7DEA731D01}" dt="2023-10-16T21:45:55.486" v="2785" actId="478"/>
          <ac:spMkLst>
            <pc:docMk/>
            <pc:sldMk cId="3120069736" sldId="1005"/>
            <ac:spMk id="8" creationId="{13D44A50-8539-D2E7-A547-7F9C0FFF7118}"/>
          </ac:spMkLst>
        </pc:spChg>
      </pc:sldChg>
      <pc:sldChg chg="modSp new del mod">
        <pc:chgData name="Huang, Po-kai" userId="be743c7d-0ad3-4a01-a6bb-e19e76bd5877" providerId="ADAL" clId="{C2C4A33D-FD94-4F8D-AEA6-3A7DEA731D01}" dt="2023-10-24T17:35:21.026" v="3980" actId="47"/>
        <pc:sldMkLst>
          <pc:docMk/>
          <pc:sldMk cId="2486394108" sldId="1006"/>
        </pc:sldMkLst>
        <pc:spChg chg="mod">
          <ac:chgData name="Huang, Po-kai" userId="be743c7d-0ad3-4a01-a6bb-e19e76bd5877" providerId="ADAL" clId="{C2C4A33D-FD94-4F8D-AEA6-3A7DEA731D01}" dt="2023-10-24T17:08:13.107" v="3474"/>
          <ac:spMkLst>
            <pc:docMk/>
            <pc:sldMk cId="2486394108" sldId="1006"/>
            <ac:spMk id="3" creationId="{AE2D32A4-D0A6-E495-256D-AC86CBBF4F32}"/>
          </ac:spMkLst>
        </pc:spChg>
      </pc:sldChg>
      <pc:sldChg chg="modSp new mod ord">
        <pc:chgData name="Huang, Po-kai" userId="be743c7d-0ad3-4a01-a6bb-e19e76bd5877" providerId="ADAL" clId="{C2C4A33D-FD94-4F8D-AEA6-3A7DEA731D01}" dt="2023-10-27T21:10:40.319" v="8685" actId="20577"/>
        <pc:sldMkLst>
          <pc:docMk/>
          <pc:sldMk cId="2810309894" sldId="1006"/>
        </pc:sldMkLst>
        <pc:spChg chg="mod">
          <ac:chgData name="Huang, Po-kai" userId="be743c7d-0ad3-4a01-a6bb-e19e76bd5877" providerId="ADAL" clId="{C2C4A33D-FD94-4F8D-AEA6-3A7DEA731D01}" dt="2023-10-27T21:10:40.319" v="8685" actId="20577"/>
          <ac:spMkLst>
            <pc:docMk/>
            <pc:sldMk cId="2810309894" sldId="1006"/>
            <ac:spMk id="2" creationId="{86069FEF-0697-A937-2753-8390878DD3AB}"/>
          </ac:spMkLst>
        </pc:spChg>
        <pc:spChg chg="mod">
          <ac:chgData name="Huang, Po-kai" userId="be743c7d-0ad3-4a01-a6bb-e19e76bd5877" providerId="ADAL" clId="{C2C4A33D-FD94-4F8D-AEA6-3A7DEA731D01}" dt="2023-10-24T21:10:04.484" v="6993" actId="20577"/>
          <ac:spMkLst>
            <pc:docMk/>
            <pc:sldMk cId="2810309894" sldId="1006"/>
            <ac:spMk id="3" creationId="{0C29DD92-5CCB-4D60-7E36-EE2BB4D05C4E}"/>
          </ac:spMkLst>
        </pc:spChg>
      </pc:sldChg>
      <pc:sldChg chg="addSp modSp new mod ord">
        <pc:chgData name="Huang, Po-kai" userId="be743c7d-0ad3-4a01-a6bb-e19e76bd5877" providerId="ADAL" clId="{C2C4A33D-FD94-4F8D-AEA6-3A7DEA731D01}" dt="2023-10-25T16:48:49.330" v="7897" actId="20577"/>
        <pc:sldMkLst>
          <pc:docMk/>
          <pc:sldMk cId="2781695036" sldId="1007"/>
        </pc:sldMkLst>
        <pc:spChg chg="mod">
          <ac:chgData name="Huang, Po-kai" userId="be743c7d-0ad3-4a01-a6bb-e19e76bd5877" providerId="ADAL" clId="{C2C4A33D-FD94-4F8D-AEA6-3A7DEA731D01}" dt="2023-10-24T21:21:24.990" v="7347" actId="20577"/>
          <ac:spMkLst>
            <pc:docMk/>
            <pc:sldMk cId="2781695036" sldId="1007"/>
            <ac:spMk id="2" creationId="{825C86E3-06FE-C25D-0565-A20EE7775862}"/>
          </ac:spMkLst>
        </pc:spChg>
        <pc:spChg chg="mod">
          <ac:chgData name="Huang, Po-kai" userId="be743c7d-0ad3-4a01-a6bb-e19e76bd5877" providerId="ADAL" clId="{C2C4A33D-FD94-4F8D-AEA6-3A7DEA731D01}" dt="2023-10-25T16:48:49.330" v="7897" actId="20577"/>
          <ac:spMkLst>
            <pc:docMk/>
            <pc:sldMk cId="2781695036" sldId="1007"/>
            <ac:spMk id="3" creationId="{C1C9D46C-8A38-860D-EE62-35076A831B01}"/>
          </ac:spMkLst>
        </pc:spChg>
        <pc:spChg chg="add mod">
          <ac:chgData name="Huang, Po-kai" userId="be743c7d-0ad3-4a01-a6bb-e19e76bd5877" providerId="ADAL" clId="{C2C4A33D-FD94-4F8D-AEA6-3A7DEA731D01}" dt="2023-10-24T21:11:15.995" v="6997"/>
          <ac:spMkLst>
            <pc:docMk/>
            <pc:sldMk cId="2781695036" sldId="1007"/>
            <ac:spMk id="9" creationId="{DD513E12-A2D6-6C5C-7C83-7518BC51CAF4}"/>
          </ac:spMkLst>
        </pc:spChg>
        <pc:picChg chg="add mod">
          <ac:chgData name="Huang, Po-kai" userId="be743c7d-0ad3-4a01-a6bb-e19e76bd5877" providerId="ADAL" clId="{C2C4A33D-FD94-4F8D-AEA6-3A7DEA731D01}" dt="2023-10-24T21:11:15.995" v="6997"/>
          <ac:picMkLst>
            <pc:docMk/>
            <pc:sldMk cId="2781695036" sldId="1007"/>
            <ac:picMk id="6" creationId="{2821C243-2089-E4FE-9DE0-E70E2E9C783B}"/>
          </ac:picMkLst>
        </pc:picChg>
        <pc:picChg chg="add mod">
          <ac:chgData name="Huang, Po-kai" userId="be743c7d-0ad3-4a01-a6bb-e19e76bd5877" providerId="ADAL" clId="{C2C4A33D-FD94-4F8D-AEA6-3A7DEA731D01}" dt="2023-10-24T21:11:15.995" v="6997"/>
          <ac:picMkLst>
            <pc:docMk/>
            <pc:sldMk cId="2781695036" sldId="1007"/>
            <ac:picMk id="7" creationId="{381C51D4-6997-EA0B-C5BD-76A5BE94E3DC}"/>
          </ac:picMkLst>
        </pc:picChg>
        <pc:cxnChg chg="add mod">
          <ac:chgData name="Huang, Po-kai" userId="be743c7d-0ad3-4a01-a6bb-e19e76bd5877" providerId="ADAL" clId="{C2C4A33D-FD94-4F8D-AEA6-3A7DEA731D01}" dt="2023-10-24T21:11:15.995" v="6997"/>
          <ac:cxnSpMkLst>
            <pc:docMk/>
            <pc:sldMk cId="2781695036" sldId="1007"/>
            <ac:cxnSpMk id="8" creationId="{3512C6D6-C49B-D384-B309-49BD9B11D452}"/>
          </ac:cxnSpMkLst>
        </pc:cxnChg>
      </pc:sldChg>
      <pc:sldChg chg="add del">
        <pc:chgData name="Huang, Po-kai" userId="be743c7d-0ad3-4a01-a6bb-e19e76bd5877" providerId="ADAL" clId="{C2C4A33D-FD94-4F8D-AEA6-3A7DEA731D01}" dt="2023-10-24T21:17:48.333" v="7194" actId="47"/>
        <pc:sldMkLst>
          <pc:docMk/>
          <pc:sldMk cId="785838692" sldId="1008"/>
        </pc:sldMkLst>
      </pc:sldChg>
      <pc:sldChg chg="modSp new mod">
        <pc:chgData name="Huang, Po-kai" userId="be743c7d-0ad3-4a01-a6bb-e19e76bd5877" providerId="ADAL" clId="{C2C4A33D-FD94-4F8D-AEA6-3A7DEA731D01}" dt="2023-10-25T17:10:27.221" v="8501" actId="20577"/>
        <pc:sldMkLst>
          <pc:docMk/>
          <pc:sldMk cId="36289587" sldId="1009"/>
        </pc:sldMkLst>
        <pc:spChg chg="mod">
          <ac:chgData name="Huang, Po-kai" userId="be743c7d-0ad3-4a01-a6bb-e19e76bd5877" providerId="ADAL" clId="{C2C4A33D-FD94-4F8D-AEA6-3A7DEA731D01}" dt="2023-10-24T21:16:48.988" v="7087"/>
          <ac:spMkLst>
            <pc:docMk/>
            <pc:sldMk cId="36289587" sldId="1009"/>
            <ac:spMk id="2" creationId="{DB861147-82A2-B653-A6FF-EA8DB2A6084A}"/>
          </ac:spMkLst>
        </pc:spChg>
        <pc:spChg chg="mod">
          <ac:chgData name="Huang, Po-kai" userId="be743c7d-0ad3-4a01-a6bb-e19e76bd5877" providerId="ADAL" clId="{C2C4A33D-FD94-4F8D-AEA6-3A7DEA731D01}" dt="2023-10-25T17:10:27.221" v="8501" actId="20577"/>
          <ac:spMkLst>
            <pc:docMk/>
            <pc:sldMk cId="36289587" sldId="1009"/>
            <ac:spMk id="3" creationId="{80B1F8BB-6174-040F-7F10-0F70FEFD754B}"/>
          </ac:spMkLst>
        </pc:spChg>
      </pc:sldChg>
      <pc:sldChg chg="modSp new mod">
        <pc:chgData name="Huang, Po-kai" userId="be743c7d-0ad3-4a01-a6bb-e19e76bd5877" providerId="ADAL" clId="{C2C4A33D-FD94-4F8D-AEA6-3A7DEA731D01}" dt="2023-10-25T17:06:35.431" v="8490" actId="20577"/>
        <pc:sldMkLst>
          <pc:docMk/>
          <pc:sldMk cId="1450818199" sldId="1010"/>
        </pc:sldMkLst>
        <pc:spChg chg="mod">
          <ac:chgData name="Huang, Po-kai" userId="be743c7d-0ad3-4a01-a6bb-e19e76bd5877" providerId="ADAL" clId="{C2C4A33D-FD94-4F8D-AEA6-3A7DEA731D01}" dt="2023-10-25T17:06:33.979" v="8489" actId="20577"/>
          <ac:spMkLst>
            <pc:docMk/>
            <pc:sldMk cId="1450818199" sldId="1010"/>
            <ac:spMk id="2" creationId="{F4634FE9-16A1-C592-EB22-00E7834652B2}"/>
          </ac:spMkLst>
        </pc:spChg>
        <pc:spChg chg="mod">
          <ac:chgData name="Huang, Po-kai" userId="be743c7d-0ad3-4a01-a6bb-e19e76bd5877" providerId="ADAL" clId="{C2C4A33D-FD94-4F8D-AEA6-3A7DEA731D01}" dt="2023-10-25T17:06:35.431" v="8490" actId="20577"/>
          <ac:spMkLst>
            <pc:docMk/>
            <pc:sldMk cId="1450818199" sldId="1010"/>
            <ac:spMk id="3" creationId="{A61F6319-764F-F8BD-A78B-6493FFCE117A}"/>
          </ac:spMkLst>
        </pc:spChg>
      </pc:sldChg>
      <pc:sldChg chg="modSp new mod">
        <pc:chgData name="Huang, Po-kai" userId="be743c7d-0ad3-4a01-a6bb-e19e76bd5877" providerId="ADAL" clId="{C2C4A33D-FD94-4F8D-AEA6-3A7DEA731D01}" dt="2023-10-25T17:06:05.192" v="8488" actId="20577"/>
        <pc:sldMkLst>
          <pc:docMk/>
          <pc:sldMk cId="843783199" sldId="1011"/>
        </pc:sldMkLst>
        <pc:spChg chg="mod">
          <ac:chgData name="Huang, Po-kai" userId="be743c7d-0ad3-4a01-a6bb-e19e76bd5877" providerId="ADAL" clId="{C2C4A33D-FD94-4F8D-AEA6-3A7DEA731D01}" dt="2023-10-25T17:05:52.856" v="8474" actId="20577"/>
          <ac:spMkLst>
            <pc:docMk/>
            <pc:sldMk cId="843783199" sldId="1011"/>
            <ac:spMk id="2" creationId="{E39FCBC5-07A6-D97E-3E43-54E95DF73A4A}"/>
          </ac:spMkLst>
        </pc:spChg>
        <pc:spChg chg="mod">
          <ac:chgData name="Huang, Po-kai" userId="be743c7d-0ad3-4a01-a6bb-e19e76bd5877" providerId="ADAL" clId="{C2C4A33D-FD94-4F8D-AEA6-3A7DEA731D01}" dt="2023-10-25T17:06:05.192" v="8488" actId="20577"/>
          <ac:spMkLst>
            <pc:docMk/>
            <pc:sldMk cId="843783199" sldId="1011"/>
            <ac:spMk id="3" creationId="{41D33D9C-5A38-F88F-1D0A-739A76416D86}"/>
          </ac:spMkLst>
        </pc:spChg>
      </pc:sldChg>
      <pc:sldChg chg="modSp new del mod">
        <pc:chgData name="Huang, Po-kai" userId="be743c7d-0ad3-4a01-a6bb-e19e76bd5877" providerId="ADAL" clId="{C2C4A33D-FD94-4F8D-AEA6-3A7DEA731D01}" dt="2023-10-25T16:33:39.009" v="7759" actId="47"/>
        <pc:sldMkLst>
          <pc:docMk/>
          <pc:sldMk cId="1809274267" sldId="1011"/>
        </pc:sldMkLst>
        <pc:spChg chg="mod">
          <ac:chgData name="Huang, Po-kai" userId="be743c7d-0ad3-4a01-a6bb-e19e76bd5877" providerId="ADAL" clId="{C2C4A33D-FD94-4F8D-AEA6-3A7DEA731D01}" dt="2023-10-25T16:33:05.597" v="7758" actId="20577"/>
          <ac:spMkLst>
            <pc:docMk/>
            <pc:sldMk cId="1809274267" sldId="1011"/>
            <ac:spMk id="3" creationId="{7C3FFB3E-9D22-6E2B-2936-D82B6F702635}"/>
          </ac:spMkLst>
        </pc:spChg>
      </pc:sldChg>
      <pc:sldChg chg="modSp new del mod">
        <pc:chgData name="Huang, Po-kai" userId="be743c7d-0ad3-4a01-a6bb-e19e76bd5877" providerId="ADAL" clId="{C2C4A33D-FD94-4F8D-AEA6-3A7DEA731D01}" dt="2023-10-26T18:58:24.007" v="8633" actId="47"/>
        <pc:sldMkLst>
          <pc:docMk/>
          <pc:sldMk cId="26100637" sldId="1012"/>
        </pc:sldMkLst>
        <pc:spChg chg="mod">
          <ac:chgData name="Huang, Po-kai" userId="be743c7d-0ad3-4a01-a6bb-e19e76bd5877" providerId="ADAL" clId="{C2C4A33D-FD94-4F8D-AEA6-3A7DEA731D01}" dt="2023-10-26T17:25:25.619" v="8632" actId="20577"/>
          <ac:spMkLst>
            <pc:docMk/>
            <pc:sldMk cId="26100637" sldId="1012"/>
            <ac:spMk id="3" creationId="{A82C40ED-2469-04F6-8A17-A2C281F753A4}"/>
          </ac:spMkLst>
        </pc:spChg>
      </pc:sldChg>
      <pc:sldMasterChg chg="modSp mod modSldLayout">
        <pc:chgData name="Huang, Po-kai" userId="be743c7d-0ad3-4a01-a6bb-e19e76bd5877" providerId="ADAL" clId="{C2C4A33D-FD94-4F8D-AEA6-3A7DEA731D01}" dt="2023-10-16T16:35:08.084" v="50"/>
        <pc:sldMasterMkLst>
          <pc:docMk/>
          <pc:sldMasterMk cId="0" sldId="2147483648"/>
        </pc:sldMasterMkLst>
        <pc:spChg chg="mod">
          <ac:chgData name="Huang, Po-kai" userId="be743c7d-0ad3-4a01-a6bb-e19e76bd5877" providerId="ADAL" clId="{C2C4A33D-FD94-4F8D-AEA6-3A7DEA731D01}" dt="2023-10-16T16:34:44.686" v="48" actId="20577"/>
          <ac:spMkLst>
            <pc:docMk/>
            <pc:sldMasterMk cId="0" sldId="2147483648"/>
            <ac:spMk id="1028" creationId="{1CADB04A-8BC5-4077-AD64-B68ADEED3033}"/>
          </ac:spMkLst>
        </pc:spChg>
        <pc:spChg chg="mod">
          <ac:chgData name="Huang, Po-kai" userId="be743c7d-0ad3-4a01-a6bb-e19e76bd5877" providerId="ADAL" clId="{C2C4A33D-FD94-4F8D-AEA6-3A7DEA731D01}" dt="2023-10-16T16:34:38.262" v="41" actId="20577"/>
          <ac:spMkLst>
            <pc:docMk/>
            <pc:sldMasterMk cId="0" sldId="2147483648"/>
            <ac:spMk id="1031" creationId="{F47EBAF5-52AC-49CF-A3FD-31E596F2D8C6}"/>
          </ac:spMkLst>
        </pc:spChg>
        <pc:sldLayoutChg chg="modSp mod">
          <pc:chgData name="Huang, Po-kai" userId="be743c7d-0ad3-4a01-a6bb-e19e76bd5877" providerId="ADAL" clId="{C2C4A33D-FD94-4F8D-AEA6-3A7DEA731D01}" dt="2023-10-16T16:35:05.071" v="49"/>
          <pc:sldLayoutMkLst>
            <pc:docMk/>
            <pc:sldMasterMk cId="0" sldId="2147483648"/>
            <pc:sldLayoutMk cId="605707346" sldId="2147485760"/>
          </pc:sldLayoutMkLst>
          <pc:spChg chg="mod">
            <ac:chgData name="Huang, Po-kai" userId="be743c7d-0ad3-4a01-a6bb-e19e76bd5877" providerId="ADAL" clId="{C2C4A33D-FD94-4F8D-AEA6-3A7DEA731D01}" dt="2023-10-16T16:35:05.071" v="49"/>
            <ac:spMkLst>
              <pc:docMk/>
              <pc:sldMasterMk cId="0" sldId="2147483648"/>
              <pc:sldLayoutMk cId="605707346" sldId="2147485760"/>
              <ac:spMk id="4" creationId="{06CFF25A-AE5D-4878-BC4A-E0F2E0863D11}"/>
            </ac:spMkLst>
          </pc:spChg>
        </pc:sldLayoutChg>
        <pc:sldLayoutChg chg="modSp mod">
          <pc:chgData name="Huang, Po-kai" userId="be743c7d-0ad3-4a01-a6bb-e19e76bd5877" providerId="ADAL" clId="{C2C4A33D-FD94-4F8D-AEA6-3A7DEA731D01}" dt="2023-10-16T16:35:08.084" v="50"/>
          <pc:sldLayoutMkLst>
            <pc:docMk/>
            <pc:sldMasterMk cId="0" sldId="2147483648"/>
            <pc:sldLayoutMk cId="262605221" sldId="2147485761"/>
          </pc:sldLayoutMkLst>
          <pc:spChg chg="mod">
            <ac:chgData name="Huang, Po-kai" userId="be743c7d-0ad3-4a01-a6bb-e19e76bd5877" providerId="ADAL" clId="{C2C4A33D-FD94-4F8D-AEA6-3A7DEA731D01}" dt="2023-10-16T16:35:08.084" v="50"/>
            <ac:spMkLst>
              <pc:docMk/>
              <pc:sldMasterMk cId="0" sldId="2147483648"/>
              <pc:sldLayoutMk cId="262605221" sldId="2147485761"/>
              <ac:spMk id="4" creationId="{1346AB4A-F2D2-4CAE-A247-7BBB1DA6E2BC}"/>
            </ac:spMkLst>
          </pc:spChg>
        </pc:sldLayoutChg>
      </pc:sldMasterChg>
    </pc:docChg>
  </pc:docChgLst>
  <pc:docChgLst>
    <pc:chgData name="Huang, Po-kai" userId="be743c7d-0ad3-4a01-a6bb-e19e76bd5877" providerId="ADAL" clId="{0572A66A-AEA4-4047-A9D0-42E60F201EBA}"/>
    <pc:docChg chg="undo custSel addSld delSld modSld sldOrd">
      <pc:chgData name="Huang, Po-kai" userId="be743c7d-0ad3-4a01-a6bb-e19e76bd5877" providerId="ADAL" clId="{0572A66A-AEA4-4047-A9D0-42E60F201EBA}" dt="2023-08-14T18:24:24.480" v="3688" actId="20577"/>
      <pc:docMkLst>
        <pc:docMk/>
      </pc:docMkLst>
      <pc:sldChg chg="modSp mod">
        <pc:chgData name="Huang, Po-kai" userId="be743c7d-0ad3-4a01-a6bb-e19e76bd5877" providerId="ADAL" clId="{0572A66A-AEA4-4047-A9D0-42E60F201EBA}" dt="2023-08-14T18:22:47.028" v="3512"/>
        <pc:sldMkLst>
          <pc:docMk/>
          <pc:sldMk cId="0" sldId="331"/>
        </pc:sldMkLst>
        <pc:spChg chg="mod">
          <ac:chgData name="Huang, Po-kai" userId="be743c7d-0ad3-4a01-a6bb-e19e76bd5877" providerId="ADAL" clId="{0572A66A-AEA4-4047-A9D0-42E60F201EBA}" dt="2023-08-11T15:56:43.464" v="33" actId="20577"/>
          <ac:spMkLst>
            <pc:docMk/>
            <pc:sldMk cId="0" sldId="331"/>
            <ac:spMk id="15365" creationId="{5EB80220-6DDA-46D8-A532-4F8294B75F35}"/>
          </ac:spMkLst>
        </pc:spChg>
        <pc:graphicFrameChg chg="mod modGraphic">
          <ac:chgData name="Huang, Po-kai" userId="be743c7d-0ad3-4a01-a6bb-e19e76bd5877" providerId="ADAL" clId="{0572A66A-AEA4-4047-A9D0-42E60F201EBA}" dt="2023-08-14T18:22:47.028" v="3512"/>
          <ac:graphicFrameMkLst>
            <pc:docMk/>
            <pc:sldMk cId="0" sldId="331"/>
            <ac:graphicFrameMk id="9" creationId="{1EEAD0EE-0DFD-4F81-B0C3-618EF9CBFB8C}"/>
          </ac:graphicFrameMkLst>
        </pc:graphicFrameChg>
      </pc:sldChg>
      <pc:sldChg chg="del">
        <pc:chgData name="Huang, Po-kai" userId="be743c7d-0ad3-4a01-a6bb-e19e76bd5877" providerId="ADAL" clId="{0572A66A-AEA4-4047-A9D0-42E60F201EBA}" dt="2023-08-11T15:58:26.347" v="193" actId="47"/>
        <pc:sldMkLst>
          <pc:docMk/>
          <pc:sldMk cId="2044484668" sldId="968"/>
        </pc:sldMkLst>
      </pc:sldChg>
      <pc:sldChg chg="del">
        <pc:chgData name="Huang, Po-kai" userId="be743c7d-0ad3-4a01-a6bb-e19e76bd5877" providerId="ADAL" clId="{0572A66A-AEA4-4047-A9D0-42E60F201EBA}" dt="2023-08-11T15:58:26.347" v="193" actId="47"/>
        <pc:sldMkLst>
          <pc:docMk/>
          <pc:sldMk cId="1741737944" sldId="987"/>
        </pc:sldMkLst>
      </pc:sldChg>
      <pc:sldChg chg="modSp mod">
        <pc:chgData name="Huang, Po-kai" userId="be743c7d-0ad3-4a01-a6bb-e19e76bd5877" providerId="ADAL" clId="{0572A66A-AEA4-4047-A9D0-42E60F201EBA}" dt="2023-08-11T16:24:13.284" v="3336" actId="20577"/>
        <pc:sldMkLst>
          <pc:docMk/>
          <pc:sldMk cId="855950658" sldId="988"/>
        </pc:sldMkLst>
        <pc:spChg chg="mod">
          <ac:chgData name="Huang, Po-kai" userId="be743c7d-0ad3-4a01-a6bb-e19e76bd5877" providerId="ADAL" clId="{0572A66A-AEA4-4047-A9D0-42E60F201EBA}" dt="2023-08-11T16:24:13.284" v="3336" actId="20577"/>
          <ac:spMkLst>
            <pc:docMk/>
            <pc:sldMk cId="855950658" sldId="988"/>
            <ac:spMk id="3" creationId="{DDF50BC0-3644-15EE-657B-5C1DEAAA1C9C}"/>
          </ac:spMkLst>
        </pc:spChg>
      </pc:sldChg>
      <pc:sldChg chg="del">
        <pc:chgData name="Huang, Po-kai" userId="be743c7d-0ad3-4a01-a6bb-e19e76bd5877" providerId="ADAL" clId="{0572A66A-AEA4-4047-A9D0-42E60F201EBA}" dt="2023-08-11T15:58:26.347" v="193" actId="47"/>
        <pc:sldMkLst>
          <pc:docMk/>
          <pc:sldMk cId="3434792986" sldId="989"/>
        </pc:sldMkLst>
      </pc:sldChg>
      <pc:sldChg chg="del">
        <pc:chgData name="Huang, Po-kai" userId="be743c7d-0ad3-4a01-a6bb-e19e76bd5877" providerId="ADAL" clId="{0572A66A-AEA4-4047-A9D0-42E60F201EBA}" dt="2023-08-11T15:58:26.347" v="193" actId="47"/>
        <pc:sldMkLst>
          <pc:docMk/>
          <pc:sldMk cId="1631693806" sldId="990"/>
        </pc:sldMkLst>
      </pc:sldChg>
      <pc:sldChg chg="del">
        <pc:chgData name="Huang, Po-kai" userId="be743c7d-0ad3-4a01-a6bb-e19e76bd5877" providerId="ADAL" clId="{0572A66A-AEA4-4047-A9D0-42E60F201EBA}" dt="2023-08-11T15:58:26.347" v="193" actId="47"/>
        <pc:sldMkLst>
          <pc:docMk/>
          <pc:sldMk cId="925836483" sldId="991"/>
        </pc:sldMkLst>
      </pc:sldChg>
      <pc:sldChg chg="modSp mod">
        <pc:chgData name="Huang, Po-kai" userId="be743c7d-0ad3-4a01-a6bb-e19e76bd5877" providerId="ADAL" clId="{0572A66A-AEA4-4047-A9D0-42E60F201EBA}" dt="2023-08-11T16:24:48.855" v="3392" actId="20577"/>
        <pc:sldMkLst>
          <pc:docMk/>
          <pc:sldMk cId="1110725619" sldId="992"/>
        </pc:sldMkLst>
        <pc:spChg chg="mod">
          <ac:chgData name="Huang, Po-kai" userId="be743c7d-0ad3-4a01-a6bb-e19e76bd5877" providerId="ADAL" clId="{0572A66A-AEA4-4047-A9D0-42E60F201EBA}" dt="2023-08-11T16:24:48.855" v="3392" actId="20577"/>
          <ac:spMkLst>
            <pc:docMk/>
            <pc:sldMk cId="1110725619" sldId="992"/>
            <ac:spMk id="3" creationId="{F1A6C8B7-5BDF-E9FD-44EE-55E9DE71104D}"/>
          </ac:spMkLst>
        </pc:spChg>
      </pc:sldChg>
      <pc:sldChg chg="del">
        <pc:chgData name="Huang, Po-kai" userId="be743c7d-0ad3-4a01-a6bb-e19e76bd5877" providerId="ADAL" clId="{0572A66A-AEA4-4047-A9D0-42E60F201EBA}" dt="2023-08-11T15:58:26.347" v="193" actId="47"/>
        <pc:sldMkLst>
          <pc:docMk/>
          <pc:sldMk cId="3304539703" sldId="993"/>
        </pc:sldMkLst>
      </pc:sldChg>
      <pc:sldChg chg="addSp delSp modSp new mod">
        <pc:chgData name="Huang, Po-kai" userId="be743c7d-0ad3-4a01-a6bb-e19e76bd5877" providerId="ADAL" clId="{0572A66A-AEA4-4047-A9D0-42E60F201EBA}" dt="2023-08-11T16:25:01.289" v="3398" actId="20577"/>
        <pc:sldMkLst>
          <pc:docMk/>
          <pc:sldMk cId="3360582486" sldId="993"/>
        </pc:sldMkLst>
        <pc:spChg chg="mod">
          <ac:chgData name="Huang, Po-kai" userId="be743c7d-0ad3-4a01-a6bb-e19e76bd5877" providerId="ADAL" clId="{0572A66A-AEA4-4047-A9D0-42E60F201EBA}" dt="2023-08-11T15:58:33.567" v="215" actId="20577"/>
          <ac:spMkLst>
            <pc:docMk/>
            <pc:sldMk cId="3360582486" sldId="993"/>
            <ac:spMk id="2" creationId="{86D3B2D6-5AAF-D6AB-C69C-F0159DEC7A5A}"/>
          </ac:spMkLst>
        </pc:spChg>
        <pc:spChg chg="add del mod">
          <ac:chgData name="Huang, Po-kai" userId="be743c7d-0ad3-4a01-a6bb-e19e76bd5877" providerId="ADAL" clId="{0572A66A-AEA4-4047-A9D0-42E60F201EBA}" dt="2023-08-11T16:25:01.289" v="3398" actId="20577"/>
          <ac:spMkLst>
            <pc:docMk/>
            <pc:sldMk cId="3360582486" sldId="993"/>
            <ac:spMk id="3" creationId="{342614B7-5F87-24EB-72E4-730933111619}"/>
          </ac:spMkLst>
        </pc:spChg>
        <pc:picChg chg="add del mod ord">
          <ac:chgData name="Huang, Po-kai" userId="be743c7d-0ad3-4a01-a6bb-e19e76bd5877" providerId="ADAL" clId="{0572A66A-AEA4-4047-A9D0-42E60F201EBA}" dt="2023-08-11T15:58:56.741" v="217" actId="22"/>
          <ac:picMkLst>
            <pc:docMk/>
            <pc:sldMk cId="3360582486" sldId="993"/>
            <ac:picMk id="7" creationId="{3E9F1C78-9D07-4CB4-FDB0-4BF62D7B24AD}"/>
          </ac:picMkLst>
        </pc:picChg>
        <pc:picChg chg="add mod">
          <ac:chgData name="Huang, Po-kai" userId="be743c7d-0ad3-4a01-a6bb-e19e76bd5877" providerId="ADAL" clId="{0572A66A-AEA4-4047-A9D0-42E60F201EBA}" dt="2023-08-11T16:00:28.167" v="501" actId="1076"/>
          <ac:picMkLst>
            <pc:docMk/>
            <pc:sldMk cId="3360582486" sldId="993"/>
            <ac:picMk id="9" creationId="{9893C59D-A0E1-514E-7CC5-A9832A0611B2}"/>
          </ac:picMkLst>
        </pc:picChg>
      </pc:sldChg>
      <pc:sldChg chg="del">
        <pc:chgData name="Huang, Po-kai" userId="be743c7d-0ad3-4a01-a6bb-e19e76bd5877" providerId="ADAL" clId="{0572A66A-AEA4-4047-A9D0-42E60F201EBA}" dt="2023-08-11T15:58:26.347" v="193" actId="47"/>
        <pc:sldMkLst>
          <pc:docMk/>
          <pc:sldMk cId="1342120840" sldId="994"/>
        </pc:sldMkLst>
      </pc:sldChg>
      <pc:sldChg chg="modSp new mod">
        <pc:chgData name="Huang, Po-kai" userId="be743c7d-0ad3-4a01-a6bb-e19e76bd5877" providerId="ADAL" clId="{0572A66A-AEA4-4047-A9D0-42E60F201EBA}" dt="2023-08-11T16:12:27.248" v="1273" actId="20577"/>
        <pc:sldMkLst>
          <pc:docMk/>
          <pc:sldMk cId="3877245870" sldId="994"/>
        </pc:sldMkLst>
        <pc:spChg chg="mod">
          <ac:chgData name="Huang, Po-kai" userId="be743c7d-0ad3-4a01-a6bb-e19e76bd5877" providerId="ADAL" clId="{0572A66A-AEA4-4047-A9D0-42E60F201EBA}" dt="2023-08-11T16:02:11.966" v="585" actId="20577"/>
          <ac:spMkLst>
            <pc:docMk/>
            <pc:sldMk cId="3877245870" sldId="994"/>
            <ac:spMk id="2" creationId="{36FAE548-85BE-4A79-5460-13B127BEA4A9}"/>
          </ac:spMkLst>
        </pc:spChg>
        <pc:spChg chg="mod">
          <ac:chgData name="Huang, Po-kai" userId="be743c7d-0ad3-4a01-a6bb-e19e76bd5877" providerId="ADAL" clId="{0572A66A-AEA4-4047-A9D0-42E60F201EBA}" dt="2023-08-11T16:12:27.248" v="1273" actId="20577"/>
          <ac:spMkLst>
            <pc:docMk/>
            <pc:sldMk cId="3877245870" sldId="994"/>
            <ac:spMk id="3" creationId="{F265510B-9CA0-638D-2D5A-D26F8739012A}"/>
          </ac:spMkLst>
        </pc:spChg>
      </pc:sldChg>
      <pc:sldChg chg="del">
        <pc:chgData name="Huang, Po-kai" userId="be743c7d-0ad3-4a01-a6bb-e19e76bd5877" providerId="ADAL" clId="{0572A66A-AEA4-4047-A9D0-42E60F201EBA}" dt="2023-08-11T15:58:26.347" v="193" actId="47"/>
        <pc:sldMkLst>
          <pc:docMk/>
          <pc:sldMk cId="27660562" sldId="995"/>
        </pc:sldMkLst>
      </pc:sldChg>
      <pc:sldChg chg="modSp new mod">
        <pc:chgData name="Huang, Po-kai" userId="be743c7d-0ad3-4a01-a6bb-e19e76bd5877" providerId="ADAL" clId="{0572A66A-AEA4-4047-A9D0-42E60F201EBA}" dt="2023-08-14T18:24:24.480" v="3688" actId="20577"/>
        <pc:sldMkLst>
          <pc:docMk/>
          <pc:sldMk cId="4164127250" sldId="995"/>
        </pc:sldMkLst>
        <pc:spChg chg="mod">
          <ac:chgData name="Huang, Po-kai" userId="be743c7d-0ad3-4a01-a6bb-e19e76bd5877" providerId="ADAL" clId="{0572A66A-AEA4-4047-A9D0-42E60F201EBA}" dt="2023-08-11T16:02:58.222" v="709" actId="20577"/>
          <ac:spMkLst>
            <pc:docMk/>
            <pc:sldMk cId="4164127250" sldId="995"/>
            <ac:spMk id="2" creationId="{B96F27DD-45E7-C09B-E1B9-0D4783512274}"/>
          </ac:spMkLst>
        </pc:spChg>
        <pc:spChg chg="mod">
          <ac:chgData name="Huang, Po-kai" userId="be743c7d-0ad3-4a01-a6bb-e19e76bd5877" providerId="ADAL" clId="{0572A66A-AEA4-4047-A9D0-42E60F201EBA}" dt="2023-08-14T18:24:24.480" v="3688" actId="20577"/>
          <ac:spMkLst>
            <pc:docMk/>
            <pc:sldMk cId="4164127250" sldId="995"/>
            <ac:spMk id="3" creationId="{466F2590-C9DB-9AC1-D65A-10CF08891CC8}"/>
          </ac:spMkLst>
        </pc:spChg>
      </pc:sldChg>
      <pc:sldChg chg="del">
        <pc:chgData name="Huang, Po-kai" userId="be743c7d-0ad3-4a01-a6bb-e19e76bd5877" providerId="ADAL" clId="{0572A66A-AEA4-4047-A9D0-42E60F201EBA}" dt="2023-08-11T15:58:26.347" v="193" actId="47"/>
        <pc:sldMkLst>
          <pc:docMk/>
          <pc:sldMk cId="2260701238" sldId="996"/>
        </pc:sldMkLst>
      </pc:sldChg>
      <pc:sldChg chg="addSp modSp new mod ord">
        <pc:chgData name="Huang, Po-kai" userId="be743c7d-0ad3-4a01-a6bb-e19e76bd5877" providerId="ADAL" clId="{0572A66A-AEA4-4047-A9D0-42E60F201EBA}" dt="2023-08-11T16:26:56.239" v="3431"/>
        <pc:sldMkLst>
          <pc:docMk/>
          <pc:sldMk cId="3621415359" sldId="996"/>
        </pc:sldMkLst>
        <pc:spChg chg="mod">
          <ac:chgData name="Huang, Po-kai" userId="be743c7d-0ad3-4a01-a6bb-e19e76bd5877" providerId="ADAL" clId="{0572A66A-AEA4-4047-A9D0-42E60F201EBA}" dt="2023-08-11T16:25:09.948" v="3406" actId="20577"/>
          <ac:spMkLst>
            <pc:docMk/>
            <pc:sldMk cId="3621415359" sldId="996"/>
            <ac:spMk id="2" creationId="{3766ADED-7A23-0152-F4AB-4AE35FFEA8E9}"/>
          </ac:spMkLst>
        </pc:spChg>
        <pc:spChg chg="mod">
          <ac:chgData name="Huang, Po-kai" userId="be743c7d-0ad3-4a01-a6bb-e19e76bd5877" providerId="ADAL" clId="{0572A66A-AEA4-4047-A9D0-42E60F201EBA}" dt="2023-08-11T16:26:56.239" v="3431"/>
          <ac:spMkLst>
            <pc:docMk/>
            <pc:sldMk cId="3621415359" sldId="996"/>
            <ac:spMk id="3" creationId="{89CEA9E1-194A-7B8D-E112-10C0CB5F27BB}"/>
          </ac:spMkLst>
        </pc:spChg>
        <pc:picChg chg="add mod">
          <ac:chgData name="Huang, Po-kai" userId="be743c7d-0ad3-4a01-a6bb-e19e76bd5877" providerId="ADAL" clId="{0572A66A-AEA4-4047-A9D0-42E60F201EBA}" dt="2023-08-11T16:12:03.086" v="1256" actId="1076"/>
          <ac:picMkLst>
            <pc:docMk/>
            <pc:sldMk cId="3621415359" sldId="996"/>
            <ac:picMk id="7" creationId="{9DA71FA3-0EDE-7CCA-1893-069D48ECF6F4}"/>
          </ac:picMkLst>
        </pc:picChg>
        <pc:picChg chg="add mod">
          <ac:chgData name="Huang, Po-kai" userId="be743c7d-0ad3-4a01-a6bb-e19e76bd5877" providerId="ADAL" clId="{0572A66A-AEA4-4047-A9D0-42E60F201EBA}" dt="2023-08-11T16:12:04.385" v="1257" actId="1076"/>
          <ac:picMkLst>
            <pc:docMk/>
            <pc:sldMk cId="3621415359" sldId="996"/>
            <ac:picMk id="9" creationId="{99EA13A5-348B-2FA0-738F-8A05987DCD30}"/>
          </ac:picMkLst>
        </pc:picChg>
      </pc:sldChg>
      <pc:sldChg chg="modSp new mod">
        <pc:chgData name="Huang, Po-kai" userId="be743c7d-0ad3-4a01-a6bb-e19e76bd5877" providerId="ADAL" clId="{0572A66A-AEA4-4047-A9D0-42E60F201EBA}" dt="2023-08-11T16:27:34.830" v="3438" actId="6549"/>
        <pc:sldMkLst>
          <pc:docMk/>
          <pc:sldMk cId="764349307" sldId="997"/>
        </pc:sldMkLst>
        <pc:spChg chg="mod">
          <ac:chgData name="Huang, Po-kai" userId="be743c7d-0ad3-4a01-a6bb-e19e76bd5877" providerId="ADAL" clId="{0572A66A-AEA4-4047-A9D0-42E60F201EBA}" dt="2023-08-11T16:12:45.164" v="1287" actId="20577"/>
          <ac:spMkLst>
            <pc:docMk/>
            <pc:sldMk cId="764349307" sldId="997"/>
            <ac:spMk id="2" creationId="{FBC38CAA-DA7C-9100-F64A-870F4670C30D}"/>
          </ac:spMkLst>
        </pc:spChg>
        <pc:spChg chg="mod">
          <ac:chgData name="Huang, Po-kai" userId="be743c7d-0ad3-4a01-a6bb-e19e76bd5877" providerId="ADAL" clId="{0572A66A-AEA4-4047-A9D0-42E60F201EBA}" dt="2023-08-11T16:27:34.830" v="3438" actId="6549"/>
          <ac:spMkLst>
            <pc:docMk/>
            <pc:sldMk cId="764349307" sldId="997"/>
            <ac:spMk id="3" creationId="{3CB71D26-1183-41C0-E759-CA59318D785D}"/>
          </ac:spMkLst>
        </pc:spChg>
      </pc:sldChg>
      <pc:sldChg chg="del">
        <pc:chgData name="Huang, Po-kai" userId="be743c7d-0ad3-4a01-a6bb-e19e76bd5877" providerId="ADAL" clId="{0572A66A-AEA4-4047-A9D0-42E60F201EBA}" dt="2023-08-11T15:58:26.347" v="193" actId="47"/>
        <pc:sldMkLst>
          <pc:docMk/>
          <pc:sldMk cId="3063266915" sldId="997"/>
        </pc:sldMkLst>
      </pc:sldChg>
      <pc:sldChg chg="modSp new mod">
        <pc:chgData name="Huang, Po-kai" userId="be743c7d-0ad3-4a01-a6bb-e19e76bd5877" providerId="ADAL" clId="{0572A66A-AEA4-4047-A9D0-42E60F201EBA}" dt="2023-08-11T16:28:18.774" v="3499" actId="20577"/>
        <pc:sldMkLst>
          <pc:docMk/>
          <pc:sldMk cId="3740280570" sldId="998"/>
        </pc:sldMkLst>
        <pc:spChg chg="mod">
          <ac:chgData name="Huang, Po-kai" userId="be743c7d-0ad3-4a01-a6bb-e19e76bd5877" providerId="ADAL" clId="{0572A66A-AEA4-4047-A9D0-42E60F201EBA}" dt="2023-08-11T16:14:03.538" v="1619"/>
          <ac:spMkLst>
            <pc:docMk/>
            <pc:sldMk cId="3740280570" sldId="998"/>
            <ac:spMk id="2" creationId="{BC789A52-16BE-939D-D879-3DBB0566D4FA}"/>
          </ac:spMkLst>
        </pc:spChg>
        <pc:spChg chg="mod">
          <ac:chgData name="Huang, Po-kai" userId="be743c7d-0ad3-4a01-a6bb-e19e76bd5877" providerId="ADAL" clId="{0572A66A-AEA4-4047-A9D0-42E60F201EBA}" dt="2023-08-11T16:28:18.774" v="3499" actId="20577"/>
          <ac:spMkLst>
            <pc:docMk/>
            <pc:sldMk cId="3740280570" sldId="998"/>
            <ac:spMk id="3" creationId="{D0BD3020-AEDD-9608-7DCC-B211F4F2E135}"/>
          </ac:spMkLst>
        </pc:spChg>
      </pc:sldChg>
      <pc:sldChg chg="del">
        <pc:chgData name="Huang, Po-kai" userId="be743c7d-0ad3-4a01-a6bb-e19e76bd5877" providerId="ADAL" clId="{0572A66A-AEA4-4047-A9D0-42E60F201EBA}" dt="2023-08-11T15:58:26.347" v="193" actId="47"/>
        <pc:sldMkLst>
          <pc:docMk/>
          <pc:sldMk cId="3873739036" sldId="998"/>
        </pc:sldMkLst>
      </pc:sldChg>
      <pc:sldChg chg="modSp new mod">
        <pc:chgData name="Huang, Po-kai" userId="be743c7d-0ad3-4a01-a6bb-e19e76bd5877" providerId="ADAL" clId="{0572A66A-AEA4-4047-A9D0-42E60F201EBA}" dt="2023-08-11T16:28:54.878" v="3511" actId="20577"/>
        <pc:sldMkLst>
          <pc:docMk/>
          <pc:sldMk cId="548594872" sldId="999"/>
        </pc:sldMkLst>
        <pc:spChg chg="mod">
          <ac:chgData name="Huang, Po-kai" userId="be743c7d-0ad3-4a01-a6bb-e19e76bd5877" providerId="ADAL" clId="{0572A66A-AEA4-4047-A9D0-42E60F201EBA}" dt="2023-08-11T16:20:44.708" v="2609" actId="20577"/>
          <ac:spMkLst>
            <pc:docMk/>
            <pc:sldMk cId="548594872" sldId="999"/>
            <ac:spMk id="2" creationId="{508DE1D3-657A-40EA-2883-A5F76CB52492}"/>
          </ac:spMkLst>
        </pc:spChg>
        <pc:spChg chg="mod">
          <ac:chgData name="Huang, Po-kai" userId="be743c7d-0ad3-4a01-a6bb-e19e76bd5877" providerId="ADAL" clId="{0572A66A-AEA4-4047-A9D0-42E60F201EBA}" dt="2023-08-11T16:28:54.878" v="3511" actId="20577"/>
          <ac:spMkLst>
            <pc:docMk/>
            <pc:sldMk cId="548594872" sldId="999"/>
            <ac:spMk id="3" creationId="{C0722C44-B404-7BF9-9125-C0DBB419F7F5}"/>
          </ac:spMkLst>
        </pc:spChg>
      </pc:sldChg>
      <pc:sldChg chg="del">
        <pc:chgData name="Huang, Po-kai" userId="be743c7d-0ad3-4a01-a6bb-e19e76bd5877" providerId="ADAL" clId="{0572A66A-AEA4-4047-A9D0-42E60F201EBA}" dt="2023-08-11T15:58:26.347" v="193" actId="47"/>
        <pc:sldMkLst>
          <pc:docMk/>
          <pc:sldMk cId="785838692" sldId="999"/>
        </pc:sldMkLst>
      </pc:sldChg>
      <pc:sldChg chg="del">
        <pc:chgData name="Huang, Po-kai" userId="be743c7d-0ad3-4a01-a6bb-e19e76bd5877" providerId="ADAL" clId="{0572A66A-AEA4-4047-A9D0-42E60F201EBA}" dt="2023-08-11T15:58:26.347" v="193" actId="47"/>
        <pc:sldMkLst>
          <pc:docMk/>
          <pc:sldMk cId="848560575" sldId="1000"/>
        </pc:sldMkLst>
      </pc:sldChg>
    </pc:docChg>
  </pc:docChgLst>
  <pc:docChgLst>
    <pc:chgData name="Huang, Po-kai" userId="be743c7d-0ad3-4a01-a6bb-e19e76bd5877" providerId="ADAL" clId="{B2867D6F-787E-4A20-9C77-390E85905AA7}"/>
    <pc:docChg chg="custSel addSld delSld modSld modMainMaster">
      <pc:chgData name="Huang, Po-kai" userId="be743c7d-0ad3-4a01-a6bb-e19e76bd5877" providerId="ADAL" clId="{B2867D6F-787E-4A20-9C77-390E85905AA7}" dt="2023-04-03T22:45:44.582" v="3626" actId="20577"/>
      <pc:docMkLst>
        <pc:docMk/>
      </pc:docMkLst>
      <pc:sldChg chg="modSp mod">
        <pc:chgData name="Huang, Po-kai" userId="be743c7d-0ad3-4a01-a6bb-e19e76bd5877" providerId="ADAL" clId="{B2867D6F-787E-4A20-9C77-390E85905AA7}" dt="2023-04-03T19:46:50.602" v="1482" actId="20577"/>
        <pc:sldMkLst>
          <pc:docMk/>
          <pc:sldMk cId="0" sldId="331"/>
        </pc:sldMkLst>
        <pc:spChg chg="mod">
          <ac:chgData name="Huang, Po-kai" userId="be743c7d-0ad3-4a01-a6bb-e19e76bd5877" providerId="ADAL" clId="{B2867D6F-787E-4A20-9C77-390E85905AA7}" dt="2023-04-03T16:25:23.372" v="9" actId="20577"/>
          <ac:spMkLst>
            <pc:docMk/>
            <pc:sldMk cId="0" sldId="331"/>
            <ac:spMk id="15365" creationId="{5EB80220-6DDA-46D8-A532-4F8294B75F35}"/>
          </ac:spMkLst>
        </pc:spChg>
        <pc:spChg chg="mod">
          <ac:chgData name="Huang, Po-kai" userId="be743c7d-0ad3-4a01-a6bb-e19e76bd5877" providerId="ADAL" clId="{B2867D6F-787E-4A20-9C77-390E85905AA7}" dt="2023-04-03T19:46:50.602" v="1482" actId="20577"/>
          <ac:spMkLst>
            <pc:docMk/>
            <pc:sldMk cId="0" sldId="331"/>
            <ac:spMk id="15366" creationId="{AAB4AADD-B9F4-45B4-B9D2-5B5E3506EF55}"/>
          </ac:spMkLst>
        </pc:spChg>
      </pc:sldChg>
      <pc:sldChg chg="del">
        <pc:chgData name="Huang, Po-kai" userId="be743c7d-0ad3-4a01-a6bb-e19e76bd5877" providerId="ADAL" clId="{B2867D6F-787E-4A20-9C77-390E85905AA7}" dt="2023-04-03T19:57:54.792" v="1607" actId="47"/>
        <pc:sldMkLst>
          <pc:docMk/>
          <pc:sldMk cId="2774479186" sldId="915"/>
        </pc:sldMkLst>
      </pc:sldChg>
      <pc:sldChg chg="modSp mod">
        <pc:chgData name="Huang, Po-kai" userId="be743c7d-0ad3-4a01-a6bb-e19e76bd5877" providerId="ADAL" clId="{B2867D6F-787E-4A20-9C77-390E85905AA7}" dt="2023-04-03T16:29:00.330" v="463" actId="20577"/>
        <pc:sldMkLst>
          <pc:docMk/>
          <pc:sldMk cId="4271385593" sldId="960"/>
        </pc:sldMkLst>
        <pc:spChg chg="mod">
          <ac:chgData name="Huang, Po-kai" userId="be743c7d-0ad3-4a01-a6bb-e19e76bd5877" providerId="ADAL" clId="{B2867D6F-787E-4A20-9C77-390E85905AA7}" dt="2023-04-03T16:29:00.330" v="463" actId="20577"/>
          <ac:spMkLst>
            <pc:docMk/>
            <pc:sldMk cId="4271385593" sldId="960"/>
            <ac:spMk id="3" creationId="{00000000-0000-0000-0000-000000000000}"/>
          </ac:spMkLst>
        </pc:spChg>
      </pc:sldChg>
      <pc:sldChg chg="add del">
        <pc:chgData name="Huang, Po-kai" userId="be743c7d-0ad3-4a01-a6bb-e19e76bd5877" providerId="ADAL" clId="{B2867D6F-787E-4A20-9C77-390E85905AA7}" dt="2023-04-03T22:43:47.780" v="3335"/>
        <pc:sldMkLst>
          <pc:docMk/>
          <pc:sldMk cId="2044484668" sldId="968"/>
        </pc:sldMkLst>
      </pc:sldChg>
      <pc:sldChg chg="del">
        <pc:chgData name="Huang, Po-kai" userId="be743c7d-0ad3-4a01-a6bb-e19e76bd5877" providerId="ADAL" clId="{B2867D6F-787E-4A20-9C77-390E85905AA7}" dt="2023-04-03T19:57:53.481" v="1606" actId="47"/>
        <pc:sldMkLst>
          <pc:docMk/>
          <pc:sldMk cId="3462634882" sldId="979"/>
        </pc:sldMkLst>
      </pc:sldChg>
      <pc:sldChg chg="del">
        <pc:chgData name="Huang, Po-kai" userId="be743c7d-0ad3-4a01-a6bb-e19e76bd5877" providerId="ADAL" clId="{B2867D6F-787E-4A20-9C77-390E85905AA7}" dt="2023-04-03T19:57:53.481" v="1606" actId="47"/>
        <pc:sldMkLst>
          <pc:docMk/>
          <pc:sldMk cId="2019773917" sldId="981"/>
        </pc:sldMkLst>
      </pc:sldChg>
      <pc:sldChg chg="del">
        <pc:chgData name="Huang, Po-kai" userId="be743c7d-0ad3-4a01-a6bb-e19e76bd5877" providerId="ADAL" clId="{B2867D6F-787E-4A20-9C77-390E85905AA7}" dt="2023-04-03T19:57:53.481" v="1606" actId="47"/>
        <pc:sldMkLst>
          <pc:docMk/>
          <pc:sldMk cId="2041049556" sldId="982"/>
        </pc:sldMkLst>
      </pc:sldChg>
      <pc:sldChg chg="del">
        <pc:chgData name="Huang, Po-kai" userId="be743c7d-0ad3-4a01-a6bb-e19e76bd5877" providerId="ADAL" clId="{B2867D6F-787E-4A20-9C77-390E85905AA7}" dt="2023-04-03T19:57:53.481" v="1606" actId="47"/>
        <pc:sldMkLst>
          <pc:docMk/>
          <pc:sldMk cId="3737024592" sldId="983"/>
        </pc:sldMkLst>
      </pc:sldChg>
      <pc:sldChg chg="modSp new mod">
        <pc:chgData name="Huang, Po-kai" userId="be743c7d-0ad3-4a01-a6bb-e19e76bd5877" providerId="ADAL" clId="{B2867D6F-787E-4A20-9C77-390E85905AA7}" dt="2023-04-03T16:48:18.627" v="1012" actId="20577"/>
        <pc:sldMkLst>
          <pc:docMk/>
          <pc:sldMk cId="3682264102" sldId="984"/>
        </pc:sldMkLst>
        <pc:spChg chg="mod">
          <ac:chgData name="Huang, Po-kai" userId="be743c7d-0ad3-4a01-a6bb-e19e76bd5877" providerId="ADAL" clId="{B2867D6F-787E-4A20-9C77-390E85905AA7}" dt="2023-04-03T16:29:10.278" v="477" actId="20577"/>
          <ac:spMkLst>
            <pc:docMk/>
            <pc:sldMk cId="3682264102" sldId="984"/>
            <ac:spMk id="2" creationId="{73846BE6-38EE-2FCC-7EE9-7F2D59107F28}"/>
          </ac:spMkLst>
        </pc:spChg>
        <pc:spChg chg="mod">
          <ac:chgData name="Huang, Po-kai" userId="be743c7d-0ad3-4a01-a6bb-e19e76bd5877" providerId="ADAL" clId="{B2867D6F-787E-4A20-9C77-390E85905AA7}" dt="2023-04-03T16:48:18.627" v="1012" actId="20577"/>
          <ac:spMkLst>
            <pc:docMk/>
            <pc:sldMk cId="3682264102" sldId="984"/>
            <ac:spMk id="3" creationId="{21606003-1C6E-FCDC-3F8B-C6F18EB07598}"/>
          </ac:spMkLst>
        </pc:spChg>
      </pc:sldChg>
      <pc:sldChg chg="addSp delSp modSp new mod">
        <pc:chgData name="Huang, Po-kai" userId="be743c7d-0ad3-4a01-a6bb-e19e76bd5877" providerId="ADAL" clId="{B2867D6F-787E-4A20-9C77-390E85905AA7}" dt="2023-04-03T19:57:16.026" v="1575" actId="20577"/>
        <pc:sldMkLst>
          <pc:docMk/>
          <pc:sldMk cId="1285248502" sldId="985"/>
        </pc:sldMkLst>
        <pc:spChg chg="mod">
          <ac:chgData name="Huang, Po-kai" userId="be743c7d-0ad3-4a01-a6bb-e19e76bd5877" providerId="ADAL" clId="{B2867D6F-787E-4A20-9C77-390E85905AA7}" dt="2023-04-03T16:49:26.090" v="1043" actId="20577"/>
          <ac:spMkLst>
            <pc:docMk/>
            <pc:sldMk cId="1285248502" sldId="985"/>
            <ac:spMk id="2" creationId="{2E73D4EF-6DC7-EBEB-9332-9741D0C0B485}"/>
          </ac:spMkLst>
        </pc:spChg>
        <pc:spChg chg="mod">
          <ac:chgData name="Huang, Po-kai" userId="be743c7d-0ad3-4a01-a6bb-e19e76bd5877" providerId="ADAL" clId="{B2867D6F-787E-4A20-9C77-390E85905AA7}" dt="2023-04-03T19:57:16.026" v="1575" actId="20577"/>
          <ac:spMkLst>
            <pc:docMk/>
            <pc:sldMk cId="1285248502" sldId="985"/>
            <ac:spMk id="3" creationId="{AFFB90BF-760F-69E1-1CB4-CFC26D804469}"/>
          </ac:spMkLst>
        </pc:spChg>
        <pc:spChg chg="add mod">
          <ac:chgData name="Huang, Po-kai" userId="be743c7d-0ad3-4a01-a6bb-e19e76bd5877" providerId="ADAL" clId="{B2867D6F-787E-4A20-9C77-390E85905AA7}" dt="2023-04-03T19:07:04.850" v="1441" actId="1035"/>
          <ac:spMkLst>
            <pc:docMk/>
            <pc:sldMk cId="1285248502" sldId="985"/>
            <ac:spMk id="6" creationId="{C218E59C-46C9-413C-AB5C-101B859F40C0}"/>
          </ac:spMkLst>
        </pc:spChg>
        <pc:spChg chg="add mod">
          <ac:chgData name="Huang, Po-kai" userId="be743c7d-0ad3-4a01-a6bb-e19e76bd5877" providerId="ADAL" clId="{B2867D6F-787E-4A20-9C77-390E85905AA7}" dt="2023-04-03T19:07:04.850" v="1441" actId="1035"/>
          <ac:spMkLst>
            <pc:docMk/>
            <pc:sldMk cId="1285248502" sldId="985"/>
            <ac:spMk id="7" creationId="{491928AB-2B88-4E25-8FDE-81C56F949BBF}"/>
          </ac:spMkLst>
        </pc:spChg>
        <pc:spChg chg="add mod">
          <ac:chgData name="Huang, Po-kai" userId="be743c7d-0ad3-4a01-a6bb-e19e76bd5877" providerId="ADAL" clId="{B2867D6F-787E-4A20-9C77-390E85905AA7}" dt="2023-04-03T19:07:04.850" v="1441" actId="1035"/>
          <ac:spMkLst>
            <pc:docMk/>
            <pc:sldMk cId="1285248502" sldId="985"/>
            <ac:spMk id="8" creationId="{B6B7A55A-965C-4986-B056-ED59C1A29C65}"/>
          </ac:spMkLst>
        </pc:spChg>
        <pc:spChg chg="add mod">
          <ac:chgData name="Huang, Po-kai" userId="be743c7d-0ad3-4a01-a6bb-e19e76bd5877" providerId="ADAL" clId="{B2867D6F-787E-4A20-9C77-390E85905AA7}" dt="2023-04-03T19:07:04.850" v="1441" actId="1035"/>
          <ac:spMkLst>
            <pc:docMk/>
            <pc:sldMk cId="1285248502" sldId="985"/>
            <ac:spMk id="9" creationId="{584F2B2D-5EB4-41C5-B469-2D0D1C06C86D}"/>
          </ac:spMkLst>
        </pc:spChg>
        <pc:spChg chg="add mod">
          <ac:chgData name="Huang, Po-kai" userId="be743c7d-0ad3-4a01-a6bb-e19e76bd5877" providerId="ADAL" clId="{B2867D6F-787E-4A20-9C77-390E85905AA7}" dt="2023-04-03T19:07:04.850" v="1441" actId="1035"/>
          <ac:spMkLst>
            <pc:docMk/>
            <pc:sldMk cId="1285248502" sldId="985"/>
            <ac:spMk id="10" creationId="{5A9042D1-343A-4949-88C8-392E3E33E5D8}"/>
          </ac:spMkLst>
        </pc:spChg>
        <pc:spChg chg="add mod">
          <ac:chgData name="Huang, Po-kai" userId="be743c7d-0ad3-4a01-a6bb-e19e76bd5877" providerId="ADAL" clId="{B2867D6F-787E-4A20-9C77-390E85905AA7}" dt="2023-04-03T19:07:04.850" v="1441" actId="1035"/>
          <ac:spMkLst>
            <pc:docMk/>
            <pc:sldMk cId="1285248502" sldId="985"/>
            <ac:spMk id="11" creationId="{BC97B870-8B54-4000-B765-3DF9688B5012}"/>
          </ac:spMkLst>
        </pc:spChg>
        <pc:spChg chg="add mod">
          <ac:chgData name="Huang, Po-kai" userId="be743c7d-0ad3-4a01-a6bb-e19e76bd5877" providerId="ADAL" clId="{B2867D6F-787E-4A20-9C77-390E85905AA7}" dt="2023-04-03T19:07:04.850" v="1441" actId="1035"/>
          <ac:spMkLst>
            <pc:docMk/>
            <pc:sldMk cId="1285248502" sldId="985"/>
            <ac:spMk id="12" creationId="{B93ED6A2-71B1-46D2-8782-CB20B925BCDC}"/>
          </ac:spMkLst>
        </pc:spChg>
        <pc:spChg chg="add mod">
          <ac:chgData name="Huang, Po-kai" userId="be743c7d-0ad3-4a01-a6bb-e19e76bd5877" providerId="ADAL" clId="{B2867D6F-787E-4A20-9C77-390E85905AA7}" dt="2023-04-03T19:07:04.850" v="1441" actId="1035"/>
          <ac:spMkLst>
            <pc:docMk/>
            <pc:sldMk cId="1285248502" sldId="985"/>
            <ac:spMk id="13" creationId="{2F85E412-9446-4359-BEAF-FDC79EC8E371}"/>
          </ac:spMkLst>
        </pc:spChg>
        <pc:spChg chg="add del mod">
          <ac:chgData name="Huang, Po-kai" userId="be743c7d-0ad3-4a01-a6bb-e19e76bd5877" providerId="ADAL" clId="{B2867D6F-787E-4A20-9C77-390E85905AA7}" dt="2023-04-03T16:56:23.641" v="1233" actId="478"/>
          <ac:spMkLst>
            <pc:docMk/>
            <pc:sldMk cId="1285248502" sldId="985"/>
            <ac:spMk id="15" creationId="{78F32E06-A6E6-42F7-90DC-11716FABB30A}"/>
          </ac:spMkLst>
        </pc:spChg>
        <pc:spChg chg="add del mod">
          <ac:chgData name="Huang, Po-kai" userId="be743c7d-0ad3-4a01-a6bb-e19e76bd5877" providerId="ADAL" clId="{B2867D6F-787E-4A20-9C77-390E85905AA7}" dt="2023-04-03T16:56:16.999" v="1229" actId="478"/>
          <ac:spMkLst>
            <pc:docMk/>
            <pc:sldMk cId="1285248502" sldId="985"/>
            <ac:spMk id="17" creationId="{F418FB65-CE64-4A27-9C4D-14086026CC05}"/>
          </ac:spMkLst>
        </pc:spChg>
        <pc:spChg chg="add mod">
          <ac:chgData name="Huang, Po-kai" userId="be743c7d-0ad3-4a01-a6bb-e19e76bd5877" providerId="ADAL" clId="{B2867D6F-787E-4A20-9C77-390E85905AA7}" dt="2023-04-03T19:07:04.850" v="1441" actId="1035"/>
          <ac:spMkLst>
            <pc:docMk/>
            <pc:sldMk cId="1285248502" sldId="985"/>
            <ac:spMk id="18" creationId="{4186B370-6964-4B74-AE36-F4C7692CC2EA}"/>
          </ac:spMkLst>
        </pc:spChg>
        <pc:spChg chg="add mod">
          <ac:chgData name="Huang, Po-kai" userId="be743c7d-0ad3-4a01-a6bb-e19e76bd5877" providerId="ADAL" clId="{B2867D6F-787E-4A20-9C77-390E85905AA7}" dt="2023-04-03T19:07:04.850" v="1441" actId="1035"/>
          <ac:spMkLst>
            <pc:docMk/>
            <pc:sldMk cId="1285248502" sldId="985"/>
            <ac:spMk id="19" creationId="{8104F3C9-6157-4EF5-BB49-E3A7D9E3493D}"/>
          </ac:spMkLst>
        </pc:spChg>
        <pc:spChg chg="add del mod">
          <ac:chgData name="Huang, Po-kai" userId="be743c7d-0ad3-4a01-a6bb-e19e76bd5877" providerId="ADAL" clId="{B2867D6F-787E-4A20-9C77-390E85905AA7}" dt="2023-04-03T16:56:26.349" v="1235" actId="478"/>
          <ac:spMkLst>
            <pc:docMk/>
            <pc:sldMk cId="1285248502" sldId="985"/>
            <ac:spMk id="21" creationId="{7113E388-03E9-47AD-82F5-543FB1B13D7D}"/>
          </ac:spMkLst>
        </pc:spChg>
        <pc:spChg chg="add del mod">
          <ac:chgData name="Huang, Po-kai" userId="be743c7d-0ad3-4a01-a6bb-e19e76bd5877" providerId="ADAL" clId="{B2867D6F-787E-4A20-9C77-390E85905AA7}" dt="2023-04-03T16:56:20.265" v="1231" actId="478"/>
          <ac:spMkLst>
            <pc:docMk/>
            <pc:sldMk cId="1285248502" sldId="985"/>
            <ac:spMk id="23" creationId="{0D5C6860-46EC-4FB8-9AD5-7F0AFA9916C7}"/>
          </ac:spMkLst>
        </pc:spChg>
        <pc:cxnChg chg="add del mod">
          <ac:chgData name="Huang, Po-kai" userId="be743c7d-0ad3-4a01-a6bb-e19e76bd5877" providerId="ADAL" clId="{B2867D6F-787E-4A20-9C77-390E85905AA7}" dt="2023-04-03T16:56:24.924" v="1234" actId="478"/>
          <ac:cxnSpMkLst>
            <pc:docMk/>
            <pc:sldMk cId="1285248502" sldId="985"/>
            <ac:cxnSpMk id="14" creationId="{E7468155-B453-46B4-8B3D-2D5282F85A9C}"/>
          </ac:cxnSpMkLst>
        </pc:cxnChg>
        <pc:cxnChg chg="add del mod">
          <ac:chgData name="Huang, Po-kai" userId="be743c7d-0ad3-4a01-a6bb-e19e76bd5877" providerId="ADAL" clId="{B2867D6F-787E-4A20-9C77-390E85905AA7}" dt="2023-04-03T16:56:17.845" v="1230" actId="478"/>
          <ac:cxnSpMkLst>
            <pc:docMk/>
            <pc:sldMk cId="1285248502" sldId="985"/>
            <ac:cxnSpMk id="16" creationId="{3EBA8636-D7C8-4A3E-B681-E0FF736B374A}"/>
          </ac:cxnSpMkLst>
        </pc:cxnChg>
        <pc:cxnChg chg="add mod">
          <ac:chgData name="Huang, Po-kai" userId="be743c7d-0ad3-4a01-a6bb-e19e76bd5877" providerId="ADAL" clId="{B2867D6F-787E-4A20-9C77-390E85905AA7}" dt="2023-04-03T19:07:04.850" v="1441" actId="1035"/>
          <ac:cxnSpMkLst>
            <pc:docMk/>
            <pc:sldMk cId="1285248502" sldId="985"/>
            <ac:cxnSpMk id="20" creationId="{03FE3C8A-9D97-471D-9E70-ECEC38F86E8C}"/>
          </ac:cxnSpMkLst>
        </pc:cxnChg>
        <pc:cxnChg chg="add del mod">
          <ac:chgData name="Huang, Po-kai" userId="be743c7d-0ad3-4a01-a6bb-e19e76bd5877" providerId="ADAL" clId="{B2867D6F-787E-4A20-9C77-390E85905AA7}" dt="2023-04-03T16:56:21.099" v="1232" actId="478"/>
          <ac:cxnSpMkLst>
            <pc:docMk/>
            <pc:sldMk cId="1285248502" sldId="985"/>
            <ac:cxnSpMk id="22" creationId="{D5694FE3-0094-4283-8D93-53CB4084C4C8}"/>
          </ac:cxnSpMkLst>
        </pc:cxnChg>
        <pc:cxnChg chg="add del mod">
          <ac:chgData name="Huang, Po-kai" userId="be743c7d-0ad3-4a01-a6bb-e19e76bd5877" providerId="ADAL" clId="{B2867D6F-787E-4A20-9C77-390E85905AA7}" dt="2023-04-03T16:56:27.024" v="1236" actId="478"/>
          <ac:cxnSpMkLst>
            <pc:docMk/>
            <pc:sldMk cId="1285248502" sldId="985"/>
            <ac:cxnSpMk id="24" creationId="{CA64CFFC-B875-4A56-AFFF-9F17734DA38E}"/>
          </ac:cxnSpMkLst>
        </pc:cxnChg>
        <pc:cxnChg chg="add mod">
          <ac:chgData name="Huang, Po-kai" userId="be743c7d-0ad3-4a01-a6bb-e19e76bd5877" providerId="ADAL" clId="{B2867D6F-787E-4A20-9C77-390E85905AA7}" dt="2023-04-03T19:07:04.850" v="1441" actId="1035"/>
          <ac:cxnSpMkLst>
            <pc:docMk/>
            <pc:sldMk cId="1285248502" sldId="985"/>
            <ac:cxnSpMk id="25" creationId="{27E55460-A9BC-4033-A545-FC83420B2D06}"/>
          </ac:cxnSpMkLst>
        </pc:cxnChg>
      </pc:sldChg>
      <pc:sldChg chg="addSp modSp add mod">
        <pc:chgData name="Huang, Po-kai" userId="be743c7d-0ad3-4a01-a6bb-e19e76bd5877" providerId="ADAL" clId="{B2867D6F-787E-4A20-9C77-390E85905AA7}" dt="2023-04-03T22:39:51.244" v="2772" actId="20577"/>
        <pc:sldMkLst>
          <pc:docMk/>
          <pc:sldMk cId="2705698422" sldId="986"/>
        </pc:sldMkLst>
        <pc:spChg chg="mod">
          <ac:chgData name="Huang, Po-kai" userId="be743c7d-0ad3-4a01-a6bb-e19e76bd5877" providerId="ADAL" clId="{B2867D6F-787E-4A20-9C77-390E85905AA7}" dt="2023-04-03T22:37:54.911" v="2486" actId="20577"/>
          <ac:spMkLst>
            <pc:docMk/>
            <pc:sldMk cId="2705698422" sldId="986"/>
            <ac:spMk id="2" creationId="{2E73D4EF-6DC7-EBEB-9332-9741D0C0B485}"/>
          </ac:spMkLst>
        </pc:spChg>
        <pc:spChg chg="mod">
          <ac:chgData name="Huang, Po-kai" userId="be743c7d-0ad3-4a01-a6bb-e19e76bd5877" providerId="ADAL" clId="{B2867D6F-787E-4A20-9C77-390E85905AA7}" dt="2023-04-03T22:39:51.244" v="2772" actId="20577"/>
          <ac:spMkLst>
            <pc:docMk/>
            <pc:sldMk cId="2705698422" sldId="986"/>
            <ac:spMk id="3" creationId="{AFFB90BF-760F-69E1-1CB4-CFC26D804469}"/>
          </ac:spMkLst>
        </pc:spChg>
        <pc:spChg chg="add mod">
          <ac:chgData name="Huang, Po-kai" userId="be743c7d-0ad3-4a01-a6bb-e19e76bd5877" providerId="ADAL" clId="{B2867D6F-787E-4A20-9C77-390E85905AA7}" dt="2023-04-03T22:38:12.087" v="2490" actId="20577"/>
          <ac:spMkLst>
            <pc:docMk/>
            <pc:sldMk cId="2705698422" sldId="986"/>
            <ac:spMk id="14" creationId="{C6B384E8-1F1B-2A1F-FD2D-F84B8405B3B1}"/>
          </ac:spMkLst>
        </pc:spChg>
        <pc:cxnChg chg="mod">
          <ac:chgData name="Huang, Po-kai" userId="be743c7d-0ad3-4a01-a6bb-e19e76bd5877" providerId="ADAL" clId="{B2867D6F-787E-4A20-9C77-390E85905AA7}" dt="2023-04-03T22:38:36.644" v="2531" actId="14100"/>
          <ac:cxnSpMkLst>
            <pc:docMk/>
            <pc:sldMk cId="2705698422" sldId="986"/>
            <ac:cxnSpMk id="25" creationId="{27E55460-A9BC-4033-A545-FC83420B2D06}"/>
          </ac:cxnSpMkLst>
        </pc:cxnChg>
      </pc:sldChg>
      <pc:sldChg chg="addSp modSp new mod">
        <pc:chgData name="Huang, Po-kai" userId="be743c7d-0ad3-4a01-a6bb-e19e76bd5877" providerId="ADAL" clId="{B2867D6F-787E-4A20-9C77-390E85905AA7}" dt="2023-04-03T22:25:38.039" v="1642" actId="1076"/>
        <pc:sldMkLst>
          <pc:docMk/>
          <pc:sldMk cId="1741737944" sldId="987"/>
        </pc:sldMkLst>
        <pc:spChg chg="mod">
          <ac:chgData name="Huang, Po-kai" userId="be743c7d-0ad3-4a01-a6bb-e19e76bd5877" providerId="ADAL" clId="{B2867D6F-787E-4A20-9C77-390E85905AA7}" dt="2023-04-03T19:49:15.569" v="1512" actId="20577"/>
          <ac:spMkLst>
            <pc:docMk/>
            <pc:sldMk cId="1741737944" sldId="987"/>
            <ac:spMk id="2" creationId="{FAED66C7-6A4A-2932-B3A6-4441C54AAB12}"/>
          </ac:spMkLst>
        </pc:spChg>
        <pc:spChg chg="mod">
          <ac:chgData name="Huang, Po-kai" userId="be743c7d-0ad3-4a01-a6bb-e19e76bd5877" providerId="ADAL" clId="{B2867D6F-787E-4A20-9C77-390E85905AA7}" dt="2023-04-03T22:25:27.942" v="1635" actId="404"/>
          <ac:spMkLst>
            <pc:docMk/>
            <pc:sldMk cId="1741737944" sldId="987"/>
            <ac:spMk id="3" creationId="{5D87E81F-82A6-4213-ACC6-392BA6B3FDEA}"/>
          </ac:spMkLst>
        </pc:spChg>
        <pc:picChg chg="add mod">
          <ac:chgData name="Huang, Po-kai" userId="be743c7d-0ad3-4a01-a6bb-e19e76bd5877" providerId="ADAL" clId="{B2867D6F-787E-4A20-9C77-390E85905AA7}" dt="2023-04-03T22:25:30.352" v="1636" actId="1076"/>
          <ac:picMkLst>
            <pc:docMk/>
            <pc:sldMk cId="1741737944" sldId="987"/>
            <ac:picMk id="7" creationId="{AD1CBCF4-BD6F-A30F-B59F-EE870CD7B57B}"/>
          </ac:picMkLst>
        </pc:picChg>
        <pc:picChg chg="add mod">
          <ac:chgData name="Huang, Po-kai" userId="be743c7d-0ad3-4a01-a6bb-e19e76bd5877" providerId="ADAL" clId="{B2867D6F-787E-4A20-9C77-390E85905AA7}" dt="2023-04-03T22:25:38.039" v="1642" actId="1076"/>
          <ac:picMkLst>
            <pc:docMk/>
            <pc:sldMk cId="1741737944" sldId="987"/>
            <ac:picMk id="9" creationId="{D3F0EF09-EA46-1EB0-5D35-7E10DDC8DDE1}"/>
          </ac:picMkLst>
        </pc:picChg>
        <pc:picChg chg="add mod">
          <ac:chgData name="Huang, Po-kai" userId="be743c7d-0ad3-4a01-a6bb-e19e76bd5877" providerId="ADAL" clId="{B2867D6F-787E-4A20-9C77-390E85905AA7}" dt="2023-04-03T22:25:33.909" v="1639" actId="1076"/>
          <ac:picMkLst>
            <pc:docMk/>
            <pc:sldMk cId="1741737944" sldId="987"/>
            <ac:picMk id="11" creationId="{E285ADF9-107D-74EE-E409-0DACCBD06D9E}"/>
          </ac:picMkLst>
        </pc:picChg>
      </pc:sldChg>
      <pc:sldChg chg="modSp new mod">
        <pc:chgData name="Huang, Po-kai" userId="be743c7d-0ad3-4a01-a6bb-e19e76bd5877" providerId="ADAL" clId="{B2867D6F-787E-4A20-9C77-390E85905AA7}" dt="2023-04-03T19:59:59.414" v="1619"/>
        <pc:sldMkLst>
          <pc:docMk/>
          <pc:sldMk cId="855950658" sldId="988"/>
        </pc:sldMkLst>
        <pc:spChg chg="mod">
          <ac:chgData name="Huang, Po-kai" userId="be743c7d-0ad3-4a01-a6bb-e19e76bd5877" providerId="ADAL" clId="{B2867D6F-787E-4A20-9C77-390E85905AA7}" dt="2023-04-03T19:57:46.775" v="1605" actId="20577"/>
          <ac:spMkLst>
            <pc:docMk/>
            <pc:sldMk cId="855950658" sldId="988"/>
            <ac:spMk id="2" creationId="{EBBB713E-AE39-20ED-FAC9-CBB64E997357}"/>
          </ac:spMkLst>
        </pc:spChg>
        <pc:spChg chg="mod">
          <ac:chgData name="Huang, Po-kai" userId="be743c7d-0ad3-4a01-a6bb-e19e76bd5877" providerId="ADAL" clId="{B2867D6F-787E-4A20-9C77-390E85905AA7}" dt="2023-04-03T19:59:59.414" v="1619"/>
          <ac:spMkLst>
            <pc:docMk/>
            <pc:sldMk cId="855950658" sldId="988"/>
            <ac:spMk id="3" creationId="{DDF50BC0-3644-15EE-657B-5C1DEAAA1C9C}"/>
          </ac:spMkLst>
        </pc:spChg>
      </pc:sldChg>
      <pc:sldChg chg="modSp new mod">
        <pc:chgData name="Huang, Po-kai" userId="be743c7d-0ad3-4a01-a6bb-e19e76bd5877" providerId="ADAL" clId="{B2867D6F-787E-4A20-9C77-390E85905AA7}" dt="2023-04-03T22:37:45.805" v="2484" actId="20577"/>
        <pc:sldMkLst>
          <pc:docMk/>
          <pc:sldMk cId="3434792986" sldId="989"/>
        </pc:sldMkLst>
        <pc:spChg chg="mod">
          <ac:chgData name="Huang, Po-kai" userId="be743c7d-0ad3-4a01-a6bb-e19e76bd5877" providerId="ADAL" clId="{B2867D6F-787E-4A20-9C77-390E85905AA7}" dt="2023-04-03T22:26:33.959" v="1659" actId="20577"/>
          <ac:spMkLst>
            <pc:docMk/>
            <pc:sldMk cId="3434792986" sldId="989"/>
            <ac:spMk id="2" creationId="{EF53CBD1-A82D-F9D3-0690-BD496EFCFA5A}"/>
          </ac:spMkLst>
        </pc:spChg>
        <pc:spChg chg="mod">
          <ac:chgData name="Huang, Po-kai" userId="be743c7d-0ad3-4a01-a6bb-e19e76bd5877" providerId="ADAL" clId="{B2867D6F-787E-4A20-9C77-390E85905AA7}" dt="2023-04-03T22:37:45.805" v="2484" actId="20577"/>
          <ac:spMkLst>
            <pc:docMk/>
            <pc:sldMk cId="3434792986" sldId="989"/>
            <ac:spMk id="3" creationId="{FA4E37D8-18EE-D407-42BF-9CF00A45CC59}"/>
          </ac:spMkLst>
        </pc:spChg>
      </pc:sldChg>
      <pc:sldChg chg="modSp new mod">
        <pc:chgData name="Huang, Po-kai" userId="be743c7d-0ad3-4a01-a6bb-e19e76bd5877" providerId="ADAL" clId="{B2867D6F-787E-4A20-9C77-390E85905AA7}" dt="2023-04-03T22:42:36.846" v="3331" actId="20577"/>
        <pc:sldMkLst>
          <pc:docMk/>
          <pc:sldMk cId="1631693806" sldId="990"/>
        </pc:sldMkLst>
        <pc:spChg chg="mod">
          <ac:chgData name="Huang, Po-kai" userId="be743c7d-0ad3-4a01-a6bb-e19e76bd5877" providerId="ADAL" clId="{B2867D6F-787E-4A20-9C77-390E85905AA7}" dt="2023-04-03T22:40:04.311" v="2774"/>
          <ac:spMkLst>
            <pc:docMk/>
            <pc:sldMk cId="1631693806" sldId="990"/>
            <ac:spMk id="2" creationId="{1262E584-93BA-E63D-AD6C-6C662D1FEDBE}"/>
          </ac:spMkLst>
        </pc:spChg>
        <pc:spChg chg="mod">
          <ac:chgData name="Huang, Po-kai" userId="be743c7d-0ad3-4a01-a6bb-e19e76bd5877" providerId="ADAL" clId="{B2867D6F-787E-4A20-9C77-390E85905AA7}" dt="2023-04-03T22:42:36.846" v="3331" actId="20577"/>
          <ac:spMkLst>
            <pc:docMk/>
            <pc:sldMk cId="1631693806" sldId="990"/>
            <ac:spMk id="3" creationId="{98892376-312C-4065-5A7A-C83263568BC5}"/>
          </ac:spMkLst>
        </pc:spChg>
      </pc:sldChg>
      <pc:sldChg chg="addSp modSp new mod">
        <pc:chgData name="Huang, Po-kai" userId="be743c7d-0ad3-4a01-a6bb-e19e76bd5877" providerId="ADAL" clId="{B2867D6F-787E-4A20-9C77-390E85905AA7}" dt="2023-04-03T22:45:44.582" v="3626" actId="20577"/>
        <pc:sldMkLst>
          <pc:docMk/>
          <pc:sldMk cId="925836483" sldId="991"/>
        </pc:sldMkLst>
        <pc:spChg chg="mod">
          <ac:chgData name="Huang, Po-kai" userId="be743c7d-0ad3-4a01-a6bb-e19e76bd5877" providerId="ADAL" clId="{B2867D6F-787E-4A20-9C77-390E85905AA7}" dt="2023-04-03T22:43:58.640" v="3349" actId="20577"/>
          <ac:spMkLst>
            <pc:docMk/>
            <pc:sldMk cId="925836483" sldId="991"/>
            <ac:spMk id="2" creationId="{F7C363A6-7F6B-CF46-CB7A-D37CE2D56BC6}"/>
          </ac:spMkLst>
        </pc:spChg>
        <pc:spChg chg="mod">
          <ac:chgData name="Huang, Po-kai" userId="be743c7d-0ad3-4a01-a6bb-e19e76bd5877" providerId="ADAL" clId="{B2867D6F-787E-4A20-9C77-390E85905AA7}" dt="2023-04-03T22:45:44.582" v="3626" actId="20577"/>
          <ac:spMkLst>
            <pc:docMk/>
            <pc:sldMk cId="925836483" sldId="991"/>
            <ac:spMk id="3" creationId="{60CB63B8-B85F-DEF0-6D0C-007E59F1FCE3}"/>
          </ac:spMkLst>
        </pc:spChg>
        <pc:spChg chg="add mod">
          <ac:chgData name="Huang, Po-kai" userId="be743c7d-0ad3-4a01-a6bb-e19e76bd5877" providerId="ADAL" clId="{B2867D6F-787E-4A20-9C77-390E85905AA7}" dt="2023-04-03T22:44:29.401" v="3431" actId="1035"/>
          <ac:spMkLst>
            <pc:docMk/>
            <pc:sldMk cId="925836483" sldId="991"/>
            <ac:spMk id="6" creationId="{24C3476C-5832-D3D2-7C52-752CA9775E98}"/>
          </ac:spMkLst>
        </pc:spChg>
        <pc:spChg chg="add mod">
          <ac:chgData name="Huang, Po-kai" userId="be743c7d-0ad3-4a01-a6bb-e19e76bd5877" providerId="ADAL" clId="{B2867D6F-787E-4A20-9C77-390E85905AA7}" dt="2023-04-03T22:44:29.401" v="3431" actId="1035"/>
          <ac:spMkLst>
            <pc:docMk/>
            <pc:sldMk cId="925836483" sldId="991"/>
            <ac:spMk id="7" creationId="{3E9EF109-33D1-0041-6490-CA108FD23BF0}"/>
          </ac:spMkLst>
        </pc:spChg>
        <pc:spChg chg="add mod">
          <ac:chgData name="Huang, Po-kai" userId="be743c7d-0ad3-4a01-a6bb-e19e76bd5877" providerId="ADAL" clId="{B2867D6F-787E-4A20-9C77-390E85905AA7}" dt="2023-04-03T22:44:29.401" v="3431" actId="1035"/>
          <ac:spMkLst>
            <pc:docMk/>
            <pc:sldMk cId="925836483" sldId="991"/>
            <ac:spMk id="8" creationId="{88BD2C15-9304-E60D-746A-286214D92B34}"/>
          </ac:spMkLst>
        </pc:spChg>
        <pc:spChg chg="add mod">
          <ac:chgData name="Huang, Po-kai" userId="be743c7d-0ad3-4a01-a6bb-e19e76bd5877" providerId="ADAL" clId="{B2867D6F-787E-4A20-9C77-390E85905AA7}" dt="2023-04-03T22:44:29.401" v="3431" actId="1035"/>
          <ac:spMkLst>
            <pc:docMk/>
            <pc:sldMk cId="925836483" sldId="991"/>
            <ac:spMk id="9" creationId="{5902A513-BF6A-C4F8-2BF5-2A52529A13E5}"/>
          </ac:spMkLst>
        </pc:spChg>
        <pc:spChg chg="add mod">
          <ac:chgData name="Huang, Po-kai" userId="be743c7d-0ad3-4a01-a6bb-e19e76bd5877" providerId="ADAL" clId="{B2867D6F-787E-4A20-9C77-390E85905AA7}" dt="2023-04-03T22:44:29.401" v="3431" actId="1035"/>
          <ac:spMkLst>
            <pc:docMk/>
            <pc:sldMk cId="925836483" sldId="991"/>
            <ac:spMk id="10" creationId="{A704AA0F-0E8B-F084-995B-00143D3E35F3}"/>
          </ac:spMkLst>
        </pc:spChg>
        <pc:spChg chg="add mod">
          <ac:chgData name="Huang, Po-kai" userId="be743c7d-0ad3-4a01-a6bb-e19e76bd5877" providerId="ADAL" clId="{B2867D6F-787E-4A20-9C77-390E85905AA7}" dt="2023-04-03T22:44:29.401" v="3431" actId="1035"/>
          <ac:spMkLst>
            <pc:docMk/>
            <pc:sldMk cId="925836483" sldId="991"/>
            <ac:spMk id="11" creationId="{7B11603F-9170-C5BF-59AA-E0ADCF22132D}"/>
          </ac:spMkLst>
        </pc:spChg>
        <pc:spChg chg="add mod">
          <ac:chgData name="Huang, Po-kai" userId="be743c7d-0ad3-4a01-a6bb-e19e76bd5877" providerId="ADAL" clId="{B2867D6F-787E-4A20-9C77-390E85905AA7}" dt="2023-04-03T22:44:29.401" v="3431" actId="1035"/>
          <ac:spMkLst>
            <pc:docMk/>
            <pc:sldMk cId="925836483" sldId="991"/>
            <ac:spMk id="12" creationId="{65800346-8BDA-C0BA-06E4-75571560E1F9}"/>
          </ac:spMkLst>
        </pc:spChg>
        <pc:spChg chg="add mod">
          <ac:chgData name="Huang, Po-kai" userId="be743c7d-0ad3-4a01-a6bb-e19e76bd5877" providerId="ADAL" clId="{B2867D6F-787E-4A20-9C77-390E85905AA7}" dt="2023-04-03T22:44:29.401" v="3431" actId="1035"/>
          <ac:spMkLst>
            <pc:docMk/>
            <pc:sldMk cId="925836483" sldId="991"/>
            <ac:spMk id="13" creationId="{1F5B737C-34A8-FB5D-E9F4-F274302C74AE}"/>
          </ac:spMkLst>
        </pc:spChg>
        <pc:spChg chg="add mod">
          <ac:chgData name="Huang, Po-kai" userId="be743c7d-0ad3-4a01-a6bb-e19e76bd5877" providerId="ADAL" clId="{B2867D6F-787E-4A20-9C77-390E85905AA7}" dt="2023-04-03T22:44:29.401" v="3431" actId="1035"/>
          <ac:spMkLst>
            <pc:docMk/>
            <pc:sldMk cId="925836483" sldId="991"/>
            <ac:spMk id="14" creationId="{C9A67F45-6951-FC70-04F7-AE5E8E186A81}"/>
          </ac:spMkLst>
        </pc:spChg>
        <pc:spChg chg="add mod">
          <ac:chgData name="Huang, Po-kai" userId="be743c7d-0ad3-4a01-a6bb-e19e76bd5877" providerId="ADAL" clId="{B2867D6F-787E-4A20-9C77-390E85905AA7}" dt="2023-04-03T22:44:29.401" v="3431" actId="1035"/>
          <ac:spMkLst>
            <pc:docMk/>
            <pc:sldMk cId="925836483" sldId="991"/>
            <ac:spMk id="15" creationId="{A97EA469-D13E-59C1-A42E-CFAE8C911503}"/>
          </ac:spMkLst>
        </pc:spChg>
        <pc:spChg chg="add mod">
          <ac:chgData name="Huang, Po-kai" userId="be743c7d-0ad3-4a01-a6bb-e19e76bd5877" providerId="ADAL" clId="{B2867D6F-787E-4A20-9C77-390E85905AA7}" dt="2023-04-03T22:44:29.401" v="3431" actId="1035"/>
          <ac:spMkLst>
            <pc:docMk/>
            <pc:sldMk cId="925836483" sldId="991"/>
            <ac:spMk id="18" creationId="{E12DA0A2-A65F-2FFB-80FB-D3C4E62F40BF}"/>
          </ac:spMkLst>
        </pc:spChg>
        <pc:cxnChg chg="add mod">
          <ac:chgData name="Huang, Po-kai" userId="be743c7d-0ad3-4a01-a6bb-e19e76bd5877" providerId="ADAL" clId="{B2867D6F-787E-4A20-9C77-390E85905AA7}" dt="2023-04-03T22:44:29.401" v="3431" actId="1035"/>
          <ac:cxnSpMkLst>
            <pc:docMk/>
            <pc:sldMk cId="925836483" sldId="991"/>
            <ac:cxnSpMk id="16" creationId="{33F9CE51-66BA-BDDC-D3F6-CD51C6257B60}"/>
          </ac:cxnSpMkLst>
        </pc:cxnChg>
        <pc:cxnChg chg="add mod">
          <ac:chgData name="Huang, Po-kai" userId="be743c7d-0ad3-4a01-a6bb-e19e76bd5877" providerId="ADAL" clId="{B2867D6F-787E-4A20-9C77-390E85905AA7}" dt="2023-04-03T22:44:29.401" v="3431" actId="1035"/>
          <ac:cxnSpMkLst>
            <pc:docMk/>
            <pc:sldMk cId="925836483" sldId="991"/>
            <ac:cxnSpMk id="17" creationId="{F8112D34-021E-D5DB-315F-5620EDAA4EF0}"/>
          </ac:cxnSpMkLst>
        </pc:cxnChg>
      </pc:sldChg>
      <pc:sldChg chg="addSp new del mod">
        <pc:chgData name="Huang, Po-kai" userId="be743c7d-0ad3-4a01-a6bb-e19e76bd5877" providerId="ADAL" clId="{B2867D6F-787E-4A20-9C77-390E85905AA7}" dt="2023-04-03T22:43:49.646" v="3336" actId="47"/>
        <pc:sldMkLst>
          <pc:docMk/>
          <pc:sldMk cId="1456483918" sldId="991"/>
        </pc:sldMkLst>
        <pc:spChg chg="add">
          <ac:chgData name="Huang, Po-kai" userId="be743c7d-0ad3-4a01-a6bb-e19e76bd5877" providerId="ADAL" clId="{B2867D6F-787E-4A20-9C77-390E85905AA7}" dt="2023-04-03T22:43:36.132" v="3333" actId="22"/>
          <ac:spMkLst>
            <pc:docMk/>
            <pc:sldMk cId="1456483918" sldId="991"/>
            <ac:spMk id="7" creationId="{E8D0D9C5-7E0E-6494-979E-C3EB6620CD20}"/>
          </ac:spMkLst>
        </pc:spChg>
        <pc:spChg chg="add">
          <ac:chgData name="Huang, Po-kai" userId="be743c7d-0ad3-4a01-a6bb-e19e76bd5877" providerId="ADAL" clId="{B2867D6F-787E-4A20-9C77-390E85905AA7}" dt="2023-04-03T22:43:38.164" v="3334" actId="22"/>
          <ac:spMkLst>
            <pc:docMk/>
            <pc:sldMk cId="1456483918" sldId="991"/>
            <ac:spMk id="9" creationId="{10DC80CE-1C7B-0377-06E7-A0E20F37FE8F}"/>
          </ac:spMkLst>
        </pc:spChg>
      </pc:sldChg>
      <pc:sldMasterChg chg="modSp mod delSldLayout">
        <pc:chgData name="Huang, Po-kai" userId="be743c7d-0ad3-4a01-a6bb-e19e76bd5877" providerId="ADAL" clId="{B2867D6F-787E-4A20-9C77-390E85905AA7}" dt="2023-04-03T16:25:56.878" v="25" actId="2696"/>
        <pc:sldMasterMkLst>
          <pc:docMk/>
          <pc:sldMasterMk cId="0" sldId="2147483648"/>
        </pc:sldMasterMkLst>
        <pc:spChg chg="mod">
          <ac:chgData name="Huang, Po-kai" userId="be743c7d-0ad3-4a01-a6bb-e19e76bd5877" providerId="ADAL" clId="{B2867D6F-787E-4A20-9C77-390E85905AA7}" dt="2023-04-03T16:25:46.589" v="15" actId="20577"/>
          <ac:spMkLst>
            <pc:docMk/>
            <pc:sldMasterMk cId="0" sldId="2147483648"/>
            <ac:spMk id="1031" creationId="{F47EBAF5-52AC-49CF-A3FD-31E596F2D8C6}"/>
          </ac:spMkLst>
        </pc:spChg>
        <pc:sldLayoutChg chg="del">
          <pc:chgData name="Huang, Po-kai" userId="be743c7d-0ad3-4a01-a6bb-e19e76bd5877" providerId="ADAL" clId="{B2867D6F-787E-4A20-9C77-390E85905AA7}" dt="2023-04-03T16:25:56.878" v="25" actId="2696"/>
          <pc:sldLayoutMkLst>
            <pc:docMk/>
            <pc:sldMasterMk cId="0" sldId="2147483648"/>
            <pc:sldLayoutMk cId="3599926641" sldId="2147485762"/>
          </pc:sldLayoutMkLst>
        </pc:sldLayoutChg>
        <pc:sldLayoutChg chg="del">
          <pc:chgData name="Huang, Po-kai" userId="be743c7d-0ad3-4a01-a6bb-e19e76bd5877" providerId="ADAL" clId="{B2867D6F-787E-4A20-9C77-390E85905AA7}" dt="2023-04-03T16:25:56.031" v="24" actId="2696"/>
          <pc:sldLayoutMkLst>
            <pc:docMk/>
            <pc:sldMasterMk cId="0" sldId="2147483648"/>
            <pc:sldLayoutMk cId="2670619998" sldId="2147485763"/>
          </pc:sldLayoutMkLst>
        </pc:sldLayoutChg>
        <pc:sldLayoutChg chg="del">
          <pc:chgData name="Huang, Po-kai" userId="be743c7d-0ad3-4a01-a6bb-e19e76bd5877" providerId="ADAL" clId="{B2867D6F-787E-4A20-9C77-390E85905AA7}" dt="2023-04-03T16:25:55.418" v="23" actId="2696"/>
          <pc:sldLayoutMkLst>
            <pc:docMk/>
            <pc:sldMasterMk cId="0" sldId="2147483648"/>
            <pc:sldLayoutMk cId="216948188" sldId="2147485764"/>
          </pc:sldLayoutMkLst>
        </pc:sldLayoutChg>
        <pc:sldLayoutChg chg="del">
          <pc:chgData name="Huang, Po-kai" userId="be743c7d-0ad3-4a01-a6bb-e19e76bd5877" providerId="ADAL" clId="{B2867D6F-787E-4A20-9C77-390E85905AA7}" dt="2023-04-03T16:25:55.022" v="22" actId="2696"/>
          <pc:sldLayoutMkLst>
            <pc:docMk/>
            <pc:sldMasterMk cId="0" sldId="2147483648"/>
            <pc:sldLayoutMk cId="1228432218" sldId="2147485765"/>
          </pc:sldLayoutMkLst>
        </pc:sldLayoutChg>
        <pc:sldLayoutChg chg="del">
          <pc:chgData name="Huang, Po-kai" userId="be743c7d-0ad3-4a01-a6bb-e19e76bd5877" providerId="ADAL" clId="{B2867D6F-787E-4A20-9C77-390E85905AA7}" dt="2023-04-03T16:25:54.552" v="21" actId="2696"/>
          <pc:sldLayoutMkLst>
            <pc:docMk/>
            <pc:sldMasterMk cId="0" sldId="2147483648"/>
            <pc:sldLayoutMk cId="813695103" sldId="2147485766"/>
          </pc:sldLayoutMkLst>
        </pc:sldLayoutChg>
        <pc:sldLayoutChg chg="del">
          <pc:chgData name="Huang, Po-kai" userId="be743c7d-0ad3-4a01-a6bb-e19e76bd5877" providerId="ADAL" clId="{B2867D6F-787E-4A20-9C77-390E85905AA7}" dt="2023-04-03T16:25:54.036" v="20" actId="2696"/>
          <pc:sldLayoutMkLst>
            <pc:docMk/>
            <pc:sldMasterMk cId="0" sldId="2147483648"/>
            <pc:sldLayoutMk cId="3865186804" sldId="2147485767"/>
          </pc:sldLayoutMkLst>
        </pc:sldLayoutChg>
        <pc:sldLayoutChg chg="del">
          <pc:chgData name="Huang, Po-kai" userId="be743c7d-0ad3-4a01-a6bb-e19e76bd5877" providerId="ADAL" clId="{B2867D6F-787E-4A20-9C77-390E85905AA7}" dt="2023-04-03T16:25:53.509" v="19" actId="2696"/>
          <pc:sldLayoutMkLst>
            <pc:docMk/>
            <pc:sldMasterMk cId="0" sldId="2147483648"/>
            <pc:sldLayoutMk cId="3367119576" sldId="2147485768"/>
          </pc:sldLayoutMkLst>
        </pc:sldLayoutChg>
        <pc:sldLayoutChg chg="del">
          <pc:chgData name="Huang, Po-kai" userId="be743c7d-0ad3-4a01-a6bb-e19e76bd5877" providerId="ADAL" clId="{B2867D6F-787E-4A20-9C77-390E85905AA7}" dt="2023-04-03T16:25:52.957" v="18" actId="2696"/>
          <pc:sldLayoutMkLst>
            <pc:docMk/>
            <pc:sldMasterMk cId="0" sldId="2147483648"/>
            <pc:sldLayoutMk cId="1658620380" sldId="2147485769"/>
          </pc:sldLayoutMkLst>
        </pc:sldLayoutChg>
        <pc:sldLayoutChg chg="del">
          <pc:chgData name="Huang, Po-kai" userId="be743c7d-0ad3-4a01-a6bb-e19e76bd5877" providerId="ADAL" clId="{B2867D6F-787E-4A20-9C77-390E85905AA7}" dt="2023-04-03T16:25:52.444" v="17" actId="2696"/>
          <pc:sldLayoutMkLst>
            <pc:docMk/>
            <pc:sldMasterMk cId="0" sldId="2147483648"/>
            <pc:sldLayoutMk cId="738835612" sldId="2147485770"/>
          </pc:sldLayoutMkLst>
        </pc:sldLayoutChg>
        <pc:sldLayoutChg chg="del">
          <pc:chgData name="Huang, Po-kai" userId="be743c7d-0ad3-4a01-a6bb-e19e76bd5877" providerId="ADAL" clId="{B2867D6F-787E-4A20-9C77-390E85905AA7}" dt="2023-04-03T16:25:51.273" v="16" actId="2696"/>
          <pc:sldLayoutMkLst>
            <pc:docMk/>
            <pc:sldMasterMk cId="0" sldId="2147483648"/>
            <pc:sldLayoutMk cId="2222375991" sldId="2147485771"/>
          </pc:sldLayoutMkLst>
        </pc:sldLayoutChg>
      </pc:sldMasterChg>
    </pc:docChg>
  </pc:docChgLst>
  <pc:docChgLst>
    <pc:chgData name="Huang, Po-kai" userId="be743c7d-0ad3-4a01-a6bb-e19e76bd5877" providerId="ADAL" clId="{77FFA5BB-0484-45AF-817C-4C92C9668A41}"/>
    <pc:docChg chg="undo custSel addSld delSld modSld modMainMaster">
      <pc:chgData name="Huang, Po-kai" userId="be743c7d-0ad3-4a01-a6bb-e19e76bd5877" providerId="ADAL" clId="{77FFA5BB-0484-45AF-817C-4C92C9668A41}" dt="2024-09-25T02:48:51.844" v="6262" actId="20577"/>
      <pc:docMkLst>
        <pc:docMk/>
      </pc:docMkLst>
      <pc:sldChg chg="modSp mod">
        <pc:chgData name="Huang, Po-kai" userId="be743c7d-0ad3-4a01-a6bb-e19e76bd5877" providerId="ADAL" clId="{77FFA5BB-0484-45AF-817C-4C92C9668A41}" dt="2024-09-24T21:19:35.345" v="1464" actId="20577"/>
        <pc:sldMkLst>
          <pc:docMk/>
          <pc:sldMk cId="0" sldId="331"/>
        </pc:sldMkLst>
        <pc:spChg chg="mod">
          <ac:chgData name="Huang, Po-kai" userId="be743c7d-0ad3-4a01-a6bb-e19e76bd5877" providerId="ADAL" clId="{77FFA5BB-0484-45AF-817C-4C92C9668A41}" dt="2024-09-24T21:19:35.345" v="1464" actId="20577"/>
          <ac:spMkLst>
            <pc:docMk/>
            <pc:sldMk cId="0" sldId="331"/>
            <ac:spMk id="15365" creationId="{5EB80220-6DDA-46D8-A532-4F8294B75F35}"/>
          </ac:spMkLst>
        </pc:spChg>
        <pc:spChg chg="mod">
          <ac:chgData name="Huang, Po-kai" userId="be743c7d-0ad3-4a01-a6bb-e19e76bd5877" providerId="ADAL" clId="{77FFA5BB-0484-45AF-817C-4C92C9668A41}" dt="2024-09-24T20:02:26.511" v="23" actId="20577"/>
          <ac:spMkLst>
            <pc:docMk/>
            <pc:sldMk cId="0" sldId="331"/>
            <ac:spMk id="15366" creationId="{AAB4AADD-B9F4-45B4-B9D2-5B5E3506EF55}"/>
          </ac:spMkLst>
        </pc:spChg>
      </pc:sldChg>
      <pc:sldChg chg="addSp delSp modSp mod">
        <pc:chgData name="Huang, Po-kai" userId="be743c7d-0ad3-4a01-a6bb-e19e76bd5877" providerId="ADAL" clId="{77FFA5BB-0484-45AF-817C-4C92C9668A41}" dt="2024-09-24T21:48:38.384" v="2384" actId="108"/>
        <pc:sldMkLst>
          <pc:docMk/>
          <pc:sldMk cId="855950658" sldId="988"/>
        </pc:sldMkLst>
        <pc:spChg chg="mod">
          <ac:chgData name="Huang, Po-kai" userId="be743c7d-0ad3-4a01-a6bb-e19e76bd5877" providerId="ADAL" clId="{77FFA5BB-0484-45AF-817C-4C92C9668A41}" dt="2024-09-24T21:48:38.384" v="2384" actId="108"/>
          <ac:spMkLst>
            <pc:docMk/>
            <pc:sldMk cId="855950658" sldId="988"/>
            <ac:spMk id="3" creationId="{DDF50BC0-3644-15EE-657B-5C1DEAAA1C9C}"/>
          </ac:spMkLst>
        </pc:spChg>
        <pc:graphicFrameChg chg="add del mod">
          <ac:chgData name="Huang, Po-kai" userId="be743c7d-0ad3-4a01-a6bb-e19e76bd5877" providerId="ADAL" clId="{77FFA5BB-0484-45AF-817C-4C92C9668A41}" dt="2024-09-24T20:08:53.487" v="179" actId="478"/>
          <ac:graphicFrameMkLst>
            <pc:docMk/>
            <pc:sldMk cId="855950658" sldId="988"/>
            <ac:graphicFrameMk id="6" creationId="{BEBF0B7F-EC7B-AE1A-F0DF-CA7C3C882B20}"/>
          </ac:graphicFrameMkLst>
        </pc:graphicFrameChg>
        <pc:graphicFrameChg chg="add del mod">
          <ac:chgData name="Huang, Po-kai" userId="be743c7d-0ad3-4a01-a6bb-e19e76bd5877" providerId="ADAL" clId="{77FFA5BB-0484-45AF-817C-4C92C9668A41}" dt="2024-09-24T21:48:34.265" v="2383" actId="478"/>
          <ac:graphicFrameMkLst>
            <pc:docMk/>
            <pc:sldMk cId="855950658" sldId="988"/>
            <ac:graphicFrameMk id="7" creationId="{116F63CA-D213-796C-89A8-AC2647A38777}"/>
          </ac:graphicFrameMkLst>
        </pc:graphicFrameChg>
      </pc:sldChg>
      <pc:sldChg chg="modSp mod">
        <pc:chgData name="Huang, Po-kai" userId="be743c7d-0ad3-4a01-a6bb-e19e76bd5877" providerId="ADAL" clId="{77FFA5BB-0484-45AF-817C-4C92C9668A41}" dt="2024-09-24T21:19:58.196" v="1513" actId="20577"/>
        <pc:sldMkLst>
          <pc:docMk/>
          <pc:sldMk cId="1110725619" sldId="992"/>
        </pc:sldMkLst>
        <pc:spChg chg="mod">
          <ac:chgData name="Huang, Po-kai" userId="be743c7d-0ad3-4a01-a6bb-e19e76bd5877" providerId="ADAL" clId="{77FFA5BB-0484-45AF-817C-4C92C9668A41}" dt="2024-09-24T21:19:58.196" v="1513" actId="20577"/>
          <ac:spMkLst>
            <pc:docMk/>
            <pc:sldMk cId="1110725619" sldId="992"/>
            <ac:spMk id="3" creationId="{F1A6C8B7-5BDF-E9FD-44EE-55E9DE71104D}"/>
          </ac:spMkLst>
        </pc:spChg>
      </pc:sldChg>
      <pc:sldChg chg="modSp mod">
        <pc:chgData name="Huang, Po-kai" userId="be743c7d-0ad3-4a01-a6bb-e19e76bd5877" providerId="ADAL" clId="{77FFA5BB-0484-45AF-817C-4C92C9668A41}" dt="2024-09-25T02:48:51.844" v="6262" actId="20577"/>
        <pc:sldMkLst>
          <pc:docMk/>
          <pc:sldMk cId="3873739036" sldId="998"/>
        </pc:sldMkLst>
        <pc:spChg chg="mod">
          <ac:chgData name="Huang, Po-kai" userId="be743c7d-0ad3-4a01-a6bb-e19e76bd5877" providerId="ADAL" clId="{77FFA5BB-0484-45AF-817C-4C92C9668A41}" dt="2024-09-25T02:48:51.844" v="6262" actId="20577"/>
          <ac:spMkLst>
            <pc:docMk/>
            <pc:sldMk cId="3873739036" sldId="998"/>
            <ac:spMk id="3" creationId="{00000000-0000-0000-0000-000000000000}"/>
          </ac:spMkLst>
        </pc:spChg>
      </pc:sldChg>
      <pc:sldChg chg="modSp mod">
        <pc:chgData name="Huang, Po-kai" userId="be743c7d-0ad3-4a01-a6bb-e19e76bd5877" providerId="ADAL" clId="{77FFA5BB-0484-45AF-817C-4C92C9668A41}" dt="2024-09-25T02:35:13.464" v="6060" actId="20577"/>
        <pc:sldMkLst>
          <pc:docMk/>
          <pc:sldMk cId="548594872" sldId="999"/>
        </pc:sldMkLst>
        <pc:spChg chg="mod">
          <ac:chgData name="Huang, Po-kai" userId="be743c7d-0ad3-4a01-a6bb-e19e76bd5877" providerId="ADAL" clId="{77FFA5BB-0484-45AF-817C-4C92C9668A41}" dt="2024-09-25T02:35:13.464" v="6060" actId="20577"/>
          <ac:spMkLst>
            <pc:docMk/>
            <pc:sldMk cId="548594872" sldId="999"/>
            <ac:spMk id="3" creationId="{C0722C44-B404-7BF9-9125-C0DBB419F7F5}"/>
          </ac:spMkLst>
        </pc:spChg>
      </pc:sldChg>
      <pc:sldChg chg="del">
        <pc:chgData name="Huang, Po-kai" userId="be743c7d-0ad3-4a01-a6bb-e19e76bd5877" providerId="ADAL" clId="{77FFA5BB-0484-45AF-817C-4C92C9668A41}" dt="2024-09-24T22:11:59.718" v="3823" actId="47"/>
        <pc:sldMkLst>
          <pc:docMk/>
          <pc:sldMk cId="1460382712" sldId="1002"/>
        </pc:sldMkLst>
      </pc:sldChg>
      <pc:sldChg chg="del">
        <pc:chgData name="Huang, Po-kai" userId="be743c7d-0ad3-4a01-a6bb-e19e76bd5877" providerId="ADAL" clId="{77FFA5BB-0484-45AF-817C-4C92C9668A41}" dt="2024-09-24T22:12:02.427" v="3824" actId="47"/>
        <pc:sldMkLst>
          <pc:docMk/>
          <pc:sldMk cId="3132441675" sldId="1003"/>
        </pc:sldMkLst>
      </pc:sldChg>
      <pc:sldChg chg="del">
        <pc:chgData name="Huang, Po-kai" userId="be743c7d-0ad3-4a01-a6bb-e19e76bd5877" providerId="ADAL" clId="{77FFA5BB-0484-45AF-817C-4C92C9668A41}" dt="2024-09-24T22:12:03.204" v="3825" actId="47"/>
        <pc:sldMkLst>
          <pc:docMk/>
          <pc:sldMk cId="531352081" sldId="1004"/>
        </pc:sldMkLst>
      </pc:sldChg>
      <pc:sldChg chg="del">
        <pc:chgData name="Huang, Po-kai" userId="be743c7d-0ad3-4a01-a6bb-e19e76bd5877" providerId="ADAL" clId="{77FFA5BB-0484-45AF-817C-4C92C9668A41}" dt="2024-09-24T22:12:03.891" v="3826" actId="47"/>
        <pc:sldMkLst>
          <pc:docMk/>
          <pc:sldMk cId="2154720797" sldId="1005"/>
        </pc:sldMkLst>
      </pc:sldChg>
      <pc:sldChg chg="del">
        <pc:chgData name="Huang, Po-kai" userId="be743c7d-0ad3-4a01-a6bb-e19e76bd5877" providerId="ADAL" clId="{77FFA5BB-0484-45AF-817C-4C92C9668A41}" dt="2024-09-24T22:12:04.758" v="3827" actId="47"/>
        <pc:sldMkLst>
          <pc:docMk/>
          <pc:sldMk cId="2810309894" sldId="1006"/>
        </pc:sldMkLst>
      </pc:sldChg>
      <pc:sldChg chg="del">
        <pc:chgData name="Huang, Po-kai" userId="be743c7d-0ad3-4a01-a6bb-e19e76bd5877" providerId="ADAL" clId="{77FFA5BB-0484-45AF-817C-4C92C9668A41}" dt="2024-09-24T22:12:05.347" v="3828" actId="47"/>
        <pc:sldMkLst>
          <pc:docMk/>
          <pc:sldMk cId="2781695036" sldId="1007"/>
        </pc:sldMkLst>
      </pc:sldChg>
      <pc:sldChg chg="modSp mod">
        <pc:chgData name="Huang, Po-kai" userId="be743c7d-0ad3-4a01-a6bb-e19e76bd5877" providerId="ADAL" clId="{77FFA5BB-0484-45AF-817C-4C92C9668A41}" dt="2024-09-25T02:40:26.620" v="6170" actId="20577"/>
        <pc:sldMkLst>
          <pc:docMk/>
          <pc:sldMk cId="36289587" sldId="1009"/>
        </pc:sldMkLst>
        <pc:spChg chg="mod">
          <ac:chgData name="Huang, Po-kai" userId="be743c7d-0ad3-4a01-a6bb-e19e76bd5877" providerId="ADAL" clId="{77FFA5BB-0484-45AF-817C-4C92C9668A41}" dt="2024-09-25T02:40:26.620" v="6170" actId="20577"/>
          <ac:spMkLst>
            <pc:docMk/>
            <pc:sldMk cId="36289587" sldId="1009"/>
            <ac:spMk id="3" creationId="{80B1F8BB-6174-040F-7F10-0F70FEFD754B}"/>
          </ac:spMkLst>
        </pc:spChg>
      </pc:sldChg>
      <pc:sldChg chg="modSp mod">
        <pc:chgData name="Huang, Po-kai" userId="be743c7d-0ad3-4a01-a6bb-e19e76bd5877" providerId="ADAL" clId="{77FFA5BB-0484-45AF-817C-4C92C9668A41}" dt="2024-09-25T02:41:53.695" v="6208" actId="20577"/>
        <pc:sldMkLst>
          <pc:docMk/>
          <pc:sldMk cId="1450818199" sldId="1010"/>
        </pc:sldMkLst>
        <pc:spChg chg="mod">
          <ac:chgData name="Huang, Po-kai" userId="be743c7d-0ad3-4a01-a6bb-e19e76bd5877" providerId="ADAL" clId="{77FFA5BB-0484-45AF-817C-4C92C9668A41}" dt="2024-09-25T02:41:53.695" v="6208" actId="20577"/>
          <ac:spMkLst>
            <pc:docMk/>
            <pc:sldMk cId="1450818199" sldId="1010"/>
            <ac:spMk id="3" creationId="{A61F6319-764F-F8BD-A78B-6493FFCE117A}"/>
          </ac:spMkLst>
        </pc:spChg>
      </pc:sldChg>
      <pc:sldChg chg="modSp mod">
        <pc:chgData name="Huang, Po-kai" userId="be743c7d-0ad3-4a01-a6bb-e19e76bd5877" providerId="ADAL" clId="{77FFA5BB-0484-45AF-817C-4C92C9668A41}" dt="2024-09-25T02:39:30.111" v="6137" actId="20577"/>
        <pc:sldMkLst>
          <pc:docMk/>
          <pc:sldMk cId="843783199" sldId="1011"/>
        </pc:sldMkLst>
        <pc:spChg chg="mod">
          <ac:chgData name="Huang, Po-kai" userId="be743c7d-0ad3-4a01-a6bb-e19e76bd5877" providerId="ADAL" clId="{77FFA5BB-0484-45AF-817C-4C92C9668A41}" dt="2024-09-25T02:39:30.111" v="6137" actId="20577"/>
          <ac:spMkLst>
            <pc:docMk/>
            <pc:sldMk cId="843783199" sldId="1011"/>
            <ac:spMk id="3" creationId="{41D33D9C-5A38-F88F-1D0A-739A76416D86}"/>
          </ac:spMkLst>
        </pc:spChg>
      </pc:sldChg>
      <pc:sldChg chg="addSp modSp new mod">
        <pc:chgData name="Huang, Po-kai" userId="be743c7d-0ad3-4a01-a6bb-e19e76bd5877" providerId="ADAL" clId="{77FFA5BB-0484-45AF-817C-4C92C9668A41}" dt="2024-09-24T22:30:33.734" v="4971" actId="20577"/>
        <pc:sldMkLst>
          <pc:docMk/>
          <pc:sldMk cId="405764847" sldId="1012"/>
        </pc:sldMkLst>
        <pc:spChg chg="mod">
          <ac:chgData name="Huang, Po-kai" userId="be743c7d-0ad3-4a01-a6bb-e19e76bd5877" providerId="ADAL" clId="{77FFA5BB-0484-45AF-817C-4C92C9668A41}" dt="2024-09-24T20:47:01.271" v="893" actId="20577"/>
          <ac:spMkLst>
            <pc:docMk/>
            <pc:sldMk cId="405764847" sldId="1012"/>
            <ac:spMk id="2" creationId="{120F7B00-3C6B-2141-FC4A-81ECD1E52663}"/>
          </ac:spMkLst>
        </pc:spChg>
        <pc:spChg chg="mod">
          <ac:chgData name="Huang, Po-kai" userId="be743c7d-0ad3-4a01-a6bb-e19e76bd5877" providerId="ADAL" clId="{77FFA5BB-0484-45AF-817C-4C92C9668A41}" dt="2024-09-24T21:44:11.097" v="2014" actId="20577"/>
          <ac:spMkLst>
            <pc:docMk/>
            <pc:sldMk cId="405764847" sldId="1012"/>
            <ac:spMk id="3" creationId="{FF4D3231-609C-5A35-8890-2A15F5E40A95}"/>
          </ac:spMkLst>
        </pc:spChg>
        <pc:graphicFrameChg chg="add mod modGraphic">
          <ac:chgData name="Huang, Po-kai" userId="be743c7d-0ad3-4a01-a6bb-e19e76bd5877" providerId="ADAL" clId="{77FFA5BB-0484-45AF-817C-4C92C9668A41}" dt="2024-09-24T22:30:33.734" v="4971" actId="20577"/>
          <ac:graphicFrameMkLst>
            <pc:docMk/>
            <pc:sldMk cId="405764847" sldId="1012"/>
            <ac:graphicFrameMk id="6" creationId="{0AA2AC5F-3BBC-DACF-8D96-EED781218F40}"/>
          </ac:graphicFrameMkLst>
        </pc:graphicFrameChg>
      </pc:sldChg>
      <pc:sldChg chg="modSp new mod">
        <pc:chgData name="Huang, Po-kai" userId="be743c7d-0ad3-4a01-a6bb-e19e76bd5877" providerId="ADAL" clId="{77FFA5BB-0484-45AF-817C-4C92C9668A41}" dt="2024-09-24T22:33:42.713" v="5043" actId="20577"/>
        <pc:sldMkLst>
          <pc:docMk/>
          <pc:sldMk cId="243503174" sldId="1013"/>
        </pc:sldMkLst>
        <pc:spChg chg="mod">
          <ac:chgData name="Huang, Po-kai" userId="be743c7d-0ad3-4a01-a6bb-e19e76bd5877" providerId="ADAL" clId="{77FFA5BB-0484-45AF-817C-4C92C9668A41}" dt="2024-09-24T21:53:10.722" v="2724" actId="20577"/>
          <ac:spMkLst>
            <pc:docMk/>
            <pc:sldMk cId="243503174" sldId="1013"/>
            <ac:spMk id="2" creationId="{778B5184-689F-97A8-7E1F-C6B178D9898E}"/>
          </ac:spMkLst>
        </pc:spChg>
        <pc:spChg chg="mod">
          <ac:chgData name="Huang, Po-kai" userId="be743c7d-0ad3-4a01-a6bb-e19e76bd5877" providerId="ADAL" clId="{77FFA5BB-0484-45AF-817C-4C92C9668A41}" dt="2024-09-24T22:33:42.713" v="5043" actId="20577"/>
          <ac:spMkLst>
            <pc:docMk/>
            <pc:sldMk cId="243503174" sldId="1013"/>
            <ac:spMk id="3" creationId="{10A8B583-B4B3-B8DD-1E71-C29B4D685458}"/>
          </ac:spMkLst>
        </pc:spChg>
      </pc:sldChg>
      <pc:sldChg chg="modSp new mod">
        <pc:chgData name="Huang, Po-kai" userId="be743c7d-0ad3-4a01-a6bb-e19e76bd5877" providerId="ADAL" clId="{77FFA5BB-0484-45AF-817C-4C92C9668A41}" dt="2024-09-24T22:42:30.015" v="5610" actId="20577"/>
        <pc:sldMkLst>
          <pc:docMk/>
          <pc:sldMk cId="3482175616" sldId="1014"/>
        </pc:sldMkLst>
        <pc:spChg chg="mod">
          <ac:chgData name="Huang, Po-kai" userId="be743c7d-0ad3-4a01-a6bb-e19e76bd5877" providerId="ADAL" clId="{77FFA5BB-0484-45AF-817C-4C92C9668A41}" dt="2024-09-24T21:44:23.820" v="2035" actId="20577"/>
          <ac:spMkLst>
            <pc:docMk/>
            <pc:sldMk cId="3482175616" sldId="1014"/>
            <ac:spMk id="2" creationId="{B0571F92-265E-291E-E12B-13479844715C}"/>
          </ac:spMkLst>
        </pc:spChg>
        <pc:spChg chg="mod">
          <ac:chgData name="Huang, Po-kai" userId="be743c7d-0ad3-4a01-a6bb-e19e76bd5877" providerId="ADAL" clId="{77FFA5BB-0484-45AF-817C-4C92C9668A41}" dt="2024-09-24T22:42:30.015" v="5610" actId="20577"/>
          <ac:spMkLst>
            <pc:docMk/>
            <pc:sldMk cId="3482175616" sldId="1014"/>
            <ac:spMk id="3" creationId="{496E8D66-016A-0B1E-5074-9BC322902A87}"/>
          </ac:spMkLst>
        </pc:spChg>
      </pc:sldChg>
      <pc:sldChg chg="modSp new mod">
        <pc:chgData name="Huang, Po-kai" userId="be743c7d-0ad3-4a01-a6bb-e19e76bd5877" providerId="ADAL" clId="{77FFA5BB-0484-45AF-817C-4C92C9668A41}" dt="2024-09-24T22:38:12.290" v="5147" actId="403"/>
        <pc:sldMkLst>
          <pc:docMk/>
          <pc:sldMk cId="3326506344" sldId="1015"/>
        </pc:sldMkLst>
        <pc:spChg chg="mod">
          <ac:chgData name="Huang, Po-kai" userId="be743c7d-0ad3-4a01-a6bb-e19e76bd5877" providerId="ADAL" clId="{77FFA5BB-0484-45AF-817C-4C92C9668A41}" dt="2024-09-24T22:16:59.763" v="4578" actId="20577"/>
          <ac:spMkLst>
            <pc:docMk/>
            <pc:sldMk cId="3326506344" sldId="1015"/>
            <ac:spMk id="2" creationId="{0E30C8A5-DA50-26C9-56CB-B529476AF9C5}"/>
          </ac:spMkLst>
        </pc:spChg>
        <pc:spChg chg="mod">
          <ac:chgData name="Huang, Po-kai" userId="be743c7d-0ad3-4a01-a6bb-e19e76bd5877" providerId="ADAL" clId="{77FFA5BB-0484-45AF-817C-4C92C9668A41}" dt="2024-09-24T22:38:12.290" v="5147" actId="403"/>
          <ac:spMkLst>
            <pc:docMk/>
            <pc:sldMk cId="3326506344" sldId="1015"/>
            <ac:spMk id="3" creationId="{8F74B3DD-765D-D536-A763-9F95B2682C2D}"/>
          </ac:spMkLst>
        </pc:spChg>
      </pc:sldChg>
      <pc:sldChg chg="modSp new mod">
        <pc:chgData name="Huang, Po-kai" userId="be743c7d-0ad3-4a01-a6bb-e19e76bd5877" providerId="ADAL" clId="{77FFA5BB-0484-45AF-817C-4C92C9668A41}" dt="2024-09-24T22:22:18.102" v="4938" actId="20577"/>
        <pc:sldMkLst>
          <pc:docMk/>
          <pc:sldMk cId="628554187" sldId="1016"/>
        </pc:sldMkLst>
        <pc:spChg chg="mod">
          <ac:chgData name="Huang, Po-kai" userId="be743c7d-0ad3-4a01-a6bb-e19e76bd5877" providerId="ADAL" clId="{77FFA5BB-0484-45AF-817C-4C92C9668A41}" dt="2024-09-24T22:19:24.299" v="4607" actId="20577"/>
          <ac:spMkLst>
            <pc:docMk/>
            <pc:sldMk cId="628554187" sldId="1016"/>
            <ac:spMk id="2" creationId="{F2C60499-804A-FA80-5ECC-921528EFB95B}"/>
          </ac:spMkLst>
        </pc:spChg>
        <pc:spChg chg="mod">
          <ac:chgData name="Huang, Po-kai" userId="be743c7d-0ad3-4a01-a6bb-e19e76bd5877" providerId="ADAL" clId="{77FFA5BB-0484-45AF-817C-4C92C9668A41}" dt="2024-09-24T22:22:18.102" v="4938" actId="20577"/>
          <ac:spMkLst>
            <pc:docMk/>
            <pc:sldMk cId="628554187" sldId="1016"/>
            <ac:spMk id="3" creationId="{0ACAFC20-FFB8-E2C3-A2A0-2F23A577AC0E}"/>
          </ac:spMkLst>
        </pc:spChg>
      </pc:sldChg>
      <pc:sldChg chg="modSp new mod">
        <pc:chgData name="Huang, Po-kai" userId="be743c7d-0ad3-4a01-a6bb-e19e76bd5877" providerId="ADAL" clId="{77FFA5BB-0484-45AF-817C-4C92C9668A41}" dt="2024-09-24T22:44:04.739" v="5634" actId="20577"/>
        <pc:sldMkLst>
          <pc:docMk/>
          <pc:sldMk cId="3555817851" sldId="1017"/>
        </pc:sldMkLst>
        <pc:spChg chg="mod">
          <ac:chgData name="Huang, Po-kai" userId="be743c7d-0ad3-4a01-a6bb-e19e76bd5877" providerId="ADAL" clId="{77FFA5BB-0484-45AF-817C-4C92C9668A41}" dt="2024-09-24T22:38:32.585" v="5171" actId="20577"/>
          <ac:spMkLst>
            <pc:docMk/>
            <pc:sldMk cId="3555817851" sldId="1017"/>
            <ac:spMk id="2" creationId="{21757D05-6449-624B-021B-0B30AC94681E}"/>
          </ac:spMkLst>
        </pc:spChg>
        <pc:spChg chg="mod">
          <ac:chgData name="Huang, Po-kai" userId="be743c7d-0ad3-4a01-a6bb-e19e76bd5877" providerId="ADAL" clId="{77FFA5BB-0484-45AF-817C-4C92C9668A41}" dt="2024-09-24T22:44:04.739" v="5634" actId="20577"/>
          <ac:spMkLst>
            <pc:docMk/>
            <pc:sldMk cId="3555817851" sldId="1017"/>
            <ac:spMk id="3" creationId="{09B71E39-5883-BEFB-9A27-2DF3AE7CCB68}"/>
          </ac:spMkLst>
        </pc:spChg>
      </pc:sldChg>
      <pc:sldChg chg="modSp new mod">
        <pc:chgData name="Huang, Po-kai" userId="be743c7d-0ad3-4a01-a6bb-e19e76bd5877" providerId="ADAL" clId="{77FFA5BB-0484-45AF-817C-4C92C9668A41}" dt="2024-09-25T02:45:40.044" v="6255" actId="20577"/>
        <pc:sldMkLst>
          <pc:docMk/>
          <pc:sldMk cId="3202028554" sldId="1018"/>
        </pc:sldMkLst>
        <pc:spChg chg="mod">
          <ac:chgData name="Huang, Po-kai" userId="be743c7d-0ad3-4a01-a6bb-e19e76bd5877" providerId="ADAL" clId="{77FFA5BB-0484-45AF-817C-4C92C9668A41}" dt="2024-09-25T02:43:30.172" v="6214" actId="20577"/>
          <ac:spMkLst>
            <pc:docMk/>
            <pc:sldMk cId="3202028554" sldId="1018"/>
            <ac:spMk id="2" creationId="{FEBDB135-A2BD-D6F9-3F0E-DC015A8B6BB1}"/>
          </ac:spMkLst>
        </pc:spChg>
        <pc:spChg chg="mod">
          <ac:chgData name="Huang, Po-kai" userId="be743c7d-0ad3-4a01-a6bb-e19e76bd5877" providerId="ADAL" clId="{77FFA5BB-0484-45AF-817C-4C92C9668A41}" dt="2024-09-25T02:45:40.044" v="6255" actId="20577"/>
          <ac:spMkLst>
            <pc:docMk/>
            <pc:sldMk cId="3202028554" sldId="1018"/>
            <ac:spMk id="3" creationId="{3455E20A-6D89-8AEE-A124-AADB795A09F5}"/>
          </ac:spMkLst>
        </pc:spChg>
      </pc:sldChg>
      <pc:sldChg chg="modSp new del mod">
        <pc:chgData name="Huang, Po-kai" userId="be743c7d-0ad3-4a01-a6bb-e19e76bd5877" providerId="ADAL" clId="{77FFA5BB-0484-45AF-817C-4C92C9668A41}" dt="2024-09-25T02:45:43.230" v="6256" actId="47"/>
        <pc:sldMkLst>
          <pc:docMk/>
          <pc:sldMk cId="302700570" sldId="1019"/>
        </pc:sldMkLst>
        <pc:spChg chg="mod">
          <ac:chgData name="Huang, Po-kai" userId="be743c7d-0ad3-4a01-a6bb-e19e76bd5877" providerId="ADAL" clId="{77FFA5BB-0484-45AF-817C-4C92C9668A41}" dt="2024-09-25T02:43:35.717" v="6218" actId="20577"/>
          <ac:spMkLst>
            <pc:docMk/>
            <pc:sldMk cId="302700570" sldId="1019"/>
            <ac:spMk id="2" creationId="{9810A9B6-B842-1406-42EE-99ACF001C084}"/>
          </ac:spMkLst>
        </pc:spChg>
        <pc:spChg chg="mod">
          <ac:chgData name="Huang, Po-kai" userId="be743c7d-0ad3-4a01-a6bb-e19e76bd5877" providerId="ADAL" clId="{77FFA5BB-0484-45AF-817C-4C92C9668A41}" dt="2024-09-25T02:45:00.019" v="6252" actId="21"/>
          <ac:spMkLst>
            <pc:docMk/>
            <pc:sldMk cId="302700570" sldId="1019"/>
            <ac:spMk id="3" creationId="{FA3A5F59-DECB-5093-E6E5-9B1159E9834F}"/>
          </ac:spMkLst>
        </pc:spChg>
      </pc:sldChg>
      <pc:sldMasterChg chg="modSp mod modSldLayout">
        <pc:chgData name="Huang, Po-kai" userId="be743c7d-0ad3-4a01-a6bb-e19e76bd5877" providerId="ADAL" clId="{77FFA5BB-0484-45AF-817C-4C92C9668A41}" dt="2024-09-24T20:03:07.630" v="40"/>
        <pc:sldMasterMkLst>
          <pc:docMk/>
          <pc:sldMasterMk cId="0" sldId="2147483648"/>
        </pc:sldMasterMkLst>
        <pc:spChg chg="mod">
          <ac:chgData name="Huang, Po-kai" userId="be743c7d-0ad3-4a01-a6bb-e19e76bd5877" providerId="ADAL" clId="{77FFA5BB-0484-45AF-817C-4C92C9668A41}" dt="2024-09-24T20:02:58.636" v="39" actId="20577"/>
          <ac:spMkLst>
            <pc:docMk/>
            <pc:sldMasterMk cId="0" sldId="2147483648"/>
            <ac:spMk id="1028" creationId="{1CADB04A-8BC5-4077-AD64-B68ADEED3033}"/>
          </ac:spMkLst>
        </pc:spChg>
        <pc:spChg chg="mod">
          <ac:chgData name="Huang, Po-kai" userId="be743c7d-0ad3-4a01-a6bb-e19e76bd5877" providerId="ADAL" clId="{77FFA5BB-0484-45AF-817C-4C92C9668A41}" dt="2024-09-24T20:02:49.212" v="28" actId="20577"/>
          <ac:spMkLst>
            <pc:docMk/>
            <pc:sldMasterMk cId="0" sldId="2147483648"/>
            <ac:spMk id="1031" creationId="{F47EBAF5-52AC-49CF-A3FD-31E596F2D8C6}"/>
          </ac:spMkLst>
        </pc:spChg>
        <pc:sldLayoutChg chg="modSp mod">
          <pc:chgData name="Huang, Po-kai" userId="be743c7d-0ad3-4a01-a6bb-e19e76bd5877" providerId="ADAL" clId="{77FFA5BB-0484-45AF-817C-4C92C9668A41}" dt="2024-09-24T20:03:07.630" v="40"/>
          <pc:sldLayoutMkLst>
            <pc:docMk/>
            <pc:sldMasterMk cId="0" sldId="2147483648"/>
            <pc:sldLayoutMk cId="605707346" sldId="2147485760"/>
          </pc:sldLayoutMkLst>
          <pc:spChg chg="mod">
            <ac:chgData name="Huang, Po-kai" userId="be743c7d-0ad3-4a01-a6bb-e19e76bd5877" providerId="ADAL" clId="{77FFA5BB-0484-45AF-817C-4C92C9668A41}" dt="2024-09-24T20:03:07.630" v="40"/>
            <ac:spMkLst>
              <pc:docMk/>
              <pc:sldMasterMk cId="0" sldId="2147483648"/>
              <pc:sldLayoutMk cId="605707346" sldId="2147485760"/>
              <ac:spMk id="4" creationId="{06CFF25A-AE5D-4878-BC4A-E0F2E0863D11}"/>
            </ac:spMkLst>
          </pc:spChg>
        </pc:sldLayoutChg>
      </pc:sldMasterChg>
    </pc:docChg>
  </pc:docChgLst>
  <pc:docChgLst>
    <pc:chgData name="Huang, Po-kai" userId="be743c7d-0ad3-4a01-a6bb-e19e76bd5877" providerId="ADAL" clId="{4426D8F9-0AD5-4147-83F1-14CC8DDE2D3D}"/>
    <pc:docChg chg="modSld">
      <pc:chgData name="Huang, Po-kai" userId="be743c7d-0ad3-4a01-a6bb-e19e76bd5877" providerId="ADAL" clId="{4426D8F9-0AD5-4147-83F1-14CC8DDE2D3D}" dt="2023-11-29T16:17:10.016" v="0" actId="20577"/>
      <pc:docMkLst>
        <pc:docMk/>
      </pc:docMkLst>
      <pc:sldChg chg="modSp mod">
        <pc:chgData name="Huang, Po-kai" userId="be743c7d-0ad3-4a01-a6bb-e19e76bd5877" providerId="ADAL" clId="{4426D8F9-0AD5-4147-83F1-14CC8DDE2D3D}" dt="2023-11-29T16:17:10.016" v="0" actId="20577"/>
        <pc:sldMkLst>
          <pc:docMk/>
          <pc:sldMk cId="2154720797" sldId="1005"/>
        </pc:sldMkLst>
        <pc:spChg chg="mod">
          <ac:chgData name="Huang, Po-kai" userId="be743c7d-0ad3-4a01-a6bb-e19e76bd5877" providerId="ADAL" clId="{4426D8F9-0AD5-4147-83F1-14CC8DDE2D3D}" dt="2023-11-29T16:17:10.016" v="0" actId="20577"/>
          <ac:spMkLst>
            <pc:docMk/>
            <pc:sldMk cId="2154720797" sldId="1005"/>
            <ac:spMk id="3" creationId="{FC496530-55A0-634E-6EA2-7F589E26B70A}"/>
          </ac:spMkLst>
        </pc:spChg>
      </pc:sldChg>
    </pc:docChg>
  </pc:docChgLst>
  <pc:docChgLst>
    <pc:chgData name="Huang, Po-kai" userId="be743c7d-0ad3-4a01-a6bb-e19e76bd5877" providerId="ADAL" clId="{72B2CB86-6137-4C2E-8C97-BFEA7508CDFD}"/>
    <pc:docChg chg="custSel addSld modSld modMainMaster">
      <pc:chgData name="Huang, Po-kai" userId="be743c7d-0ad3-4a01-a6bb-e19e76bd5877" providerId="ADAL" clId="{72B2CB86-6137-4C2E-8C97-BFEA7508CDFD}" dt="2023-09-06T19:08:44.255" v="114" actId="20577"/>
      <pc:docMkLst>
        <pc:docMk/>
      </pc:docMkLst>
      <pc:sldChg chg="modSp mod">
        <pc:chgData name="Huang, Po-kai" userId="be743c7d-0ad3-4a01-a6bb-e19e76bd5877" providerId="ADAL" clId="{72B2CB86-6137-4C2E-8C97-BFEA7508CDFD}" dt="2023-09-06T17:18:42.955" v="52" actId="6549"/>
        <pc:sldMkLst>
          <pc:docMk/>
          <pc:sldMk cId="4164127250" sldId="995"/>
        </pc:sldMkLst>
        <pc:spChg chg="mod">
          <ac:chgData name="Huang, Po-kai" userId="be743c7d-0ad3-4a01-a6bb-e19e76bd5877" providerId="ADAL" clId="{72B2CB86-6137-4C2E-8C97-BFEA7508CDFD}" dt="2023-09-06T17:18:42.955" v="52" actId="6549"/>
          <ac:spMkLst>
            <pc:docMk/>
            <pc:sldMk cId="4164127250" sldId="995"/>
            <ac:spMk id="3" creationId="{466F2590-C9DB-9AC1-D65A-10CF08891CC8}"/>
          </ac:spMkLst>
        </pc:spChg>
      </pc:sldChg>
      <pc:sldChg chg="modSp mod">
        <pc:chgData name="Huang, Po-kai" userId="be743c7d-0ad3-4a01-a6bb-e19e76bd5877" providerId="ADAL" clId="{72B2CB86-6137-4C2E-8C97-BFEA7508CDFD}" dt="2023-09-06T17:45:41.030" v="90" actId="20577"/>
        <pc:sldMkLst>
          <pc:docMk/>
          <pc:sldMk cId="764349307" sldId="997"/>
        </pc:sldMkLst>
        <pc:spChg chg="mod">
          <ac:chgData name="Huang, Po-kai" userId="be743c7d-0ad3-4a01-a6bb-e19e76bd5877" providerId="ADAL" clId="{72B2CB86-6137-4C2E-8C97-BFEA7508CDFD}" dt="2023-09-06T17:45:41.030" v="90" actId="20577"/>
          <ac:spMkLst>
            <pc:docMk/>
            <pc:sldMk cId="764349307" sldId="997"/>
            <ac:spMk id="3" creationId="{3CB71D26-1183-41C0-E759-CA59318D785D}"/>
          </ac:spMkLst>
        </pc:spChg>
      </pc:sldChg>
      <pc:sldChg chg="modSp mod">
        <pc:chgData name="Huang, Po-kai" userId="be743c7d-0ad3-4a01-a6bb-e19e76bd5877" providerId="ADAL" clId="{72B2CB86-6137-4C2E-8C97-BFEA7508CDFD}" dt="2023-09-06T19:08:44.255" v="114" actId="20577"/>
        <pc:sldMkLst>
          <pc:docMk/>
          <pc:sldMk cId="3740280570" sldId="998"/>
        </pc:sldMkLst>
        <pc:spChg chg="mod">
          <ac:chgData name="Huang, Po-kai" userId="be743c7d-0ad3-4a01-a6bb-e19e76bd5877" providerId="ADAL" clId="{72B2CB86-6137-4C2E-8C97-BFEA7508CDFD}" dt="2023-09-06T19:08:44.255" v="114" actId="20577"/>
          <ac:spMkLst>
            <pc:docMk/>
            <pc:sldMk cId="3740280570" sldId="998"/>
            <ac:spMk id="3" creationId="{D0BD3020-AEDD-9608-7DCC-B211F4F2E135}"/>
          </ac:spMkLst>
        </pc:spChg>
      </pc:sldChg>
      <pc:sldChg chg="modSp new mod">
        <pc:chgData name="Huang, Po-kai" userId="be743c7d-0ad3-4a01-a6bb-e19e76bd5877" providerId="ADAL" clId="{72B2CB86-6137-4C2E-8C97-BFEA7508CDFD}" dt="2023-09-06T16:34:16.107" v="39" actId="20577"/>
        <pc:sldMkLst>
          <pc:docMk/>
          <pc:sldMk cId="2027592993" sldId="1000"/>
        </pc:sldMkLst>
        <pc:spChg chg="mod">
          <ac:chgData name="Huang, Po-kai" userId="be743c7d-0ad3-4a01-a6bb-e19e76bd5877" providerId="ADAL" clId="{72B2CB86-6137-4C2E-8C97-BFEA7508CDFD}" dt="2023-09-06T16:33:02.124" v="11" actId="20577"/>
          <ac:spMkLst>
            <pc:docMk/>
            <pc:sldMk cId="2027592993" sldId="1000"/>
            <ac:spMk id="2" creationId="{8DDD7336-F6CF-0176-9208-3900E2674AC7}"/>
          </ac:spMkLst>
        </pc:spChg>
        <pc:spChg chg="mod">
          <ac:chgData name="Huang, Po-kai" userId="be743c7d-0ad3-4a01-a6bb-e19e76bd5877" providerId="ADAL" clId="{72B2CB86-6137-4C2E-8C97-BFEA7508CDFD}" dt="2023-09-06T16:34:16.107" v="39" actId="20577"/>
          <ac:spMkLst>
            <pc:docMk/>
            <pc:sldMk cId="2027592993" sldId="1000"/>
            <ac:spMk id="3" creationId="{C21D4B2A-C575-16F8-DBB4-7B57CF0ECCAF}"/>
          </ac:spMkLst>
        </pc:spChg>
      </pc:sldChg>
      <pc:sldChg chg="modSp add mod">
        <pc:chgData name="Huang, Po-kai" userId="be743c7d-0ad3-4a01-a6bb-e19e76bd5877" providerId="ADAL" clId="{72B2CB86-6137-4C2E-8C97-BFEA7508CDFD}" dt="2023-09-06T16:34:28.102" v="51" actId="20577"/>
        <pc:sldMkLst>
          <pc:docMk/>
          <pc:sldMk cId="2820157338" sldId="1001"/>
        </pc:sldMkLst>
        <pc:spChg chg="mod">
          <ac:chgData name="Huang, Po-kai" userId="be743c7d-0ad3-4a01-a6bb-e19e76bd5877" providerId="ADAL" clId="{72B2CB86-6137-4C2E-8C97-BFEA7508CDFD}" dt="2023-09-06T16:34:28.102" v="51" actId="20577"/>
          <ac:spMkLst>
            <pc:docMk/>
            <pc:sldMk cId="2820157338" sldId="1001"/>
            <ac:spMk id="3" creationId="{C21D4B2A-C575-16F8-DBB4-7B57CF0ECCAF}"/>
          </ac:spMkLst>
        </pc:spChg>
      </pc:sldChg>
      <pc:sldMasterChg chg="modSp mod">
        <pc:chgData name="Huang, Po-kai" userId="be743c7d-0ad3-4a01-a6bb-e19e76bd5877" providerId="ADAL" clId="{72B2CB86-6137-4C2E-8C97-BFEA7508CDFD}" dt="2023-09-06T19:08:03.039" v="103" actId="20577"/>
        <pc:sldMasterMkLst>
          <pc:docMk/>
          <pc:sldMasterMk cId="0" sldId="2147483648"/>
        </pc:sldMasterMkLst>
        <pc:spChg chg="mod">
          <ac:chgData name="Huang, Po-kai" userId="be743c7d-0ad3-4a01-a6bb-e19e76bd5877" providerId="ADAL" clId="{72B2CB86-6137-4C2E-8C97-BFEA7508CDFD}" dt="2023-09-06T19:08:03.039" v="103" actId="20577"/>
          <ac:spMkLst>
            <pc:docMk/>
            <pc:sldMasterMk cId="0" sldId="2147483648"/>
            <ac:spMk id="1028" creationId="{1CADB04A-8BC5-4077-AD64-B68ADEED3033}"/>
          </ac:spMkLst>
        </pc:spChg>
        <pc:spChg chg="mod">
          <ac:chgData name="Huang, Po-kai" userId="be743c7d-0ad3-4a01-a6bb-e19e76bd5877" providerId="ADAL" clId="{72B2CB86-6137-4C2E-8C97-BFEA7508CDFD}" dt="2023-09-06T19:07:57.983" v="94" actId="20577"/>
          <ac:spMkLst>
            <pc:docMk/>
            <pc:sldMasterMk cId="0" sldId="2147483648"/>
            <ac:spMk id="1031" creationId="{F47EBAF5-52AC-49CF-A3FD-31E596F2D8C6}"/>
          </ac:spMkLst>
        </pc:spChg>
      </pc:sldMasterChg>
    </pc:docChg>
  </pc:docChgLst>
  <pc:docChgLst>
    <pc:chgData name="Huang, Po-kai" userId="be743c7d-0ad3-4a01-a6bb-e19e76bd5877" providerId="ADAL" clId="{14B67FBE-9B52-4625-AD5B-B50A643F88AA}"/>
    <pc:docChg chg="undo custSel modSld sldOrd modMainMaster">
      <pc:chgData name="Huang, Po-kai" userId="be743c7d-0ad3-4a01-a6bb-e19e76bd5877" providerId="ADAL" clId="{14B67FBE-9B52-4625-AD5B-B50A643F88AA}" dt="2023-03-13T03:34:42.981" v="367" actId="20577"/>
      <pc:docMkLst>
        <pc:docMk/>
      </pc:docMkLst>
      <pc:sldChg chg="modSp mod">
        <pc:chgData name="Huang, Po-kai" userId="be743c7d-0ad3-4a01-a6bb-e19e76bd5877" providerId="ADAL" clId="{14B67FBE-9B52-4625-AD5B-B50A643F88AA}" dt="2023-03-13T03:34:42.981" v="367" actId="20577"/>
        <pc:sldMkLst>
          <pc:docMk/>
          <pc:sldMk cId="0" sldId="331"/>
        </pc:sldMkLst>
        <pc:spChg chg="mod">
          <ac:chgData name="Huang, Po-kai" userId="be743c7d-0ad3-4a01-a6bb-e19e76bd5877" providerId="ADAL" clId="{14B67FBE-9B52-4625-AD5B-B50A643F88AA}" dt="2023-03-13T03:34:42.981" v="367" actId="20577"/>
          <ac:spMkLst>
            <pc:docMk/>
            <pc:sldMk cId="0" sldId="331"/>
            <ac:spMk id="15366" creationId="{AAB4AADD-B9F4-45B4-B9D2-5B5E3506EF55}"/>
          </ac:spMkLst>
        </pc:spChg>
      </pc:sldChg>
      <pc:sldChg chg="modSp mod">
        <pc:chgData name="Huang, Po-kai" userId="be743c7d-0ad3-4a01-a6bb-e19e76bd5877" providerId="ADAL" clId="{14B67FBE-9B52-4625-AD5B-B50A643F88AA}" dt="2023-03-06T23:46:31.715" v="20" actId="20577"/>
        <pc:sldMkLst>
          <pc:docMk/>
          <pc:sldMk cId="3462634882" sldId="979"/>
        </pc:sldMkLst>
        <pc:spChg chg="mod">
          <ac:chgData name="Huang, Po-kai" userId="be743c7d-0ad3-4a01-a6bb-e19e76bd5877" providerId="ADAL" clId="{14B67FBE-9B52-4625-AD5B-B50A643F88AA}" dt="2023-03-06T23:46:31.715" v="20" actId="20577"/>
          <ac:spMkLst>
            <pc:docMk/>
            <pc:sldMk cId="3462634882" sldId="979"/>
            <ac:spMk id="3" creationId="{068EB41F-E9EA-4EDA-99C6-1DB5135A350F}"/>
          </ac:spMkLst>
        </pc:spChg>
      </pc:sldChg>
      <pc:sldChg chg="modSp mod">
        <pc:chgData name="Huang, Po-kai" userId="be743c7d-0ad3-4a01-a6bb-e19e76bd5877" providerId="ADAL" clId="{14B67FBE-9B52-4625-AD5B-B50A643F88AA}" dt="2023-03-06T23:46:14.309" v="13"/>
        <pc:sldMkLst>
          <pc:docMk/>
          <pc:sldMk cId="2019773917" sldId="981"/>
        </pc:sldMkLst>
        <pc:spChg chg="mod">
          <ac:chgData name="Huang, Po-kai" userId="be743c7d-0ad3-4a01-a6bb-e19e76bd5877" providerId="ADAL" clId="{14B67FBE-9B52-4625-AD5B-B50A643F88AA}" dt="2023-03-06T23:46:14.309" v="13"/>
          <ac:spMkLst>
            <pc:docMk/>
            <pc:sldMk cId="2019773917" sldId="981"/>
            <ac:spMk id="3" creationId="{068EB41F-E9EA-4EDA-99C6-1DB5135A350F}"/>
          </ac:spMkLst>
        </pc:spChg>
      </pc:sldChg>
      <pc:sldChg chg="modSp mod ord">
        <pc:chgData name="Huang, Po-kai" userId="be743c7d-0ad3-4a01-a6bb-e19e76bd5877" providerId="ADAL" clId="{14B67FBE-9B52-4625-AD5B-B50A643F88AA}" dt="2023-03-06T23:53:21.177" v="361" actId="20577"/>
        <pc:sldMkLst>
          <pc:docMk/>
          <pc:sldMk cId="2041049556" sldId="982"/>
        </pc:sldMkLst>
        <pc:spChg chg="mod">
          <ac:chgData name="Huang, Po-kai" userId="be743c7d-0ad3-4a01-a6bb-e19e76bd5877" providerId="ADAL" clId="{14B67FBE-9B52-4625-AD5B-B50A643F88AA}" dt="2023-03-06T23:53:21.177" v="361" actId="20577"/>
          <ac:spMkLst>
            <pc:docMk/>
            <pc:sldMk cId="2041049556" sldId="982"/>
            <ac:spMk id="3" creationId="{9A05840F-7922-4D2D-B2B6-DCB7F1554FFC}"/>
          </ac:spMkLst>
        </pc:spChg>
      </pc:sldChg>
      <pc:sldMasterChg chg="modSp mod">
        <pc:chgData name="Huang, Po-kai" userId="be743c7d-0ad3-4a01-a6bb-e19e76bd5877" providerId="ADAL" clId="{14B67FBE-9B52-4625-AD5B-B50A643F88AA}" dt="2023-03-06T23:45:02.637" v="7" actId="20577"/>
        <pc:sldMasterMkLst>
          <pc:docMk/>
          <pc:sldMasterMk cId="0" sldId="2147483648"/>
        </pc:sldMasterMkLst>
        <pc:spChg chg="mod">
          <ac:chgData name="Huang, Po-kai" userId="be743c7d-0ad3-4a01-a6bb-e19e76bd5877" providerId="ADAL" clId="{14B67FBE-9B52-4625-AD5B-B50A643F88AA}" dt="2023-03-06T23:45:02.637" v="7" actId="20577"/>
          <ac:spMkLst>
            <pc:docMk/>
            <pc:sldMasterMk cId="0" sldId="2147483648"/>
            <ac:spMk id="1031" creationId="{F47EBAF5-52AC-49CF-A3FD-31E596F2D8C6}"/>
          </ac:spMkLst>
        </pc:spChg>
      </pc:sldMasterChg>
    </pc:docChg>
  </pc:docChgLst>
  <pc:docChgLst>
    <pc:chgData name="Huang, Po-kai" userId="be743c7d-0ad3-4a01-a6bb-e19e76bd5877" providerId="ADAL" clId="{A2F811DB-2CCA-4E12-8537-A5848444E338}"/>
    <pc:docChg chg="custSel addSld delSld modSld sldOrd">
      <pc:chgData name="Huang, Po-kai" userId="be743c7d-0ad3-4a01-a6bb-e19e76bd5877" providerId="ADAL" clId="{A2F811DB-2CCA-4E12-8537-A5848444E338}" dt="2023-08-08T16:32:09.316" v="2896" actId="20577"/>
      <pc:docMkLst>
        <pc:docMk/>
      </pc:docMkLst>
      <pc:sldChg chg="modSp mod">
        <pc:chgData name="Huang, Po-kai" userId="be743c7d-0ad3-4a01-a6bb-e19e76bd5877" providerId="ADAL" clId="{A2F811DB-2CCA-4E12-8537-A5848444E338}" dt="2023-08-08T16:20:48.671" v="2481" actId="20577"/>
        <pc:sldMkLst>
          <pc:docMk/>
          <pc:sldMk cId="0" sldId="331"/>
        </pc:sldMkLst>
        <pc:spChg chg="mod">
          <ac:chgData name="Huang, Po-kai" userId="be743c7d-0ad3-4a01-a6bb-e19e76bd5877" providerId="ADAL" clId="{A2F811DB-2CCA-4E12-8537-A5848444E338}" dt="2023-08-08T16:20:48.671" v="2481" actId="20577"/>
          <ac:spMkLst>
            <pc:docMk/>
            <pc:sldMk cId="0" sldId="331"/>
            <ac:spMk id="15366" creationId="{AAB4AADD-B9F4-45B4-B9D2-5B5E3506EF55}"/>
          </ac:spMkLst>
        </pc:spChg>
        <pc:graphicFrameChg chg="mod modGraphic">
          <ac:chgData name="Huang, Po-kai" userId="be743c7d-0ad3-4a01-a6bb-e19e76bd5877" providerId="ADAL" clId="{A2F811DB-2CCA-4E12-8537-A5848444E338}" dt="2023-08-08T16:20:43.922" v="2473"/>
          <ac:graphicFrameMkLst>
            <pc:docMk/>
            <pc:sldMk cId="0" sldId="331"/>
            <ac:graphicFrameMk id="9" creationId="{1EEAD0EE-0DFD-4F81-B0C3-618EF9CBFB8C}"/>
          </ac:graphicFrameMkLst>
        </pc:graphicFrameChg>
      </pc:sldChg>
      <pc:sldChg chg="modSp del mod">
        <pc:chgData name="Huang, Po-kai" userId="be743c7d-0ad3-4a01-a6bb-e19e76bd5877" providerId="ADAL" clId="{A2F811DB-2CCA-4E12-8537-A5848444E338}" dt="2023-08-08T15:48:32.856" v="800" actId="47"/>
        <pc:sldMkLst>
          <pc:docMk/>
          <pc:sldMk cId="4271385593" sldId="960"/>
        </pc:sldMkLst>
        <pc:spChg chg="mod">
          <ac:chgData name="Huang, Po-kai" userId="be743c7d-0ad3-4a01-a6bb-e19e76bd5877" providerId="ADAL" clId="{A2F811DB-2CCA-4E12-8537-A5848444E338}" dt="2023-08-08T15:39:42.735" v="146" actId="6549"/>
          <ac:spMkLst>
            <pc:docMk/>
            <pc:sldMk cId="4271385593" sldId="960"/>
            <ac:spMk id="3" creationId="{00000000-0000-0000-0000-000000000000}"/>
          </ac:spMkLst>
        </pc:spChg>
      </pc:sldChg>
      <pc:sldChg chg="addSp modSp del mod">
        <pc:chgData name="Huang, Po-kai" userId="be743c7d-0ad3-4a01-a6bb-e19e76bd5877" providerId="ADAL" clId="{A2F811DB-2CCA-4E12-8537-A5848444E338}" dt="2023-08-08T16:15:34.135" v="2247" actId="47"/>
        <pc:sldMkLst>
          <pc:docMk/>
          <pc:sldMk cId="3682264102" sldId="984"/>
        </pc:sldMkLst>
        <pc:spChg chg="mod">
          <ac:chgData name="Huang, Po-kai" userId="be743c7d-0ad3-4a01-a6bb-e19e76bd5877" providerId="ADAL" clId="{A2F811DB-2CCA-4E12-8537-A5848444E338}" dt="2023-08-08T16:08:29.610" v="1934" actId="20577"/>
          <ac:spMkLst>
            <pc:docMk/>
            <pc:sldMk cId="3682264102" sldId="984"/>
            <ac:spMk id="2" creationId="{73846BE6-38EE-2FCC-7EE9-7F2D59107F28}"/>
          </ac:spMkLst>
        </pc:spChg>
        <pc:spChg chg="mod">
          <ac:chgData name="Huang, Po-kai" userId="be743c7d-0ad3-4a01-a6bb-e19e76bd5877" providerId="ADAL" clId="{A2F811DB-2CCA-4E12-8537-A5848444E338}" dt="2023-08-08T15:48:39.110" v="801" actId="21"/>
          <ac:spMkLst>
            <pc:docMk/>
            <pc:sldMk cId="3682264102" sldId="984"/>
            <ac:spMk id="3" creationId="{21606003-1C6E-FCDC-3F8B-C6F18EB07598}"/>
          </ac:spMkLst>
        </pc:spChg>
        <pc:spChg chg="add mod">
          <ac:chgData name="Huang, Po-kai" userId="be743c7d-0ad3-4a01-a6bb-e19e76bd5877" providerId="ADAL" clId="{A2F811DB-2CCA-4E12-8537-A5848444E338}" dt="2023-08-08T16:08:34.958" v="1935"/>
          <ac:spMkLst>
            <pc:docMk/>
            <pc:sldMk cId="3682264102" sldId="984"/>
            <ac:spMk id="8" creationId="{54240CAC-B9F4-A2C3-E094-E9264D3A0A7C}"/>
          </ac:spMkLst>
        </pc:spChg>
        <pc:picChg chg="add mod">
          <ac:chgData name="Huang, Po-kai" userId="be743c7d-0ad3-4a01-a6bb-e19e76bd5877" providerId="ADAL" clId="{A2F811DB-2CCA-4E12-8537-A5848444E338}" dt="2023-08-08T16:08:34.958" v="1935"/>
          <ac:picMkLst>
            <pc:docMk/>
            <pc:sldMk cId="3682264102" sldId="984"/>
            <ac:picMk id="6" creationId="{70AF9590-DDEB-7669-2D70-2A1998EE2956}"/>
          </ac:picMkLst>
        </pc:picChg>
        <pc:cxnChg chg="add mod">
          <ac:chgData name="Huang, Po-kai" userId="be743c7d-0ad3-4a01-a6bb-e19e76bd5877" providerId="ADAL" clId="{A2F811DB-2CCA-4E12-8537-A5848444E338}" dt="2023-08-08T16:08:34.958" v="1935"/>
          <ac:cxnSpMkLst>
            <pc:docMk/>
            <pc:sldMk cId="3682264102" sldId="984"/>
            <ac:cxnSpMk id="7" creationId="{5607A508-B1B4-2882-9504-D56251BFE221}"/>
          </ac:cxnSpMkLst>
        </pc:cxnChg>
      </pc:sldChg>
      <pc:sldChg chg="del">
        <pc:chgData name="Huang, Po-kai" userId="be743c7d-0ad3-4a01-a6bb-e19e76bd5877" providerId="ADAL" clId="{A2F811DB-2CCA-4E12-8537-A5848444E338}" dt="2023-08-08T15:50:00.277" v="852" actId="47"/>
        <pc:sldMkLst>
          <pc:docMk/>
          <pc:sldMk cId="1285248502" sldId="985"/>
        </pc:sldMkLst>
      </pc:sldChg>
      <pc:sldChg chg="del">
        <pc:chgData name="Huang, Po-kai" userId="be743c7d-0ad3-4a01-a6bb-e19e76bd5877" providerId="ADAL" clId="{A2F811DB-2CCA-4E12-8537-A5848444E338}" dt="2023-08-08T16:15:38.387" v="2248" actId="47"/>
        <pc:sldMkLst>
          <pc:docMk/>
          <pc:sldMk cId="2705698422" sldId="986"/>
        </pc:sldMkLst>
      </pc:sldChg>
      <pc:sldChg chg="delSp modSp add del mod">
        <pc:chgData name="Huang, Po-kai" userId="be743c7d-0ad3-4a01-a6bb-e19e76bd5877" providerId="ADAL" clId="{A2F811DB-2CCA-4E12-8537-A5848444E338}" dt="2023-08-08T16:10:17.108" v="1986" actId="1035"/>
        <pc:sldMkLst>
          <pc:docMk/>
          <pc:sldMk cId="1741737944" sldId="987"/>
        </pc:sldMkLst>
        <pc:spChg chg="mod">
          <ac:chgData name="Huang, Po-kai" userId="be743c7d-0ad3-4a01-a6bb-e19e76bd5877" providerId="ADAL" clId="{A2F811DB-2CCA-4E12-8537-A5848444E338}" dt="2023-08-08T16:09:55.008" v="1956" actId="6549"/>
          <ac:spMkLst>
            <pc:docMk/>
            <pc:sldMk cId="1741737944" sldId="987"/>
            <ac:spMk id="2" creationId="{FAED66C7-6A4A-2932-B3A6-4441C54AAB12}"/>
          </ac:spMkLst>
        </pc:spChg>
        <pc:spChg chg="mod">
          <ac:chgData name="Huang, Po-kai" userId="be743c7d-0ad3-4a01-a6bb-e19e76bd5877" providerId="ADAL" clId="{A2F811DB-2CCA-4E12-8537-A5848444E338}" dt="2023-08-08T16:10:09.078" v="1966" actId="12"/>
          <ac:spMkLst>
            <pc:docMk/>
            <pc:sldMk cId="1741737944" sldId="987"/>
            <ac:spMk id="3" creationId="{5D87E81F-82A6-4213-ACC6-392BA6B3FDEA}"/>
          </ac:spMkLst>
        </pc:spChg>
        <pc:picChg chg="del">
          <ac:chgData name="Huang, Po-kai" userId="be743c7d-0ad3-4a01-a6bb-e19e76bd5877" providerId="ADAL" clId="{A2F811DB-2CCA-4E12-8537-A5848444E338}" dt="2023-08-08T16:09:59.871" v="1958" actId="478"/>
          <ac:picMkLst>
            <pc:docMk/>
            <pc:sldMk cId="1741737944" sldId="987"/>
            <ac:picMk id="7" creationId="{AD1CBCF4-BD6F-A30F-B59F-EE870CD7B57B}"/>
          </ac:picMkLst>
        </pc:picChg>
        <pc:picChg chg="mod">
          <ac:chgData name="Huang, Po-kai" userId="be743c7d-0ad3-4a01-a6bb-e19e76bd5877" providerId="ADAL" clId="{A2F811DB-2CCA-4E12-8537-A5848444E338}" dt="2023-08-08T16:10:17.108" v="1986" actId="1035"/>
          <ac:picMkLst>
            <pc:docMk/>
            <pc:sldMk cId="1741737944" sldId="987"/>
            <ac:picMk id="9" creationId="{D3F0EF09-EA46-1EB0-5D35-7E10DDC8DDE1}"/>
          </ac:picMkLst>
        </pc:picChg>
        <pc:picChg chg="mod">
          <ac:chgData name="Huang, Po-kai" userId="be743c7d-0ad3-4a01-a6bb-e19e76bd5877" providerId="ADAL" clId="{A2F811DB-2CCA-4E12-8537-A5848444E338}" dt="2023-08-08T16:10:17.108" v="1986" actId="1035"/>
          <ac:picMkLst>
            <pc:docMk/>
            <pc:sldMk cId="1741737944" sldId="987"/>
            <ac:picMk id="11" creationId="{E285ADF9-107D-74EE-E409-0DACCBD06D9E}"/>
          </ac:picMkLst>
        </pc:picChg>
      </pc:sldChg>
      <pc:sldChg chg="modSp mod">
        <pc:chgData name="Huang, Po-kai" userId="be743c7d-0ad3-4a01-a6bb-e19e76bd5877" providerId="ADAL" clId="{A2F811DB-2CCA-4E12-8537-A5848444E338}" dt="2023-08-08T16:25:28.467" v="2794" actId="108"/>
        <pc:sldMkLst>
          <pc:docMk/>
          <pc:sldMk cId="855950658" sldId="988"/>
        </pc:sldMkLst>
        <pc:spChg chg="mod">
          <ac:chgData name="Huang, Po-kai" userId="be743c7d-0ad3-4a01-a6bb-e19e76bd5877" providerId="ADAL" clId="{A2F811DB-2CCA-4E12-8537-A5848444E338}" dt="2023-08-08T16:25:28.467" v="2794" actId="108"/>
          <ac:spMkLst>
            <pc:docMk/>
            <pc:sldMk cId="855950658" sldId="988"/>
            <ac:spMk id="3" creationId="{DDF50BC0-3644-15EE-657B-5C1DEAAA1C9C}"/>
          </ac:spMkLst>
        </pc:spChg>
      </pc:sldChg>
      <pc:sldChg chg="modSp mod ord">
        <pc:chgData name="Huang, Po-kai" userId="be743c7d-0ad3-4a01-a6bb-e19e76bd5877" providerId="ADAL" clId="{A2F811DB-2CCA-4E12-8537-A5848444E338}" dt="2023-08-08T16:08:49.275" v="1942" actId="20577"/>
        <pc:sldMkLst>
          <pc:docMk/>
          <pc:sldMk cId="3434792986" sldId="989"/>
        </pc:sldMkLst>
        <pc:spChg chg="mod">
          <ac:chgData name="Huang, Po-kai" userId="be743c7d-0ad3-4a01-a6bb-e19e76bd5877" providerId="ADAL" clId="{A2F811DB-2CCA-4E12-8537-A5848444E338}" dt="2023-08-08T16:08:49.275" v="1942" actId="20577"/>
          <ac:spMkLst>
            <pc:docMk/>
            <pc:sldMk cId="3434792986" sldId="989"/>
            <ac:spMk id="2" creationId="{EF53CBD1-A82D-F9D3-0690-BD496EFCFA5A}"/>
          </ac:spMkLst>
        </pc:spChg>
        <pc:spChg chg="mod">
          <ac:chgData name="Huang, Po-kai" userId="be743c7d-0ad3-4a01-a6bb-e19e76bd5877" providerId="ADAL" clId="{A2F811DB-2CCA-4E12-8537-A5848444E338}" dt="2023-08-08T15:55:57.149" v="1139" actId="20577"/>
          <ac:spMkLst>
            <pc:docMk/>
            <pc:sldMk cId="3434792986" sldId="989"/>
            <ac:spMk id="3" creationId="{FA4E37D8-18EE-D407-42BF-9CF00A45CC59}"/>
          </ac:spMkLst>
        </pc:spChg>
      </pc:sldChg>
      <pc:sldChg chg="modSp mod">
        <pc:chgData name="Huang, Po-kai" userId="be743c7d-0ad3-4a01-a6bb-e19e76bd5877" providerId="ADAL" clId="{A2F811DB-2CCA-4E12-8537-A5848444E338}" dt="2023-08-08T16:22:21.592" v="2495" actId="20577"/>
        <pc:sldMkLst>
          <pc:docMk/>
          <pc:sldMk cId="1631693806" sldId="990"/>
        </pc:sldMkLst>
        <pc:spChg chg="mod">
          <ac:chgData name="Huang, Po-kai" userId="be743c7d-0ad3-4a01-a6bb-e19e76bd5877" providerId="ADAL" clId="{A2F811DB-2CCA-4E12-8537-A5848444E338}" dt="2023-08-08T16:16:03.552" v="2249"/>
          <ac:spMkLst>
            <pc:docMk/>
            <pc:sldMk cId="1631693806" sldId="990"/>
            <ac:spMk id="2" creationId="{1262E584-93BA-E63D-AD6C-6C662D1FEDBE}"/>
          </ac:spMkLst>
        </pc:spChg>
        <pc:spChg chg="mod">
          <ac:chgData name="Huang, Po-kai" userId="be743c7d-0ad3-4a01-a6bb-e19e76bd5877" providerId="ADAL" clId="{A2F811DB-2CCA-4E12-8537-A5848444E338}" dt="2023-08-08T16:22:21.592" v="2495" actId="20577"/>
          <ac:spMkLst>
            <pc:docMk/>
            <pc:sldMk cId="1631693806" sldId="990"/>
            <ac:spMk id="3" creationId="{98892376-312C-4065-5A7A-C83263568BC5}"/>
          </ac:spMkLst>
        </pc:spChg>
      </pc:sldChg>
      <pc:sldChg chg="delSp modSp mod">
        <pc:chgData name="Huang, Po-kai" userId="be743c7d-0ad3-4a01-a6bb-e19e76bd5877" providerId="ADAL" clId="{A2F811DB-2CCA-4E12-8537-A5848444E338}" dt="2023-08-08T16:32:09.316" v="2896" actId="20577"/>
        <pc:sldMkLst>
          <pc:docMk/>
          <pc:sldMk cId="925836483" sldId="991"/>
        </pc:sldMkLst>
        <pc:spChg chg="mod">
          <ac:chgData name="Huang, Po-kai" userId="be743c7d-0ad3-4a01-a6bb-e19e76bd5877" providerId="ADAL" clId="{A2F811DB-2CCA-4E12-8537-A5848444E338}" dt="2023-08-08T16:32:09.316" v="2896" actId="20577"/>
          <ac:spMkLst>
            <pc:docMk/>
            <pc:sldMk cId="925836483" sldId="991"/>
            <ac:spMk id="3" creationId="{60CB63B8-B85F-DEF0-6D0C-007E59F1FCE3}"/>
          </ac:spMkLst>
        </pc:spChg>
        <pc:spChg chg="del">
          <ac:chgData name="Huang, Po-kai" userId="be743c7d-0ad3-4a01-a6bb-e19e76bd5877" providerId="ADAL" clId="{A2F811DB-2CCA-4E12-8537-A5848444E338}" dt="2023-08-08T16:17:30.707" v="2347" actId="478"/>
          <ac:spMkLst>
            <pc:docMk/>
            <pc:sldMk cId="925836483" sldId="991"/>
            <ac:spMk id="6" creationId="{24C3476C-5832-D3D2-7C52-752CA9775E98}"/>
          </ac:spMkLst>
        </pc:spChg>
        <pc:spChg chg="del">
          <ac:chgData name="Huang, Po-kai" userId="be743c7d-0ad3-4a01-a6bb-e19e76bd5877" providerId="ADAL" clId="{A2F811DB-2CCA-4E12-8537-A5848444E338}" dt="2023-08-08T16:17:30.707" v="2347" actId="478"/>
          <ac:spMkLst>
            <pc:docMk/>
            <pc:sldMk cId="925836483" sldId="991"/>
            <ac:spMk id="7" creationId="{3E9EF109-33D1-0041-6490-CA108FD23BF0}"/>
          </ac:spMkLst>
        </pc:spChg>
        <pc:spChg chg="del">
          <ac:chgData name="Huang, Po-kai" userId="be743c7d-0ad3-4a01-a6bb-e19e76bd5877" providerId="ADAL" clId="{A2F811DB-2CCA-4E12-8537-A5848444E338}" dt="2023-08-08T16:17:30.707" v="2347" actId="478"/>
          <ac:spMkLst>
            <pc:docMk/>
            <pc:sldMk cId="925836483" sldId="991"/>
            <ac:spMk id="8" creationId="{88BD2C15-9304-E60D-746A-286214D92B34}"/>
          </ac:spMkLst>
        </pc:spChg>
        <pc:spChg chg="del">
          <ac:chgData name="Huang, Po-kai" userId="be743c7d-0ad3-4a01-a6bb-e19e76bd5877" providerId="ADAL" clId="{A2F811DB-2CCA-4E12-8537-A5848444E338}" dt="2023-08-08T16:17:30.707" v="2347" actId="478"/>
          <ac:spMkLst>
            <pc:docMk/>
            <pc:sldMk cId="925836483" sldId="991"/>
            <ac:spMk id="9" creationId="{5902A513-BF6A-C4F8-2BF5-2A52529A13E5}"/>
          </ac:spMkLst>
        </pc:spChg>
        <pc:spChg chg="del">
          <ac:chgData name="Huang, Po-kai" userId="be743c7d-0ad3-4a01-a6bb-e19e76bd5877" providerId="ADAL" clId="{A2F811DB-2CCA-4E12-8537-A5848444E338}" dt="2023-08-08T16:17:30.707" v="2347" actId="478"/>
          <ac:spMkLst>
            <pc:docMk/>
            <pc:sldMk cId="925836483" sldId="991"/>
            <ac:spMk id="10" creationId="{A704AA0F-0E8B-F084-995B-00143D3E35F3}"/>
          </ac:spMkLst>
        </pc:spChg>
        <pc:spChg chg="del">
          <ac:chgData name="Huang, Po-kai" userId="be743c7d-0ad3-4a01-a6bb-e19e76bd5877" providerId="ADAL" clId="{A2F811DB-2CCA-4E12-8537-A5848444E338}" dt="2023-08-08T16:17:30.707" v="2347" actId="478"/>
          <ac:spMkLst>
            <pc:docMk/>
            <pc:sldMk cId="925836483" sldId="991"/>
            <ac:spMk id="11" creationId="{7B11603F-9170-C5BF-59AA-E0ADCF22132D}"/>
          </ac:spMkLst>
        </pc:spChg>
        <pc:spChg chg="del">
          <ac:chgData name="Huang, Po-kai" userId="be743c7d-0ad3-4a01-a6bb-e19e76bd5877" providerId="ADAL" clId="{A2F811DB-2CCA-4E12-8537-A5848444E338}" dt="2023-08-08T16:17:30.707" v="2347" actId="478"/>
          <ac:spMkLst>
            <pc:docMk/>
            <pc:sldMk cId="925836483" sldId="991"/>
            <ac:spMk id="12" creationId="{65800346-8BDA-C0BA-06E4-75571560E1F9}"/>
          </ac:spMkLst>
        </pc:spChg>
        <pc:spChg chg="del">
          <ac:chgData name="Huang, Po-kai" userId="be743c7d-0ad3-4a01-a6bb-e19e76bd5877" providerId="ADAL" clId="{A2F811DB-2CCA-4E12-8537-A5848444E338}" dt="2023-08-08T16:17:30.707" v="2347" actId="478"/>
          <ac:spMkLst>
            <pc:docMk/>
            <pc:sldMk cId="925836483" sldId="991"/>
            <ac:spMk id="13" creationId="{1F5B737C-34A8-FB5D-E9F4-F274302C74AE}"/>
          </ac:spMkLst>
        </pc:spChg>
        <pc:spChg chg="del">
          <ac:chgData name="Huang, Po-kai" userId="be743c7d-0ad3-4a01-a6bb-e19e76bd5877" providerId="ADAL" clId="{A2F811DB-2CCA-4E12-8537-A5848444E338}" dt="2023-08-08T16:17:30.707" v="2347" actId="478"/>
          <ac:spMkLst>
            <pc:docMk/>
            <pc:sldMk cId="925836483" sldId="991"/>
            <ac:spMk id="14" creationId="{C9A67F45-6951-FC70-04F7-AE5E8E186A81}"/>
          </ac:spMkLst>
        </pc:spChg>
        <pc:spChg chg="del">
          <ac:chgData name="Huang, Po-kai" userId="be743c7d-0ad3-4a01-a6bb-e19e76bd5877" providerId="ADAL" clId="{A2F811DB-2CCA-4E12-8537-A5848444E338}" dt="2023-08-08T16:17:30.707" v="2347" actId="478"/>
          <ac:spMkLst>
            <pc:docMk/>
            <pc:sldMk cId="925836483" sldId="991"/>
            <ac:spMk id="15" creationId="{A97EA469-D13E-59C1-A42E-CFAE8C911503}"/>
          </ac:spMkLst>
        </pc:spChg>
        <pc:spChg chg="del">
          <ac:chgData name="Huang, Po-kai" userId="be743c7d-0ad3-4a01-a6bb-e19e76bd5877" providerId="ADAL" clId="{A2F811DB-2CCA-4E12-8537-A5848444E338}" dt="2023-08-08T16:17:30.707" v="2347" actId="478"/>
          <ac:spMkLst>
            <pc:docMk/>
            <pc:sldMk cId="925836483" sldId="991"/>
            <ac:spMk id="18" creationId="{E12DA0A2-A65F-2FFB-80FB-D3C4E62F40BF}"/>
          </ac:spMkLst>
        </pc:spChg>
        <pc:cxnChg chg="del">
          <ac:chgData name="Huang, Po-kai" userId="be743c7d-0ad3-4a01-a6bb-e19e76bd5877" providerId="ADAL" clId="{A2F811DB-2CCA-4E12-8537-A5848444E338}" dt="2023-08-08T16:17:30.707" v="2347" actId="478"/>
          <ac:cxnSpMkLst>
            <pc:docMk/>
            <pc:sldMk cId="925836483" sldId="991"/>
            <ac:cxnSpMk id="16" creationId="{33F9CE51-66BA-BDDC-D3F6-CD51C6257B60}"/>
          </ac:cxnSpMkLst>
        </pc:cxnChg>
        <pc:cxnChg chg="del">
          <ac:chgData name="Huang, Po-kai" userId="be743c7d-0ad3-4a01-a6bb-e19e76bd5877" providerId="ADAL" clId="{A2F811DB-2CCA-4E12-8537-A5848444E338}" dt="2023-08-08T16:17:30.707" v="2347" actId="478"/>
          <ac:cxnSpMkLst>
            <pc:docMk/>
            <pc:sldMk cId="925836483" sldId="991"/>
            <ac:cxnSpMk id="17" creationId="{F8112D34-021E-D5DB-315F-5620EDAA4EF0}"/>
          </ac:cxnSpMkLst>
        </pc:cxnChg>
      </pc:sldChg>
      <pc:sldChg chg="modSp new mod">
        <pc:chgData name="Huang, Po-kai" userId="be743c7d-0ad3-4a01-a6bb-e19e76bd5877" providerId="ADAL" clId="{A2F811DB-2CCA-4E12-8537-A5848444E338}" dt="2023-08-08T15:39:54.527" v="147"/>
        <pc:sldMkLst>
          <pc:docMk/>
          <pc:sldMk cId="1110725619" sldId="992"/>
        </pc:sldMkLst>
        <pc:spChg chg="mod">
          <ac:chgData name="Huang, Po-kai" userId="be743c7d-0ad3-4a01-a6bb-e19e76bd5877" providerId="ADAL" clId="{A2F811DB-2CCA-4E12-8537-A5848444E338}" dt="2023-08-08T15:36:51.814" v="10" actId="20577"/>
          <ac:spMkLst>
            <pc:docMk/>
            <pc:sldMk cId="1110725619" sldId="992"/>
            <ac:spMk id="2" creationId="{4830D8A5-0EF1-0D4C-3FDB-3CFB7A8FED91}"/>
          </ac:spMkLst>
        </pc:spChg>
        <pc:spChg chg="mod">
          <ac:chgData name="Huang, Po-kai" userId="be743c7d-0ad3-4a01-a6bb-e19e76bd5877" providerId="ADAL" clId="{A2F811DB-2CCA-4E12-8537-A5848444E338}" dt="2023-08-08T15:39:54.527" v="147"/>
          <ac:spMkLst>
            <pc:docMk/>
            <pc:sldMk cId="1110725619" sldId="992"/>
            <ac:spMk id="3" creationId="{F1A6C8B7-5BDF-E9FD-44EE-55E9DE71104D}"/>
          </ac:spMkLst>
        </pc:spChg>
      </pc:sldChg>
      <pc:sldChg chg="modSp new mod">
        <pc:chgData name="Huang, Po-kai" userId="be743c7d-0ad3-4a01-a6bb-e19e76bd5877" providerId="ADAL" clId="{A2F811DB-2CCA-4E12-8537-A5848444E338}" dt="2023-08-08T15:48:00.031" v="775" actId="20577"/>
        <pc:sldMkLst>
          <pc:docMk/>
          <pc:sldMk cId="3304539703" sldId="993"/>
        </pc:sldMkLst>
        <pc:spChg chg="mod">
          <ac:chgData name="Huang, Po-kai" userId="be743c7d-0ad3-4a01-a6bb-e19e76bd5877" providerId="ADAL" clId="{A2F811DB-2CCA-4E12-8537-A5848444E338}" dt="2023-08-08T15:38:28.004" v="64" actId="20577"/>
          <ac:spMkLst>
            <pc:docMk/>
            <pc:sldMk cId="3304539703" sldId="993"/>
            <ac:spMk id="2" creationId="{A2209299-059F-BE96-3DB2-BEA051873210}"/>
          </ac:spMkLst>
        </pc:spChg>
        <pc:spChg chg="mod">
          <ac:chgData name="Huang, Po-kai" userId="be743c7d-0ad3-4a01-a6bb-e19e76bd5877" providerId="ADAL" clId="{A2F811DB-2CCA-4E12-8537-A5848444E338}" dt="2023-08-08T15:48:00.031" v="775" actId="20577"/>
          <ac:spMkLst>
            <pc:docMk/>
            <pc:sldMk cId="3304539703" sldId="993"/>
            <ac:spMk id="3" creationId="{E785D75F-F5CB-4A42-8E53-57A0D1FAFBB3}"/>
          </ac:spMkLst>
        </pc:spChg>
      </pc:sldChg>
      <pc:sldChg chg="addSp delSp modSp new mod">
        <pc:chgData name="Huang, Po-kai" userId="be743c7d-0ad3-4a01-a6bb-e19e76bd5877" providerId="ADAL" clId="{A2F811DB-2CCA-4E12-8537-A5848444E338}" dt="2023-08-08T16:09:11.042" v="1952" actId="20577"/>
        <pc:sldMkLst>
          <pc:docMk/>
          <pc:sldMk cId="1342120840" sldId="994"/>
        </pc:sldMkLst>
        <pc:spChg chg="mod">
          <ac:chgData name="Huang, Po-kai" userId="be743c7d-0ad3-4a01-a6bb-e19e76bd5877" providerId="ADAL" clId="{A2F811DB-2CCA-4E12-8537-A5848444E338}" dt="2023-08-08T15:48:29.624" v="799" actId="20577"/>
          <ac:spMkLst>
            <pc:docMk/>
            <pc:sldMk cId="1342120840" sldId="994"/>
            <ac:spMk id="2" creationId="{E975703A-FFC0-59D9-0A0F-C99DEEA20436}"/>
          </ac:spMkLst>
        </pc:spChg>
        <pc:spChg chg="mod">
          <ac:chgData name="Huang, Po-kai" userId="be743c7d-0ad3-4a01-a6bb-e19e76bd5877" providerId="ADAL" clId="{A2F811DB-2CCA-4E12-8537-A5848444E338}" dt="2023-08-08T16:09:11.042" v="1952" actId="20577"/>
          <ac:spMkLst>
            <pc:docMk/>
            <pc:sldMk cId="1342120840" sldId="994"/>
            <ac:spMk id="3" creationId="{47297CAF-3DC8-CD69-3649-9AE60AB74956}"/>
          </ac:spMkLst>
        </pc:spChg>
        <pc:spChg chg="add mod">
          <ac:chgData name="Huang, Po-kai" userId="be743c7d-0ad3-4a01-a6bb-e19e76bd5877" providerId="ADAL" clId="{A2F811DB-2CCA-4E12-8537-A5848444E338}" dt="2023-08-08T15:49:06.251" v="809" actId="1076"/>
          <ac:spMkLst>
            <pc:docMk/>
            <pc:sldMk cId="1342120840" sldId="994"/>
            <ac:spMk id="6" creationId="{40BD4648-2475-015B-6D40-5F715F65F32B}"/>
          </ac:spMkLst>
        </pc:spChg>
        <pc:spChg chg="add mod">
          <ac:chgData name="Huang, Po-kai" userId="be743c7d-0ad3-4a01-a6bb-e19e76bd5877" providerId="ADAL" clId="{A2F811DB-2CCA-4E12-8537-A5848444E338}" dt="2023-08-08T15:49:06.251" v="809" actId="1076"/>
          <ac:spMkLst>
            <pc:docMk/>
            <pc:sldMk cId="1342120840" sldId="994"/>
            <ac:spMk id="7" creationId="{A84322BB-A30C-A0A1-4735-50BAACFB058B}"/>
          </ac:spMkLst>
        </pc:spChg>
        <pc:spChg chg="add mod">
          <ac:chgData name="Huang, Po-kai" userId="be743c7d-0ad3-4a01-a6bb-e19e76bd5877" providerId="ADAL" clId="{A2F811DB-2CCA-4E12-8537-A5848444E338}" dt="2023-08-08T15:49:06.251" v="809" actId="1076"/>
          <ac:spMkLst>
            <pc:docMk/>
            <pc:sldMk cId="1342120840" sldId="994"/>
            <ac:spMk id="8" creationId="{979D7650-95F5-804E-A01E-BD7372CEC3C5}"/>
          </ac:spMkLst>
        </pc:spChg>
        <pc:spChg chg="add mod">
          <ac:chgData name="Huang, Po-kai" userId="be743c7d-0ad3-4a01-a6bb-e19e76bd5877" providerId="ADAL" clId="{A2F811DB-2CCA-4E12-8537-A5848444E338}" dt="2023-08-08T15:49:06.251" v="809" actId="1076"/>
          <ac:spMkLst>
            <pc:docMk/>
            <pc:sldMk cId="1342120840" sldId="994"/>
            <ac:spMk id="9" creationId="{A1E4B17E-0796-93FA-700D-86486252630E}"/>
          </ac:spMkLst>
        </pc:spChg>
        <pc:spChg chg="add mod">
          <ac:chgData name="Huang, Po-kai" userId="be743c7d-0ad3-4a01-a6bb-e19e76bd5877" providerId="ADAL" clId="{A2F811DB-2CCA-4E12-8537-A5848444E338}" dt="2023-08-08T15:49:06.251" v="809" actId="1076"/>
          <ac:spMkLst>
            <pc:docMk/>
            <pc:sldMk cId="1342120840" sldId="994"/>
            <ac:spMk id="10" creationId="{7DB46770-A662-3655-20E2-15AD40CB7456}"/>
          </ac:spMkLst>
        </pc:spChg>
        <pc:spChg chg="add mod">
          <ac:chgData name="Huang, Po-kai" userId="be743c7d-0ad3-4a01-a6bb-e19e76bd5877" providerId="ADAL" clId="{A2F811DB-2CCA-4E12-8537-A5848444E338}" dt="2023-08-08T15:49:06.251" v="809" actId="1076"/>
          <ac:spMkLst>
            <pc:docMk/>
            <pc:sldMk cId="1342120840" sldId="994"/>
            <ac:spMk id="11" creationId="{643C3174-07B1-9077-B4A9-88DE35732CE0}"/>
          </ac:spMkLst>
        </pc:spChg>
        <pc:spChg chg="add mod">
          <ac:chgData name="Huang, Po-kai" userId="be743c7d-0ad3-4a01-a6bb-e19e76bd5877" providerId="ADAL" clId="{A2F811DB-2CCA-4E12-8537-A5848444E338}" dt="2023-08-08T15:49:06.251" v="809" actId="1076"/>
          <ac:spMkLst>
            <pc:docMk/>
            <pc:sldMk cId="1342120840" sldId="994"/>
            <ac:spMk id="12" creationId="{77197807-C137-7485-F930-2A650409ABC4}"/>
          </ac:spMkLst>
        </pc:spChg>
        <pc:spChg chg="add mod">
          <ac:chgData name="Huang, Po-kai" userId="be743c7d-0ad3-4a01-a6bb-e19e76bd5877" providerId="ADAL" clId="{A2F811DB-2CCA-4E12-8537-A5848444E338}" dt="2023-08-08T15:49:06.251" v="809" actId="1076"/>
          <ac:spMkLst>
            <pc:docMk/>
            <pc:sldMk cId="1342120840" sldId="994"/>
            <ac:spMk id="13" creationId="{4A3F2C2F-1EBC-AFF1-014C-4C7FD8FD6A25}"/>
          </ac:spMkLst>
        </pc:spChg>
        <pc:spChg chg="add del mod">
          <ac:chgData name="Huang, Po-kai" userId="be743c7d-0ad3-4a01-a6bb-e19e76bd5877" providerId="ADAL" clId="{A2F811DB-2CCA-4E12-8537-A5848444E338}" dt="2023-08-08T15:49:11.216" v="810" actId="478"/>
          <ac:spMkLst>
            <pc:docMk/>
            <pc:sldMk cId="1342120840" sldId="994"/>
            <ac:spMk id="14" creationId="{BCD35AE2-CB8B-FCD3-C64A-640EF396E765}"/>
          </ac:spMkLst>
        </pc:spChg>
        <pc:spChg chg="add mod">
          <ac:chgData name="Huang, Po-kai" userId="be743c7d-0ad3-4a01-a6bb-e19e76bd5877" providerId="ADAL" clId="{A2F811DB-2CCA-4E12-8537-A5848444E338}" dt="2023-08-08T15:49:06.251" v="809" actId="1076"/>
          <ac:spMkLst>
            <pc:docMk/>
            <pc:sldMk cId="1342120840" sldId="994"/>
            <ac:spMk id="15" creationId="{4042FEE6-7325-AB3C-B89E-D2FDDBACACD8}"/>
          </ac:spMkLst>
        </pc:spChg>
        <pc:cxnChg chg="add mod">
          <ac:chgData name="Huang, Po-kai" userId="be743c7d-0ad3-4a01-a6bb-e19e76bd5877" providerId="ADAL" clId="{A2F811DB-2CCA-4E12-8537-A5848444E338}" dt="2023-08-08T15:49:06.251" v="809" actId="1076"/>
          <ac:cxnSpMkLst>
            <pc:docMk/>
            <pc:sldMk cId="1342120840" sldId="994"/>
            <ac:cxnSpMk id="16" creationId="{A675D669-B510-6CDD-EC09-266369A11938}"/>
          </ac:cxnSpMkLst>
        </pc:cxnChg>
        <pc:cxnChg chg="add del mod">
          <ac:chgData name="Huang, Po-kai" userId="be743c7d-0ad3-4a01-a6bb-e19e76bd5877" providerId="ADAL" clId="{A2F811DB-2CCA-4E12-8537-A5848444E338}" dt="2023-08-08T15:49:11.216" v="810" actId="478"/>
          <ac:cxnSpMkLst>
            <pc:docMk/>
            <pc:sldMk cId="1342120840" sldId="994"/>
            <ac:cxnSpMk id="17" creationId="{101D8F20-FF25-AFFB-18BB-1D69743F8B4E}"/>
          </ac:cxnSpMkLst>
        </pc:cxnChg>
      </pc:sldChg>
      <pc:sldChg chg="addSp delSp modSp new mod">
        <pc:chgData name="Huang, Po-kai" userId="be743c7d-0ad3-4a01-a6bb-e19e76bd5877" providerId="ADAL" clId="{A2F811DB-2CCA-4E12-8537-A5848444E338}" dt="2023-08-08T16:21:31.751" v="2482" actId="20577"/>
        <pc:sldMkLst>
          <pc:docMk/>
          <pc:sldMk cId="27660562" sldId="995"/>
        </pc:sldMkLst>
        <pc:spChg chg="mod">
          <ac:chgData name="Huang, Po-kai" userId="be743c7d-0ad3-4a01-a6bb-e19e76bd5877" providerId="ADAL" clId="{A2F811DB-2CCA-4E12-8537-A5848444E338}" dt="2023-08-08T16:08:45.508" v="1939" actId="20577"/>
          <ac:spMkLst>
            <pc:docMk/>
            <pc:sldMk cId="27660562" sldId="995"/>
            <ac:spMk id="2" creationId="{07080A2F-224D-D7AD-DA5E-FB0D7F1F74DF}"/>
          </ac:spMkLst>
        </pc:spChg>
        <pc:spChg chg="mod">
          <ac:chgData name="Huang, Po-kai" userId="be743c7d-0ad3-4a01-a6bb-e19e76bd5877" providerId="ADAL" clId="{A2F811DB-2CCA-4E12-8537-A5848444E338}" dt="2023-08-08T16:21:31.751" v="2482" actId="20577"/>
          <ac:spMkLst>
            <pc:docMk/>
            <pc:sldMk cId="27660562" sldId="995"/>
            <ac:spMk id="3" creationId="{6970B90D-3E6B-5283-F9D0-15FB9E96887D}"/>
          </ac:spMkLst>
        </pc:spChg>
        <pc:spChg chg="add mod">
          <ac:chgData name="Huang, Po-kai" userId="be743c7d-0ad3-4a01-a6bb-e19e76bd5877" providerId="ADAL" clId="{A2F811DB-2CCA-4E12-8537-A5848444E338}" dt="2023-08-08T16:07:39.674" v="1927" actId="20577"/>
          <ac:spMkLst>
            <pc:docMk/>
            <pc:sldMk cId="27660562" sldId="995"/>
            <ac:spMk id="14" creationId="{79CCFE31-5954-B299-204E-57D2D719D1FE}"/>
          </ac:spMkLst>
        </pc:spChg>
        <pc:picChg chg="add del mod">
          <ac:chgData name="Huang, Po-kai" userId="be743c7d-0ad3-4a01-a6bb-e19e76bd5877" providerId="ADAL" clId="{A2F811DB-2CCA-4E12-8537-A5848444E338}" dt="2023-08-08T15:57:14.321" v="1253" actId="478"/>
          <ac:picMkLst>
            <pc:docMk/>
            <pc:sldMk cId="27660562" sldId="995"/>
            <ac:picMk id="7" creationId="{28449DA4-2B90-4994-8721-F47A8029AF2D}"/>
          </ac:picMkLst>
        </pc:picChg>
        <pc:picChg chg="add mod">
          <ac:chgData name="Huang, Po-kai" userId="be743c7d-0ad3-4a01-a6bb-e19e76bd5877" providerId="ADAL" clId="{A2F811DB-2CCA-4E12-8537-A5848444E338}" dt="2023-08-08T16:06:38.579" v="1815" actId="1076"/>
          <ac:picMkLst>
            <pc:docMk/>
            <pc:sldMk cId="27660562" sldId="995"/>
            <ac:picMk id="9" creationId="{826317E0-121D-4D3A-6550-BC258F61CA3B}"/>
          </ac:picMkLst>
        </pc:picChg>
        <pc:picChg chg="add mod">
          <ac:chgData name="Huang, Po-kai" userId="be743c7d-0ad3-4a01-a6bb-e19e76bd5877" providerId="ADAL" clId="{A2F811DB-2CCA-4E12-8537-A5848444E338}" dt="2023-08-08T16:07:15.841" v="1900" actId="1076"/>
          <ac:picMkLst>
            <pc:docMk/>
            <pc:sldMk cId="27660562" sldId="995"/>
            <ac:picMk id="11" creationId="{109C8621-2EFE-7F5E-80DC-F45AF955C62E}"/>
          </ac:picMkLst>
        </pc:picChg>
        <pc:cxnChg chg="add mod">
          <ac:chgData name="Huang, Po-kai" userId="be743c7d-0ad3-4a01-a6bb-e19e76bd5877" providerId="ADAL" clId="{A2F811DB-2CCA-4E12-8537-A5848444E338}" dt="2023-08-08T16:07:27.791" v="1902" actId="1076"/>
          <ac:cxnSpMkLst>
            <pc:docMk/>
            <pc:sldMk cId="27660562" sldId="995"/>
            <ac:cxnSpMk id="13" creationId="{A60D9FBC-14AE-CF12-19D1-1CB9982189C3}"/>
          </ac:cxnSpMkLst>
        </pc:cxnChg>
      </pc:sldChg>
      <pc:sldChg chg="addSp modSp new mod">
        <pc:chgData name="Huang, Po-kai" userId="be743c7d-0ad3-4a01-a6bb-e19e76bd5877" providerId="ADAL" clId="{A2F811DB-2CCA-4E12-8537-A5848444E338}" dt="2023-08-08T16:21:49.393" v="2485" actId="20577"/>
        <pc:sldMkLst>
          <pc:docMk/>
          <pc:sldMk cId="2260701238" sldId="996"/>
        </pc:sldMkLst>
        <pc:spChg chg="mod">
          <ac:chgData name="Huang, Po-kai" userId="be743c7d-0ad3-4a01-a6bb-e19e76bd5877" providerId="ADAL" clId="{A2F811DB-2CCA-4E12-8537-A5848444E338}" dt="2023-08-08T16:08:57.508" v="1945" actId="20577"/>
          <ac:spMkLst>
            <pc:docMk/>
            <pc:sldMk cId="2260701238" sldId="996"/>
            <ac:spMk id="2" creationId="{02172414-D217-3628-CFE3-0BF8F6BBB068}"/>
          </ac:spMkLst>
        </pc:spChg>
        <pc:spChg chg="mod">
          <ac:chgData name="Huang, Po-kai" userId="be743c7d-0ad3-4a01-a6bb-e19e76bd5877" providerId="ADAL" clId="{A2F811DB-2CCA-4E12-8537-A5848444E338}" dt="2023-08-08T16:21:49.393" v="2485" actId="20577"/>
          <ac:spMkLst>
            <pc:docMk/>
            <pc:sldMk cId="2260701238" sldId="996"/>
            <ac:spMk id="3" creationId="{33E53F8C-C599-933E-F966-DFF81B46302F}"/>
          </ac:spMkLst>
        </pc:spChg>
        <pc:spChg chg="add mod">
          <ac:chgData name="Huang, Po-kai" userId="be743c7d-0ad3-4a01-a6bb-e19e76bd5877" providerId="ADAL" clId="{A2F811DB-2CCA-4E12-8537-A5848444E338}" dt="2023-08-08T16:14:06.773" v="1988" actId="1076"/>
          <ac:spMkLst>
            <pc:docMk/>
            <pc:sldMk cId="2260701238" sldId="996"/>
            <ac:spMk id="8" creationId="{C2C914C1-15CA-510C-02C7-80AB5C1FE0B0}"/>
          </ac:spMkLst>
        </pc:spChg>
        <pc:picChg chg="add mod">
          <ac:chgData name="Huang, Po-kai" userId="be743c7d-0ad3-4a01-a6bb-e19e76bd5877" providerId="ADAL" clId="{A2F811DB-2CCA-4E12-8537-A5848444E338}" dt="2023-08-08T16:14:06.773" v="1988" actId="1076"/>
          <ac:picMkLst>
            <pc:docMk/>
            <pc:sldMk cId="2260701238" sldId="996"/>
            <ac:picMk id="6" creationId="{FEBAED44-9D9B-FE9C-85B0-3A30D18BA3BA}"/>
          </ac:picMkLst>
        </pc:picChg>
        <pc:cxnChg chg="add mod">
          <ac:chgData name="Huang, Po-kai" userId="be743c7d-0ad3-4a01-a6bb-e19e76bd5877" providerId="ADAL" clId="{A2F811DB-2CCA-4E12-8537-A5848444E338}" dt="2023-08-08T16:14:06.773" v="1988" actId="1076"/>
          <ac:cxnSpMkLst>
            <pc:docMk/>
            <pc:sldMk cId="2260701238" sldId="996"/>
            <ac:cxnSpMk id="7" creationId="{6D13B5ED-F5C0-FB1A-C3D1-3BE8DDBF1579}"/>
          </ac:cxnSpMkLst>
        </pc:cxnChg>
      </pc:sldChg>
      <pc:sldChg chg="new del">
        <pc:chgData name="Huang, Po-kai" userId="be743c7d-0ad3-4a01-a6bb-e19e76bd5877" providerId="ADAL" clId="{A2F811DB-2CCA-4E12-8537-A5848444E338}" dt="2023-08-08T16:09:50.194" v="1955" actId="47"/>
        <pc:sldMkLst>
          <pc:docMk/>
          <pc:sldMk cId="2275873185" sldId="997"/>
        </pc:sldMkLst>
      </pc:sldChg>
      <pc:sldChg chg="modSp add mod">
        <pc:chgData name="Huang, Po-kai" userId="be743c7d-0ad3-4a01-a6bb-e19e76bd5877" providerId="ADAL" clId="{A2F811DB-2CCA-4E12-8537-A5848444E338}" dt="2023-08-08T16:17:56.843" v="2374" actId="20577"/>
        <pc:sldMkLst>
          <pc:docMk/>
          <pc:sldMk cId="3063266915" sldId="997"/>
        </pc:sldMkLst>
        <pc:spChg chg="mod">
          <ac:chgData name="Huang, Po-kai" userId="be743c7d-0ad3-4a01-a6bb-e19e76bd5877" providerId="ADAL" clId="{A2F811DB-2CCA-4E12-8537-A5848444E338}" dt="2023-08-08T16:17:41.281" v="2349" actId="20577"/>
          <ac:spMkLst>
            <pc:docMk/>
            <pc:sldMk cId="3063266915" sldId="997"/>
            <ac:spMk id="2" creationId="{00000000-0000-0000-0000-000000000000}"/>
          </ac:spMkLst>
        </pc:spChg>
        <pc:spChg chg="mod">
          <ac:chgData name="Huang, Po-kai" userId="be743c7d-0ad3-4a01-a6bb-e19e76bd5877" providerId="ADAL" clId="{A2F811DB-2CCA-4E12-8537-A5848444E338}" dt="2023-08-08T16:17:56.843" v="2374" actId="20577"/>
          <ac:spMkLst>
            <pc:docMk/>
            <pc:sldMk cId="3063266915" sldId="997"/>
            <ac:spMk id="3" creationId="{00000000-0000-0000-0000-000000000000}"/>
          </ac:spMkLst>
        </pc:spChg>
      </pc:sldChg>
      <pc:sldChg chg="modSp add mod">
        <pc:chgData name="Huang, Po-kai" userId="be743c7d-0ad3-4a01-a6bb-e19e76bd5877" providerId="ADAL" clId="{A2F811DB-2CCA-4E12-8537-A5848444E338}" dt="2023-08-08T16:18:39.772" v="2409" actId="20577"/>
        <pc:sldMkLst>
          <pc:docMk/>
          <pc:sldMk cId="3873739036" sldId="998"/>
        </pc:sldMkLst>
        <pc:spChg chg="mod">
          <ac:chgData name="Huang, Po-kai" userId="be743c7d-0ad3-4a01-a6bb-e19e76bd5877" providerId="ADAL" clId="{A2F811DB-2CCA-4E12-8537-A5848444E338}" dt="2023-08-08T16:18:05.612" v="2376" actId="20577"/>
          <ac:spMkLst>
            <pc:docMk/>
            <pc:sldMk cId="3873739036" sldId="998"/>
            <ac:spMk id="2" creationId="{00000000-0000-0000-0000-000000000000}"/>
          </ac:spMkLst>
        </pc:spChg>
        <pc:spChg chg="mod">
          <ac:chgData name="Huang, Po-kai" userId="be743c7d-0ad3-4a01-a6bb-e19e76bd5877" providerId="ADAL" clId="{A2F811DB-2CCA-4E12-8537-A5848444E338}" dt="2023-08-08T16:18:39.772" v="2409" actId="20577"/>
          <ac:spMkLst>
            <pc:docMk/>
            <pc:sldMk cId="3873739036" sldId="998"/>
            <ac:spMk id="3" creationId="{00000000-0000-0000-0000-000000000000}"/>
          </ac:spMkLst>
        </pc:spChg>
      </pc:sldChg>
      <pc:sldChg chg="modSp add mod">
        <pc:chgData name="Huang, Po-kai" userId="be743c7d-0ad3-4a01-a6bb-e19e76bd5877" providerId="ADAL" clId="{A2F811DB-2CCA-4E12-8537-A5848444E338}" dt="2023-08-08T16:18:58.930" v="2417" actId="20577"/>
        <pc:sldMkLst>
          <pc:docMk/>
          <pc:sldMk cId="785838692" sldId="999"/>
        </pc:sldMkLst>
        <pc:spChg chg="mod">
          <ac:chgData name="Huang, Po-kai" userId="be743c7d-0ad3-4a01-a6bb-e19e76bd5877" providerId="ADAL" clId="{A2F811DB-2CCA-4E12-8537-A5848444E338}" dt="2023-08-08T16:18:58.930" v="2417" actId="20577"/>
          <ac:spMkLst>
            <pc:docMk/>
            <pc:sldMk cId="785838692" sldId="999"/>
            <ac:spMk id="2" creationId="{00000000-0000-0000-0000-000000000000}"/>
          </ac:spMkLst>
        </pc:spChg>
        <pc:spChg chg="mod">
          <ac:chgData name="Huang, Po-kai" userId="be743c7d-0ad3-4a01-a6bb-e19e76bd5877" providerId="ADAL" clId="{A2F811DB-2CCA-4E12-8537-A5848444E338}" dt="2023-08-08T16:18:54.106" v="2416" actId="20577"/>
          <ac:spMkLst>
            <pc:docMk/>
            <pc:sldMk cId="785838692" sldId="999"/>
            <ac:spMk id="3" creationId="{00000000-0000-0000-0000-000000000000}"/>
          </ac:spMkLst>
        </pc:spChg>
      </pc:sldChg>
      <pc:sldChg chg="modSp add mod">
        <pc:chgData name="Huang, Po-kai" userId="be743c7d-0ad3-4a01-a6bb-e19e76bd5877" providerId="ADAL" clId="{A2F811DB-2CCA-4E12-8537-A5848444E338}" dt="2023-08-08T16:19:47.305" v="2472" actId="20577"/>
        <pc:sldMkLst>
          <pc:docMk/>
          <pc:sldMk cId="848560575" sldId="1000"/>
        </pc:sldMkLst>
        <pc:spChg chg="mod">
          <ac:chgData name="Huang, Po-kai" userId="be743c7d-0ad3-4a01-a6bb-e19e76bd5877" providerId="ADAL" clId="{A2F811DB-2CCA-4E12-8537-A5848444E338}" dt="2023-08-08T16:19:04.591" v="2419" actId="20577"/>
          <ac:spMkLst>
            <pc:docMk/>
            <pc:sldMk cId="848560575" sldId="1000"/>
            <ac:spMk id="2" creationId="{00000000-0000-0000-0000-000000000000}"/>
          </ac:spMkLst>
        </pc:spChg>
        <pc:spChg chg="mod">
          <ac:chgData name="Huang, Po-kai" userId="be743c7d-0ad3-4a01-a6bb-e19e76bd5877" providerId="ADAL" clId="{A2F811DB-2CCA-4E12-8537-A5848444E338}" dt="2023-08-08T16:19:47.305" v="2472" actId="20577"/>
          <ac:spMkLst>
            <pc:docMk/>
            <pc:sldMk cId="848560575" sldId="1000"/>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8</a:t>
            </a:fld>
            <a:endParaRPr lang="en-GB" altLang="en-US"/>
          </a:p>
        </p:txBody>
      </p:sp>
    </p:spTree>
    <p:extLst>
      <p:ext uri="{BB962C8B-B14F-4D97-AF65-F5344CB8AC3E}">
        <p14:creationId xmlns:p14="http://schemas.microsoft.com/office/powerpoint/2010/main" val="1551147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579600" cy="276999"/>
          </a:xfrm>
        </p:spPr>
        <p:txBody>
          <a:bodyPr/>
          <a:lstStyle>
            <a:lvl1pPr>
              <a:defRPr/>
            </a:lvl1pPr>
          </a:lstStyle>
          <a:p>
            <a:pPr>
              <a:defRPr/>
            </a:pPr>
            <a:r>
              <a:rPr lang="en-US" altLang="en-US" dirty="0"/>
              <a:t>September 2024</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323119" cy="276999"/>
          </a:xfrm>
        </p:spPr>
        <p:txBody>
          <a:bodyPr/>
          <a:lstStyle>
            <a:lvl1pPr>
              <a:defRPr/>
            </a:lvl1pPr>
          </a:lstStyle>
          <a:p>
            <a:pPr>
              <a:defRPr/>
            </a:pPr>
            <a:r>
              <a:rPr lang="en-US" altLang="en-US" dirty="0"/>
              <a:t>October 2023</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September 2024</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802.11-24/0535r0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Trigger, BA, and BAR Protection </a:t>
            </a:r>
            <a:br>
              <a:rPr lang="en-GB" altLang="en-US" dirty="0"/>
            </a:br>
            <a:r>
              <a:rPr lang="en-GB" altLang="en-US" dirty="0"/>
              <a:t>Follow Up</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2024-09-24</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1582499037"/>
              </p:ext>
            </p:extLst>
          </p:nvPr>
        </p:nvGraphicFramePr>
        <p:xfrm>
          <a:off x="1152525" y="2998720"/>
          <a:ext cx="7391400" cy="22897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endParaRPr lang="en-US" sz="1100" dirty="0"/>
                    </a:p>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Ido Ouzieli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Danny Alexander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Daniel F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Ehud Reshef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37838142"/>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61147-82A2-B653-A6FF-EA8DB2A6084A}"/>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80B1F8BB-6174-040F-7F10-0F70FEFD754B}"/>
              </a:ext>
            </a:extLst>
          </p:cNvPr>
          <p:cNvSpPr>
            <a:spLocks noGrp="1"/>
          </p:cNvSpPr>
          <p:nvPr>
            <p:ph idx="1"/>
          </p:nvPr>
        </p:nvSpPr>
        <p:spPr/>
        <p:txBody>
          <a:bodyPr/>
          <a:lstStyle/>
          <a:p>
            <a:r>
              <a:rPr lang="en-US" dirty="0"/>
              <a:t>Do you support the following in 802.11bn?</a:t>
            </a:r>
          </a:p>
          <a:p>
            <a:pPr lvl="1"/>
            <a:r>
              <a:rPr lang="en-US" sz="1800" dirty="0">
                <a:effectLst/>
                <a:latin typeface="Calibri" panose="020F0502020204030204" pitchFamily="34" charset="0"/>
                <a:ea typeface="Calibri" panose="020F0502020204030204" pitchFamily="34" charset="0"/>
              </a:rPr>
              <a:t>Define Trigger frame protection</a:t>
            </a:r>
          </a:p>
          <a:p>
            <a:pPr lvl="1"/>
            <a:r>
              <a:rPr lang="en-US" sz="1800" dirty="0">
                <a:effectLst/>
                <a:latin typeface="Calibri" panose="020F0502020204030204" pitchFamily="34" charset="0"/>
                <a:ea typeface="Calibri" panose="020F0502020204030204" pitchFamily="34" charset="0"/>
              </a:rPr>
              <a:t>Define BAR frame protection for </a:t>
            </a: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Compressed BAR and Multi-TID BAR</a:t>
            </a:r>
            <a:r>
              <a:rPr lang="en-US" sz="1800" b="1" dirty="0">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rPr>
              <a:t>variants</a:t>
            </a:r>
          </a:p>
          <a:p>
            <a:pPr lvl="1"/>
            <a:r>
              <a:rPr lang="en-US" sz="1800" dirty="0">
                <a:latin typeface="Calibri" panose="020F0502020204030204" pitchFamily="34" charset="0"/>
                <a:ea typeface="Calibri" panose="020F0502020204030204" pitchFamily="34" charset="0"/>
              </a:rPr>
              <a:t>Define BA frame protection for Multi-STA BA variants</a:t>
            </a:r>
          </a:p>
          <a:p>
            <a:pPr lvl="1"/>
            <a:endParaRPr lang="en-US" dirty="0"/>
          </a:p>
        </p:txBody>
      </p:sp>
      <p:sp>
        <p:nvSpPr>
          <p:cNvPr id="4" name="Footer Placeholder 3">
            <a:extLst>
              <a:ext uri="{FF2B5EF4-FFF2-40B4-BE49-F238E27FC236}">
                <a16:creationId xmlns:a16="http://schemas.microsoft.com/office/drawing/2014/main" id="{D260A5A6-5953-7C1B-EC98-6A86E523BEA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590B7885-7F01-6A8C-1B75-A6299C4DF21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36289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FCBC5-07A6-D97E-3E43-54E95DF73A4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41D33D9C-5A38-F88F-1D0A-739A76416D86}"/>
              </a:ext>
            </a:extLst>
          </p:cNvPr>
          <p:cNvSpPr>
            <a:spLocks noGrp="1"/>
          </p:cNvSpPr>
          <p:nvPr>
            <p:ph idx="1"/>
          </p:nvPr>
        </p:nvSpPr>
        <p:spPr/>
        <p:txBody>
          <a:bodyPr/>
          <a:lstStyle/>
          <a:p>
            <a:r>
              <a:rPr lang="en-US" dirty="0"/>
              <a:t>Do you support to use GMAC-256 to protect group addressed control frame and individually addressed control frame that are defined to be protected?</a:t>
            </a:r>
          </a:p>
          <a:p>
            <a:endParaRPr lang="en-US" dirty="0"/>
          </a:p>
          <a:p>
            <a:endParaRPr lang="en-US" dirty="0"/>
          </a:p>
        </p:txBody>
      </p:sp>
      <p:sp>
        <p:nvSpPr>
          <p:cNvPr id="4" name="Footer Placeholder 3">
            <a:extLst>
              <a:ext uri="{FF2B5EF4-FFF2-40B4-BE49-F238E27FC236}">
                <a16:creationId xmlns:a16="http://schemas.microsoft.com/office/drawing/2014/main" id="{42531C53-5DC5-B03A-5944-2B68C63B42B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81854F8-EF19-20FF-AB18-64333EB1FAF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843783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34FE9-16A1-C592-EB22-00E7834652B2}"/>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A61F6319-764F-F8BD-A78B-6493FFCE117A}"/>
              </a:ext>
            </a:extLst>
          </p:cNvPr>
          <p:cNvSpPr>
            <a:spLocks noGrp="1"/>
          </p:cNvSpPr>
          <p:nvPr>
            <p:ph idx="1"/>
          </p:nvPr>
        </p:nvSpPr>
        <p:spPr/>
        <p:txBody>
          <a:bodyPr/>
          <a:lstStyle/>
          <a:p>
            <a:r>
              <a:rPr lang="en-US" dirty="0"/>
              <a:t>Do you support the following? </a:t>
            </a:r>
          </a:p>
          <a:p>
            <a:pPr lvl="1"/>
            <a:r>
              <a:rPr lang="en-US" sz="1800" dirty="0">
                <a:latin typeface="Calibri" panose="020F0502020204030204" pitchFamily="34" charset="0"/>
                <a:ea typeface="Calibri" panose="020F0502020204030204" pitchFamily="34" charset="0"/>
              </a:rPr>
              <a:t>Have a pairwise key between an AP MLD and a non-AP MLD with per link PN and replay counter to protect individually addressed control frames between them that are defined to be protected</a:t>
            </a:r>
          </a:p>
          <a:p>
            <a:pPr lvl="1"/>
            <a:r>
              <a:rPr lang="en-US" sz="1800" dirty="0">
                <a:latin typeface="Calibri" panose="020F0502020204030204" pitchFamily="34" charset="0"/>
                <a:ea typeface="Calibri" panose="020F0502020204030204" pitchFamily="34" charset="0"/>
              </a:rPr>
              <a:t>Have one additional group key per BSS to protect the group addressed control frames that are defined to be protected.</a:t>
            </a:r>
          </a:p>
          <a:p>
            <a:pPr lvl="1"/>
            <a:endParaRPr lang="en-US" sz="1800" dirty="0">
              <a:latin typeface="Calibri" panose="020F0502020204030204" pitchFamily="34" charset="0"/>
              <a:ea typeface="Calibri" panose="020F0502020204030204" pitchFamily="34" charset="0"/>
            </a:endParaRPr>
          </a:p>
          <a:p>
            <a:pPr lvl="1"/>
            <a:endParaRPr lang="en-US"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lvl="1"/>
            <a:endParaRPr lang="en-US" dirty="0"/>
          </a:p>
          <a:p>
            <a:endParaRPr lang="en-US" dirty="0"/>
          </a:p>
        </p:txBody>
      </p:sp>
      <p:sp>
        <p:nvSpPr>
          <p:cNvPr id="4" name="Footer Placeholder 3">
            <a:extLst>
              <a:ext uri="{FF2B5EF4-FFF2-40B4-BE49-F238E27FC236}">
                <a16:creationId xmlns:a16="http://schemas.microsoft.com/office/drawing/2014/main" id="{997D96B3-DACE-2B38-6DBA-A39F19AAD68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3C81F6C-F558-E1B4-F7BF-1AB2552EDC4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1450818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#4</a:t>
            </a:r>
          </a:p>
        </p:txBody>
      </p:sp>
      <p:sp>
        <p:nvSpPr>
          <p:cNvPr id="3" name="Content Placeholder 2"/>
          <p:cNvSpPr>
            <a:spLocks noGrp="1"/>
          </p:cNvSpPr>
          <p:nvPr>
            <p:ph idx="1"/>
          </p:nvPr>
        </p:nvSpPr>
        <p:spPr/>
        <p:txBody>
          <a:bodyPr/>
          <a:lstStyle/>
          <a:p>
            <a:pPr marL="342900" marR="0" lvl="0" indent="-342900">
              <a:spcBef>
                <a:spcPts val="0"/>
              </a:spcBef>
              <a:spcAft>
                <a:spcPts val="0"/>
              </a:spcAft>
              <a:buFont typeface="Calibri" panose="020F0502020204030204" pitchFamily="34" charset="0"/>
              <a:buChar char="•"/>
              <a:tabLst>
                <a:tab pos="457200" algn="l"/>
              </a:tabLst>
            </a:pPr>
            <a:r>
              <a:rPr lang="en-US" dirty="0"/>
              <a:t>Do you support </a:t>
            </a:r>
            <a:r>
              <a:rPr lang="en-US"/>
              <a:t>that GCM nonce </a:t>
            </a:r>
            <a:r>
              <a:rPr lang="en-US" dirty="0"/>
              <a:t>construction for the control frame that are defined to be protected will use Address 2 field from the MAC header? </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3873739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DB135-A2BD-D6F9-3F0E-DC015A8B6BB1}"/>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3455E20A-6D89-8AEE-A124-AADB795A09F5}"/>
              </a:ext>
            </a:extLst>
          </p:cNvPr>
          <p:cNvSpPr>
            <a:spLocks noGrp="1"/>
          </p:cNvSpPr>
          <p:nvPr>
            <p:ph idx="1"/>
          </p:nvPr>
        </p:nvSpPr>
        <p:spPr/>
        <p:txBody>
          <a:bodyPr/>
          <a:lstStyle/>
          <a:p>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Do you support the following? </a:t>
            </a:r>
          </a:p>
          <a:p>
            <a:pPr lvl="1"/>
            <a:r>
              <a:rPr lang="en-US" sz="1800" dirty="0">
                <a:latin typeface="Calibri" panose="020F0502020204030204" pitchFamily="34" charset="0"/>
                <a:ea typeface="Calibri" panose="020F0502020204030204" pitchFamily="34" charset="0"/>
              </a:rPr>
              <a:t>the AAD construction for protected Trigger/BA/BAR includes at least Frame Control field, Duration field, RA field, and TA field without mask out</a:t>
            </a:r>
          </a:p>
          <a:p>
            <a:pPr lvl="1"/>
            <a:r>
              <a:rPr lang="en-US" sz="1800" dirty="0">
                <a:latin typeface="Calibri" panose="020F0502020204030204" pitchFamily="34" charset="0"/>
                <a:ea typeface="Calibri" panose="020F0502020204030204" pitchFamily="34" charset="0"/>
              </a:rPr>
              <a:t>the MIC calculation for protected Trigger/BA/BAR includes AAD, nonce, and contents after TA field and before MIC field</a:t>
            </a:r>
          </a:p>
          <a:p>
            <a:endParaRPr lang="en-US" dirty="0"/>
          </a:p>
        </p:txBody>
      </p:sp>
      <p:sp>
        <p:nvSpPr>
          <p:cNvPr id="4" name="Footer Placeholder 3">
            <a:extLst>
              <a:ext uri="{FF2B5EF4-FFF2-40B4-BE49-F238E27FC236}">
                <a16:creationId xmlns:a16="http://schemas.microsoft.com/office/drawing/2014/main" id="{F5A3628D-75B7-5470-D514-BD87794B1DB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19FB7430-C15D-5A0B-CA78-FB672876C76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3202028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B713E-AE39-20ED-FAC9-CBB64E997357}"/>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DDF50BC0-3644-15EE-657B-5C1DEAAA1C9C}"/>
              </a:ext>
            </a:extLst>
          </p:cNvPr>
          <p:cNvSpPr>
            <a:spLocks noGrp="1"/>
          </p:cNvSpPr>
          <p:nvPr>
            <p:ph idx="1"/>
          </p:nvPr>
        </p:nvSpPr>
        <p:spPr/>
        <p:txBody>
          <a:bodyPr/>
          <a:lstStyle/>
          <a:p>
            <a:r>
              <a:rPr lang="en-US" sz="1800" b="0" dirty="0">
                <a:solidFill>
                  <a:srgbClr val="000000"/>
                </a:solidFill>
                <a:latin typeface="TimesNewRomanPSMT"/>
              </a:rPr>
              <a:t>[1] 11-23-286 Trigger frame protection</a:t>
            </a:r>
          </a:p>
          <a:p>
            <a:r>
              <a:rPr lang="en-US" sz="1800" b="0" dirty="0">
                <a:solidFill>
                  <a:srgbClr val="000000"/>
                </a:solidFill>
                <a:latin typeface="TimesNewRomanPSMT"/>
              </a:rPr>
              <a:t>[2] 11-23-0312 </a:t>
            </a:r>
            <a:r>
              <a:rPr lang="en-US" sz="1400" b="0" i="0" dirty="0">
                <a:solidFill>
                  <a:srgbClr val="000000"/>
                </a:solidFill>
                <a:effectLst/>
                <a:highlight>
                  <a:srgbClr val="FFFFFF"/>
                </a:highlight>
                <a:latin typeface="Verdana" panose="020B0604030504040204" pitchFamily="34" charset="0"/>
              </a:rPr>
              <a:t>Thoughts on Secure Control frames</a:t>
            </a:r>
          </a:p>
          <a:p>
            <a:r>
              <a:rPr lang="en-US" sz="1400" b="0" dirty="0">
                <a:solidFill>
                  <a:srgbClr val="000000"/>
                </a:solidFill>
                <a:highlight>
                  <a:srgbClr val="FFFFFF"/>
                </a:highlight>
                <a:latin typeface="Verdana" panose="020B0604030504040204" pitchFamily="34" charset="0"/>
              </a:rPr>
              <a:t>[3] </a:t>
            </a:r>
            <a:r>
              <a:rPr lang="en-US" sz="1800" b="0" dirty="0">
                <a:solidFill>
                  <a:srgbClr val="000000"/>
                </a:solidFill>
                <a:latin typeface="TimesNewRomanPSMT"/>
              </a:rPr>
              <a:t>11-23-1914 Enhanced Security Considerations in UHR</a:t>
            </a:r>
          </a:p>
          <a:p>
            <a:r>
              <a:rPr lang="en-US" sz="1800" b="0" dirty="0">
                <a:solidFill>
                  <a:srgbClr val="000000"/>
                </a:solidFill>
                <a:latin typeface="TimesNewRomanPSMT"/>
              </a:rPr>
              <a:t>[4] 11-23-1915 Enhanced Security for Control frame in 11bn</a:t>
            </a:r>
          </a:p>
          <a:p>
            <a:r>
              <a:rPr lang="en-US" sz="1800" b="0" dirty="0">
                <a:solidFill>
                  <a:srgbClr val="000000"/>
                </a:solidFill>
                <a:latin typeface="TimesNewRomanPSMT"/>
              </a:rPr>
              <a:t>[5] 11-23-1933 security enhancement follow up</a:t>
            </a:r>
          </a:p>
          <a:p>
            <a:r>
              <a:rPr lang="en-US" sz="1800" b="0" dirty="0">
                <a:solidFill>
                  <a:srgbClr val="000000"/>
                </a:solidFill>
                <a:latin typeface="TimesNewRomanPSMT"/>
              </a:rPr>
              <a:t>[6] 11-23-2001 Secure Control frames - Follow up</a:t>
            </a:r>
          </a:p>
          <a:p>
            <a:r>
              <a:rPr lang="en-US" sz="1800" b="0" dirty="0">
                <a:solidFill>
                  <a:srgbClr val="000000"/>
                </a:solidFill>
                <a:latin typeface="TimesNewRomanPSMT"/>
              </a:rPr>
              <a:t>[7] 11-24-0151 Establishment of Security Key for Control Frame</a:t>
            </a:r>
          </a:p>
          <a:p>
            <a:r>
              <a:rPr lang="en-US" sz="1800" b="0" dirty="0">
                <a:solidFill>
                  <a:srgbClr val="000000"/>
                </a:solidFill>
                <a:latin typeface="TimesNewRomanPSMT"/>
              </a:rPr>
              <a:t>[8] 11-24-497 security enhancement (control frame protection) follow up</a:t>
            </a:r>
          </a:p>
          <a:p>
            <a:r>
              <a:rPr lang="en-US" sz="1800" b="0" dirty="0">
                <a:solidFill>
                  <a:srgbClr val="000000"/>
                </a:solidFill>
                <a:latin typeface="TimesNewRomanPSMT"/>
              </a:rPr>
              <a:t>[9] 11-24-547 Secure Control frames - Follow Up</a:t>
            </a:r>
          </a:p>
          <a:p>
            <a:r>
              <a:rPr lang="en-US" sz="1800" b="0" dirty="0">
                <a:solidFill>
                  <a:srgbClr val="000000"/>
                </a:solidFill>
                <a:latin typeface="TimesNewRomanPSMT"/>
              </a:rPr>
              <a:t>[10] 11-24-1226 ICF-ICR design</a:t>
            </a:r>
          </a:p>
          <a:p>
            <a:endParaRPr lang="en-US" sz="1800" b="0" dirty="0">
              <a:solidFill>
                <a:srgbClr val="000000"/>
              </a:solidFill>
              <a:latin typeface="TimesNewRomanPSMT"/>
            </a:endParaRPr>
          </a:p>
          <a:p>
            <a:pPr marL="0" indent="0">
              <a:buNone/>
            </a:pPr>
            <a:br>
              <a:rPr lang="en-US" sz="1800" b="0" dirty="0">
                <a:solidFill>
                  <a:srgbClr val="000000"/>
                </a:solidFill>
                <a:latin typeface="TimesNewRomanPSMT"/>
              </a:rPr>
            </a:br>
            <a:br>
              <a:rPr lang="en-US" dirty="0"/>
            </a:br>
            <a:endParaRPr lang="en-US" dirty="0"/>
          </a:p>
        </p:txBody>
      </p:sp>
      <p:sp>
        <p:nvSpPr>
          <p:cNvPr id="4" name="Footer Placeholder 3">
            <a:extLst>
              <a:ext uri="{FF2B5EF4-FFF2-40B4-BE49-F238E27FC236}">
                <a16:creationId xmlns:a16="http://schemas.microsoft.com/office/drawing/2014/main" id="{62C12D99-EC63-E384-700A-F294C6117D1B}"/>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A19F6299-B19D-8C4F-B0C1-39724B669D9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855950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0D8A5-0EF1-0D4C-3FDB-3CFB7A8FED91}"/>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F1A6C8B7-5BDF-E9FD-44EE-55E9DE71104D}"/>
              </a:ext>
            </a:extLst>
          </p:cNvPr>
          <p:cNvSpPr>
            <a:spLocks noGrp="1"/>
          </p:cNvSpPr>
          <p:nvPr>
            <p:ph idx="1"/>
          </p:nvPr>
        </p:nvSpPr>
        <p:spPr/>
        <p:txBody>
          <a:bodyPr/>
          <a:lstStyle/>
          <a:p>
            <a:r>
              <a:rPr lang="en-US" dirty="0"/>
              <a:t>Trigger, BA, BAR protection has been discussed in [1-9]</a:t>
            </a:r>
          </a:p>
          <a:p>
            <a:r>
              <a:rPr lang="en-US" dirty="0"/>
              <a:t>In this presentation,</a:t>
            </a:r>
          </a:p>
          <a:p>
            <a:pPr lvl="1"/>
            <a:r>
              <a:rPr lang="en-US" dirty="0"/>
              <a:t>We elaborate why Trigger, BA, BAR protection are essential for UHR from security perspective</a:t>
            </a:r>
          </a:p>
          <a:p>
            <a:pPr lvl="1"/>
            <a:r>
              <a:rPr lang="en-US" dirty="0"/>
              <a:t>We illustrate design consideration to show that protection is feasible</a:t>
            </a:r>
          </a:p>
          <a:p>
            <a:pPr lvl="1"/>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F88EB8FD-BA21-F23D-D347-BDA4E8D20B4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116FA103-ADC0-E796-59BC-1D388D4CB1A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1110725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F7B00-3C6B-2141-FC4A-81ECD1E52663}"/>
              </a:ext>
            </a:extLst>
          </p:cNvPr>
          <p:cNvSpPr>
            <a:spLocks noGrp="1"/>
          </p:cNvSpPr>
          <p:nvPr>
            <p:ph type="title"/>
          </p:nvPr>
        </p:nvSpPr>
        <p:spPr/>
        <p:txBody>
          <a:bodyPr/>
          <a:lstStyle/>
          <a:p>
            <a:r>
              <a:rPr lang="en-US" dirty="0"/>
              <a:t>Motivation for Trigger protection</a:t>
            </a:r>
          </a:p>
        </p:txBody>
      </p:sp>
      <p:sp>
        <p:nvSpPr>
          <p:cNvPr id="3" name="Content Placeholder 2">
            <a:extLst>
              <a:ext uri="{FF2B5EF4-FFF2-40B4-BE49-F238E27FC236}">
                <a16:creationId xmlns:a16="http://schemas.microsoft.com/office/drawing/2014/main" id="{FF4D3231-609C-5A35-8890-2A15F5E40A95}"/>
              </a:ext>
            </a:extLst>
          </p:cNvPr>
          <p:cNvSpPr>
            <a:spLocks noGrp="1"/>
          </p:cNvSpPr>
          <p:nvPr>
            <p:ph idx="1"/>
          </p:nvPr>
        </p:nvSpPr>
        <p:spPr/>
        <p:txBody>
          <a:bodyPr/>
          <a:lstStyle/>
          <a:p>
            <a:r>
              <a:rPr lang="en-US" sz="2000" dirty="0"/>
              <a:t>Trigger frame has been used by many important functionalities and there is a trend to load it with even more functionalities in UHR as initial control frame</a:t>
            </a:r>
          </a:p>
          <a:p>
            <a:r>
              <a:rPr lang="en-US" sz="2000" dirty="0"/>
              <a:t>Each functionality has an attack vector and Trigger frame protection prevents the attack vector</a:t>
            </a:r>
          </a:p>
        </p:txBody>
      </p:sp>
      <p:sp>
        <p:nvSpPr>
          <p:cNvPr id="4" name="Footer Placeholder 3">
            <a:extLst>
              <a:ext uri="{FF2B5EF4-FFF2-40B4-BE49-F238E27FC236}">
                <a16:creationId xmlns:a16="http://schemas.microsoft.com/office/drawing/2014/main" id="{623B9C22-569F-37C9-5BA4-99935B9D607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25F830A-6FA9-B428-3440-D1F3BA91D6F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graphicFrame>
        <p:nvGraphicFramePr>
          <p:cNvPr id="6" name="Table 5">
            <a:extLst>
              <a:ext uri="{FF2B5EF4-FFF2-40B4-BE49-F238E27FC236}">
                <a16:creationId xmlns:a16="http://schemas.microsoft.com/office/drawing/2014/main" id="{0AA2AC5F-3BBC-DACF-8D96-EED781218F40}"/>
              </a:ext>
            </a:extLst>
          </p:cNvPr>
          <p:cNvGraphicFramePr>
            <a:graphicFrameLocks noGrp="1"/>
          </p:cNvGraphicFramePr>
          <p:nvPr>
            <p:extLst>
              <p:ext uri="{D42A27DB-BD31-4B8C-83A1-F6EECF244321}">
                <p14:modId xmlns:p14="http://schemas.microsoft.com/office/powerpoint/2010/main" val="3864399288"/>
              </p:ext>
            </p:extLst>
          </p:nvPr>
        </p:nvGraphicFramePr>
        <p:xfrm>
          <a:off x="385458" y="3752101"/>
          <a:ext cx="8449284" cy="2420099"/>
        </p:xfrm>
        <a:graphic>
          <a:graphicData uri="http://schemas.openxmlformats.org/drawingml/2006/table">
            <a:tbl>
              <a:tblPr firstRow="1" bandRow="1">
                <a:tableStyleId>{5C22544A-7EE6-4342-B048-85BDC9FD1C3A}</a:tableStyleId>
              </a:tblPr>
              <a:tblGrid>
                <a:gridCol w="4224642">
                  <a:extLst>
                    <a:ext uri="{9D8B030D-6E8A-4147-A177-3AD203B41FA5}">
                      <a16:colId xmlns:a16="http://schemas.microsoft.com/office/drawing/2014/main" val="2560794199"/>
                    </a:ext>
                  </a:extLst>
                </a:gridCol>
                <a:gridCol w="4224642">
                  <a:extLst>
                    <a:ext uri="{9D8B030D-6E8A-4147-A177-3AD203B41FA5}">
                      <a16:colId xmlns:a16="http://schemas.microsoft.com/office/drawing/2014/main" val="3136464914"/>
                    </a:ext>
                  </a:extLst>
                </a:gridCol>
              </a:tblGrid>
              <a:tr h="328163">
                <a:tc>
                  <a:txBody>
                    <a:bodyPr/>
                    <a:lstStyle/>
                    <a:p>
                      <a:r>
                        <a:rPr lang="en-US" dirty="0"/>
                        <a:t>Functionality</a:t>
                      </a:r>
                    </a:p>
                  </a:txBody>
                  <a:tcPr/>
                </a:tc>
                <a:tc>
                  <a:txBody>
                    <a:bodyPr/>
                    <a:lstStyle/>
                    <a:p>
                      <a:r>
                        <a:rPr lang="en-US" dirty="0"/>
                        <a:t>Attack</a:t>
                      </a:r>
                    </a:p>
                  </a:txBody>
                  <a:tcPr/>
                </a:tc>
                <a:extLst>
                  <a:ext uri="{0D108BD9-81ED-4DB2-BD59-A6C34878D82A}">
                    <a16:rowId xmlns:a16="http://schemas.microsoft.com/office/drawing/2014/main" val="1739239037"/>
                  </a:ext>
                </a:extLst>
              </a:tr>
              <a:tr h="558284">
                <a:tc>
                  <a:txBody>
                    <a:bodyPr/>
                    <a:lstStyle/>
                    <a:p>
                      <a:r>
                        <a:rPr lang="en-US" sz="1200" dirty="0"/>
                        <a:t>transitioning from low capability mode to high capability mode</a:t>
                      </a:r>
                    </a:p>
                  </a:txBody>
                  <a:tcPr/>
                </a:tc>
                <a:tc>
                  <a:txBody>
                    <a:bodyPr/>
                    <a:lstStyle/>
                    <a:p>
                      <a:r>
                        <a:rPr lang="en-US" sz="1200" dirty="0"/>
                        <a:t>Force one or more STAs in BSS to be in high capability mode and lose benefits of staying in low capability mode. Enable other attacks at any time. Similar attack on mobile AP.</a:t>
                      </a:r>
                    </a:p>
                  </a:txBody>
                  <a:tcPr/>
                </a:tc>
                <a:extLst>
                  <a:ext uri="{0D108BD9-81ED-4DB2-BD59-A6C34878D82A}">
                    <a16:rowId xmlns:a16="http://schemas.microsoft.com/office/drawing/2014/main" val="1528886409"/>
                  </a:ext>
                </a:extLst>
              </a:tr>
              <a:tr h="558284">
                <a:tc>
                  <a:txBody>
                    <a:bodyPr/>
                    <a:lstStyle/>
                    <a:p>
                      <a:r>
                        <a:rPr lang="en-US" sz="1200" dirty="0"/>
                        <a:t>Solicit data/management</a:t>
                      </a:r>
                    </a:p>
                  </a:txBody>
                  <a:tcPr/>
                </a:tc>
                <a:tc>
                  <a:txBody>
                    <a:bodyPr/>
                    <a:lstStyle/>
                    <a:p>
                      <a:r>
                        <a:rPr lang="en-US" sz="1200" dirty="0"/>
                        <a:t>Force one or more STAs in BSS to transmit data/management to the void (due to TB) and drop frames when retry limit hits</a:t>
                      </a:r>
                    </a:p>
                  </a:txBody>
                  <a:tcPr/>
                </a:tc>
                <a:extLst>
                  <a:ext uri="{0D108BD9-81ED-4DB2-BD59-A6C34878D82A}">
                    <a16:rowId xmlns:a16="http://schemas.microsoft.com/office/drawing/2014/main" val="1995683756"/>
                  </a:ext>
                </a:extLst>
              </a:tr>
              <a:tr h="398775">
                <a:tc>
                  <a:txBody>
                    <a:bodyPr/>
                    <a:lstStyle/>
                    <a:p>
                      <a:r>
                        <a:rPr lang="en-US" sz="1200" kern="1200" dirty="0">
                          <a:solidFill>
                            <a:schemeClr val="dk1"/>
                          </a:solidFill>
                          <a:latin typeface="+mn-lt"/>
                          <a:ea typeface="+mn-ea"/>
                          <a:cs typeface="+mn-cs"/>
                        </a:rPr>
                        <a:t>Move window of Rx buffer </a:t>
                      </a:r>
                    </a:p>
                  </a:txBody>
                  <a:tcPr/>
                </a:tc>
                <a:tc>
                  <a:txBody>
                    <a:bodyPr/>
                    <a:lstStyle/>
                    <a:p>
                      <a:r>
                        <a:rPr lang="en-US" sz="1200" kern="1200" dirty="0">
                          <a:solidFill>
                            <a:schemeClr val="dk1"/>
                          </a:solidFill>
                          <a:latin typeface="+mn-lt"/>
                          <a:ea typeface="+mn-ea"/>
                          <a:cs typeface="+mn-cs"/>
                        </a:rPr>
                        <a:t>Force one or more STAs in BSS to move window of Rx buffer</a:t>
                      </a:r>
                    </a:p>
                  </a:txBody>
                  <a:tcPr/>
                </a:tc>
                <a:extLst>
                  <a:ext uri="{0D108BD9-81ED-4DB2-BD59-A6C34878D82A}">
                    <a16:rowId xmlns:a16="http://schemas.microsoft.com/office/drawing/2014/main" val="495019980"/>
                  </a:ext>
                </a:extLst>
              </a:tr>
              <a:tr h="319020">
                <a:tc>
                  <a:txBody>
                    <a:bodyPr/>
                    <a:lstStyle/>
                    <a:p>
                      <a:r>
                        <a:rPr lang="en-US" sz="1200" kern="1200" dirty="0">
                          <a:solidFill>
                            <a:schemeClr val="dk1"/>
                          </a:solidFill>
                          <a:latin typeface="+mn-lt"/>
                          <a:ea typeface="+mn-ea"/>
                          <a:cs typeface="+mn-cs"/>
                        </a:rPr>
                        <a:t>DSO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latin typeface="+mn-lt"/>
                          <a:ea typeface="+mn-ea"/>
                          <a:cs typeface="+mn-cs"/>
                        </a:rPr>
                        <a:t>Force one or more STAs in BSS to be in unexpected channels and guarantee missing important BSS information</a:t>
                      </a:r>
                    </a:p>
                  </a:txBody>
                  <a:tcPr/>
                </a:tc>
                <a:extLst>
                  <a:ext uri="{0D108BD9-81ED-4DB2-BD59-A6C34878D82A}">
                    <a16:rowId xmlns:a16="http://schemas.microsoft.com/office/drawing/2014/main" val="3286071081"/>
                  </a:ext>
                </a:extLst>
              </a:tr>
            </a:tbl>
          </a:graphicData>
        </a:graphic>
      </p:graphicFrame>
    </p:spTree>
    <p:extLst>
      <p:ext uri="{BB962C8B-B14F-4D97-AF65-F5344CB8AC3E}">
        <p14:creationId xmlns:p14="http://schemas.microsoft.com/office/powerpoint/2010/main" val="405764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B5184-689F-97A8-7E1F-C6B178D9898E}"/>
              </a:ext>
            </a:extLst>
          </p:cNvPr>
          <p:cNvSpPr>
            <a:spLocks noGrp="1"/>
          </p:cNvSpPr>
          <p:nvPr>
            <p:ph type="title"/>
          </p:nvPr>
        </p:nvSpPr>
        <p:spPr/>
        <p:txBody>
          <a:bodyPr/>
          <a:lstStyle/>
          <a:p>
            <a:r>
              <a:rPr lang="en-US" dirty="0"/>
              <a:t>Motivation for BA/BAR protection</a:t>
            </a:r>
          </a:p>
        </p:txBody>
      </p:sp>
      <p:sp>
        <p:nvSpPr>
          <p:cNvPr id="3" name="Content Placeholder 2">
            <a:extLst>
              <a:ext uri="{FF2B5EF4-FFF2-40B4-BE49-F238E27FC236}">
                <a16:creationId xmlns:a16="http://schemas.microsoft.com/office/drawing/2014/main" id="{10A8B583-B4B3-B8DD-1E71-C29B4D685458}"/>
              </a:ext>
            </a:extLst>
          </p:cNvPr>
          <p:cNvSpPr>
            <a:spLocks noGrp="1"/>
          </p:cNvSpPr>
          <p:nvPr>
            <p:ph idx="1"/>
          </p:nvPr>
        </p:nvSpPr>
        <p:spPr/>
        <p:txBody>
          <a:bodyPr/>
          <a:lstStyle/>
          <a:p>
            <a:r>
              <a:rPr lang="en-US" sz="1600" dirty="0"/>
              <a:t>BA traditionally only indicates acknowledgement, but there is a trend to include other feedbacks (ex unavailability [10]) in Multi-STA BA frame as ICR.</a:t>
            </a:r>
          </a:p>
          <a:p>
            <a:pPr lvl="1"/>
            <a:r>
              <a:rPr lang="en-US" sz="1200" dirty="0"/>
              <a:t>Fake acknowledgement drops the frame in the transmitter queue</a:t>
            </a:r>
          </a:p>
          <a:p>
            <a:pPr lvl="1"/>
            <a:r>
              <a:rPr lang="en-US" sz="1200" dirty="0"/>
              <a:t>Fake unavailability denies operation for a long period of time since peer will not even attempt to transmit any frame</a:t>
            </a:r>
          </a:p>
          <a:p>
            <a:pPr lvl="1"/>
            <a:r>
              <a:rPr lang="en-US" sz="1200" dirty="0"/>
              <a:t>Other attack depends on the feedbacks that we add</a:t>
            </a:r>
          </a:p>
          <a:p>
            <a:r>
              <a:rPr lang="en-US" sz="1600" dirty="0"/>
              <a:t>Proposal: focus protection on only Multi-STA BA for its flexible format and potential importance for including various feedback. Hence, we protect both ICF and ICR for UHR.</a:t>
            </a:r>
          </a:p>
          <a:p>
            <a:r>
              <a:rPr lang="en-US" sz="1600" dirty="0"/>
              <a:t>BAR is used to solicit the BA. It has its useful functionalities to move window as well. </a:t>
            </a:r>
          </a:p>
          <a:p>
            <a:pPr lvl="1"/>
            <a:r>
              <a:rPr lang="en-US" sz="1200" dirty="0"/>
              <a:t>Disabling the moving functionality is not ideal</a:t>
            </a:r>
          </a:p>
          <a:p>
            <a:pPr lvl="1"/>
            <a:r>
              <a:rPr lang="en-US" sz="1200" dirty="0"/>
              <a:t>Fake BAR also randomly requests client to send useless stuff</a:t>
            </a:r>
          </a:p>
          <a:p>
            <a:r>
              <a:rPr lang="en-US" sz="1600" dirty="0"/>
              <a:t>Proposal: focus protection on compressed BAR and multi-TID BAR</a:t>
            </a:r>
          </a:p>
          <a:p>
            <a:endParaRPr lang="en-US" sz="2000" dirty="0"/>
          </a:p>
          <a:p>
            <a:endParaRPr lang="en-US" dirty="0"/>
          </a:p>
        </p:txBody>
      </p:sp>
      <p:sp>
        <p:nvSpPr>
          <p:cNvPr id="4" name="Footer Placeholder 3">
            <a:extLst>
              <a:ext uri="{FF2B5EF4-FFF2-40B4-BE49-F238E27FC236}">
                <a16:creationId xmlns:a16="http://schemas.microsoft.com/office/drawing/2014/main" id="{57A71F8E-563D-84F5-A2E9-70F0439597A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C121991-BF7F-9FEF-C85D-C34943792CD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243503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71F92-265E-291E-E12B-13479844715C}"/>
              </a:ext>
            </a:extLst>
          </p:cNvPr>
          <p:cNvSpPr>
            <a:spLocks noGrp="1"/>
          </p:cNvSpPr>
          <p:nvPr>
            <p:ph type="title"/>
          </p:nvPr>
        </p:nvSpPr>
        <p:spPr/>
        <p:txBody>
          <a:bodyPr/>
          <a:lstStyle/>
          <a:p>
            <a:r>
              <a:rPr lang="en-US" dirty="0"/>
              <a:t>Mode of Protection</a:t>
            </a:r>
          </a:p>
        </p:txBody>
      </p:sp>
      <p:sp>
        <p:nvSpPr>
          <p:cNvPr id="3" name="Content Placeholder 2">
            <a:extLst>
              <a:ext uri="{FF2B5EF4-FFF2-40B4-BE49-F238E27FC236}">
                <a16:creationId xmlns:a16="http://schemas.microsoft.com/office/drawing/2014/main" id="{496E8D66-016A-0B1E-5074-9BC322902A87}"/>
              </a:ext>
            </a:extLst>
          </p:cNvPr>
          <p:cNvSpPr>
            <a:spLocks noGrp="1"/>
          </p:cNvSpPr>
          <p:nvPr>
            <p:ph idx="1"/>
          </p:nvPr>
        </p:nvSpPr>
        <p:spPr/>
        <p:txBody>
          <a:bodyPr/>
          <a:lstStyle/>
          <a:p>
            <a:r>
              <a:rPr lang="en-US" sz="2000" dirty="0"/>
              <a:t>For backward compatibility, authentication only is the only direction</a:t>
            </a:r>
          </a:p>
          <a:p>
            <a:r>
              <a:rPr lang="en-US" sz="2000" dirty="0"/>
              <a:t>To simplify protocol design, can mandate GMAC-256, which is supported by all 11be STAs due to support of GCMP-256, is anyhow the best cipher we get, and works even for Quantum attack</a:t>
            </a:r>
          </a:p>
          <a:p>
            <a:r>
              <a:rPr lang="en-US" sz="2000" dirty="0"/>
              <a:t>Separate keys for individually addressed and group addressed control frame like today</a:t>
            </a:r>
          </a:p>
          <a:p>
            <a:pPr lvl="1"/>
            <a:r>
              <a:rPr lang="en-US" sz="1800" dirty="0"/>
              <a:t>Group key per BSS like today and delivered with similar approach of other group keys</a:t>
            </a:r>
          </a:p>
          <a:p>
            <a:pPr lvl="1"/>
            <a:r>
              <a:rPr lang="en-US" sz="1800" dirty="0"/>
              <a:t>Individual key per MLD like today and can have per link PN, per link replay counter and per link TA as Nonce to have independent PN assignment among links</a:t>
            </a:r>
          </a:p>
          <a:p>
            <a:pPr lvl="1"/>
            <a:endParaRPr lang="en-US" dirty="0"/>
          </a:p>
        </p:txBody>
      </p:sp>
      <p:sp>
        <p:nvSpPr>
          <p:cNvPr id="4" name="Footer Placeholder 3">
            <a:extLst>
              <a:ext uri="{FF2B5EF4-FFF2-40B4-BE49-F238E27FC236}">
                <a16:creationId xmlns:a16="http://schemas.microsoft.com/office/drawing/2014/main" id="{E07A2254-7E56-5B8A-48FA-2612294DE46B}"/>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7FC1ED7-7E4A-FF63-8A3E-EB13FCB009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3482175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60499-804A-FA80-5ECC-921528EFB95B}"/>
              </a:ext>
            </a:extLst>
          </p:cNvPr>
          <p:cNvSpPr>
            <a:spLocks noGrp="1"/>
          </p:cNvSpPr>
          <p:nvPr>
            <p:ph type="title"/>
          </p:nvPr>
        </p:nvSpPr>
        <p:spPr/>
        <p:txBody>
          <a:bodyPr/>
          <a:lstStyle/>
          <a:p>
            <a:r>
              <a:rPr lang="en-US" dirty="0"/>
              <a:t>MIC calculation </a:t>
            </a:r>
          </a:p>
        </p:txBody>
      </p:sp>
      <p:sp>
        <p:nvSpPr>
          <p:cNvPr id="3" name="Content Placeholder 2">
            <a:extLst>
              <a:ext uri="{FF2B5EF4-FFF2-40B4-BE49-F238E27FC236}">
                <a16:creationId xmlns:a16="http://schemas.microsoft.com/office/drawing/2014/main" id="{0ACAFC20-FFB8-E2C3-A2A0-2F23A577AC0E}"/>
              </a:ext>
            </a:extLst>
          </p:cNvPr>
          <p:cNvSpPr>
            <a:spLocks noGrp="1"/>
          </p:cNvSpPr>
          <p:nvPr>
            <p:ph idx="1"/>
          </p:nvPr>
        </p:nvSpPr>
        <p:spPr/>
        <p:txBody>
          <a:bodyPr/>
          <a:lstStyle/>
          <a:p>
            <a:r>
              <a:rPr lang="en-US" dirty="0"/>
              <a:t>Can follow similar operation of GMAC-256 used in BIP with tweak</a:t>
            </a:r>
          </a:p>
          <a:p>
            <a:r>
              <a:rPr lang="en-US" dirty="0"/>
              <a:t>AAD includes Frame Control field, Duration field, RA field, and TA field, which is common for all 3 frames</a:t>
            </a:r>
          </a:p>
          <a:p>
            <a:pPr lvl="1"/>
            <a:r>
              <a:rPr lang="en-US" dirty="0"/>
              <a:t>No need to mask out since there is no retransmission of control frame</a:t>
            </a:r>
          </a:p>
          <a:p>
            <a:r>
              <a:rPr lang="en-US" dirty="0"/>
              <a:t>MIC calculation includes AAD, nonce, and contents after TA field and before MIC field</a:t>
            </a:r>
          </a:p>
          <a:p>
            <a:pPr lvl="1"/>
            <a:r>
              <a:rPr lang="en-US" dirty="0"/>
              <a:t>Do not include MIC field and fields after MIC fields (likely padding) to save time</a:t>
            </a:r>
          </a:p>
          <a:p>
            <a:endParaRPr lang="en-US" dirty="0"/>
          </a:p>
        </p:txBody>
      </p:sp>
      <p:sp>
        <p:nvSpPr>
          <p:cNvPr id="4" name="Footer Placeholder 3">
            <a:extLst>
              <a:ext uri="{FF2B5EF4-FFF2-40B4-BE49-F238E27FC236}">
                <a16:creationId xmlns:a16="http://schemas.microsoft.com/office/drawing/2014/main" id="{325448A7-D66D-114F-FF47-315E3AA03AF6}"/>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46352A5-8AB4-565D-1ACC-0230254D049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628554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57D05-6449-624B-021B-0B30AC94681E}"/>
              </a:ext>
            </a:extLst>
          </p:cNvPr>
          <p:cNvSpPr>
            <a:spLocks noGrp="1"/>
          </p:cNvSpPr>
          <p:nvPr>
            <p:ph type="title"/>
          </p:nvPr>
        </p:nvSpPr>
        <p:spPr/>
        <p:txBody>
          <a:bodyPr/>
          <a:lstStyle/>
          <a:p>
            <a:r>
              <a:rPr lang="en-US" dirty="0"/>
              <a:t>Padding consideration</a:t>
            </a:r>
          </a:p>
        </p:txBody>
      </p:sp>
      <p:sp>
        <p:nvSpPr>
          <p:cNvPr id="3" name="Content Placeholder 2">
            <a:extLst>
              <a:ext uri="{FF2B5EF4-FFF2-40B4-BE49-F238E27FC236}">
                <a16:creationId xmlns:a16="http://schemas.microsoft.com/office/drawing/2014/main" id="{09B71E39-5883-BEFB-9A27-2DF3AE7CCB68}"/>
              </a:ext>
            </a:extLst>
          </p:cNvPr>
          <p:cNvSpPr>
            <a:spLocks noGrp="1"/>
          </p:cNvSpPr>
          <p:nvPr>
            <p:ph idx="1"/>
          </p:nvPr>
        </p:nvSpPr>
        <p:spPr/>
        <p:txBody>
          <a:bodyPr/>
          <a:lstStyle/>
          <a:p>
            <a:r>
              <a:rPr lang="en-US" dirty="0"/>
              <a:t>P</a:t>
            </a:r>
            <a:r>
              <a:rPr lang="en-US" sz="2400" dirty="0"/>
              <a:t>rocessing delay for verifying MIC can be addressed by padding after MIC which is feasible in Trigger frame (already there), Multi-STA BA (flexible format), BAR (only individually addressed)</a:t>
            </a:r>
          </a:p>
          <a:p>
            <a:r>
              <a:rPr lang="en-US" dirty="0"/>
              <a:t>Processing delay for preparing MIC in solicited frame can be addressed by padding in soliciting frame</a:t>
            </a:r>
          </a:p>
          <a:p>
            <a:pPr lvl="1"/>
            <a:r>
              <a:rPr lang="en-US" dirty="0"/>
              <a:t>Padding in Data (can be done already with MPDU delimiter with zero length) to solicit protected Multi-STA BA</a:t>
            </a:r>
          </a:p>
          <a:p>
            <a:pPr lvl="1"/>
            <a:r>
              <a:rPr lang="en-US" dirty="0"/>
              <a:t>Padding in BAR or Trigger (can be done already due to above consideration) to solicit protected Multi-STA BA</a:t>
            </a:r>
          </a:p>
          <a:p>
            <a:endParaRPr lang="en-US" dirty="0"/>
          </a:p>
        </p:txBody>
      </p:sp>
      <p:sp>
        <p:nvSpPr>
          <p:cNvPr id="4" name="Footer Placeholder 3">
            <a:extLst>
              <a:ext uri="{FF2B5EF4-FFF2-40B4-BE49-F238E27FC236}">
                <a16:creationId xmlns:a16="http://schemas.microsoft.com/office/drawing/2014/main" id="{83AADB73-42F8-82A6-B1EA-83C6CDFCB9A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2A3D1E-8185-C98B-3650-4B0CAAEDB30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3555817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0C8A5-DA50-26C9-56CB-B529476AF9C5}"/>
              </a:ext>
            </a:extLst>
          </p:cNvPr>
          <p:cNvSpPr>
            <a:spLocks noGrp="1"/>
          </p:cNvSpPr>
          <p:nvPr>
            <p:ph type="title"/>
          </p:nvPr>
        </p:nvSpPr>
        <p:spPr/>
        <p:txBody>
          <a:bodyPr/>
          <a:lstStyle/>
          <a:p>
            <a:r>
              <a:rPr lang="en-US" dirty="0"/>
              <a:t>Format Feasibility</a:t>
            </a:r>
          </a:p>
        </p:txBody>
      </p:sp>
      <p:sp>
        <p:nvSpPr>
          <p:cNvPr id="3" name="Content Placeholder 2">
            <a:extLst>
              <a:ext uri="{FF2B5EF4-FFF2-40B4-BE49-F238E27FC236}">
                <a16:creationId xmlns:a16="http://schemas.microsoft.com/office/drawing/2014/main" id="{8F74B3DD-765D-D536-A763-9F95B2682C2D}"/>
              </a:ext>
            </a:extLst>
          </p:cNvPr>
          <p:cNvSpPr>
            <a:spLocks noGrp="1"/>
          </p:cNvSpPr>
          <p:nvPr>
            <p:ph idx="1"/>
          </p:nvPr>
        </p:nvSpPr>
        <p:spPr/>
        <p:txBody>
          <a:bodyPr/>
          <a:lstStyle/>
          <a:p>
            <a:r>
              <a:rPr lang="en-US" dirty="0"/>
              <a:t>We will need key ID, PN and MIC in the frame that can be backward compatible for group addressed version</a:t>
            </a:r>
          </a:p>
          <a:p>
            <a:r>
              <a:rPr lang="en-US" dirty="0"/>
              <a:t>For Trigger frame, </a:t>
            </a:r>
          </a:p>
          <a:p>
            <a:pPr lvl="1"/>
            <a:r>
              <a:rPr lang="en-US" sz="1800" dirty="0"/>
              <a:t>Key ID needs to be early, and we have spaces in common info field or special user info field. </a:t>
            </a:r>
          </a:p>
          <a:p>
            <a:pPr lvl="1"/>
            <a:r>
              <a:rPr lang="en-US" sz="1800" dirty="0"/>
              <a:t>PN and MIC can be inserted in a similar way of intermediate FCS</a:t>
            </a:r>
          </a:p>
          <a:p>
            <a:r>
              <a:rPr lang="en-US" dirty="0"/>
              <a:t>For BA/BAR, </a:t>
            </a:r>
          </a:p>
          <a:p>
            <a:pPr lvl="1"/>
            <a:r>
              <a:rPr lang="en-US" sz="1800" dirty="0"/>
              <a:t>Key ID needs to be early, and we have spaces in BAR control and BA control. </a:t>
            </a:r>
          </a:p>
          <a:p>
            <a:pPr lvl="1"/>
            <a:r>
              <a:rPr lang="en-US" sz="1800" dirty="0"/>
              <a:t>PN and MIC can be inserted using flexible format of Multi-STA BA and the fact that we only need to protect individually addressed BAR</a:t>
            </a:r>
          </a:p>
        </p:txBody>
      </p:sp>
      <p:sp>
        <p:nvSpPr>
          <p:cNvPr id="4" name="Footer Placeholder 3">
            <a:extLst>
              <a:ext uri="{FF2B5EF4-FFF2-40B4-BE49-F238E27FC236}">
                <a16:creationId xmlns:a16="http://schemas.microsoft.com/office/drawing/2014/main" id="{B55BED24-862D-5D00-D986-B686E51AF63B}"/>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781F3CB-7C1B-D815-7164-60EF3BCD77F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3326506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DE1D3-657A-40EA-2883-A5F76CB52492}"/>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C0722C44-B404-7BF9-9125-C0DBB419F7F5}"/>
              </a:ext>
            </a:extLst>
          </p:cNvPr>
          <p:cNvSpPr>
            <a:spLocks noGrp="1"/>
          </p:cNvSpPr>
          <p:nvPr>
            <p:ph idx="1"/>
          </p:nvPr>
        </p:nvSpPr>
        <p:spPr/>
        <p:txBody>
          <a:bodyPr/>
          <a:lstStyle/>
          <a:p>
            <a:r>
              <a:rPr lang="en-US" sz="2000" dirty="0"/>
              <a:t>We discuss protection of Trigger frame, BA, and BAR</a:t>
            </a:r>
          </a:p>
          <a:p>
            <a:pPr lvl="1"/>
            <a:r>
              <a:rPr lang="en-US" sz="1800" dirty="0"/>
              <a:t>Propose to focus on Trigger, Multi-STA BA, compressed BAR and multi-TID BAR</a:t>
            </a:r>
          </a:p>
          <a:p>
            <a:r>
              <a:rPr lang="en-US" sz="2000" dirty="0"/>
              <a:t>We propose to mandate GMAC-256 for MIC only protection</a:t>
            </a:r>
          </a:p>
          <a:p>
            <a:r>
              <a:rPr lang="en-US" sz="2000" dirty="0"/>
              <a:t>We explain that design of individual key, group key, AAD and MIC calculation can follow existing principle</a:t>
            </a:r>
          </a:p>
          <a:p>
            <a:r>
              <a:rPr lang="en-US" sz="2000" dirty="0"/>
              <a:t>We elaborate padding consideration and why format is also feasible to be backward compatible for group addressed frame</a:t>
            </a:r>
          </a:p>
        </p:txBody>
      </p:sp>
      <p:sp>
        <p:nvSpPr>
          <p:cNvPr id="4" name="Footer Placeholder 3">
            <a:extLst>
              <a:ext uri="{FF2B5EF4-FFF2-40B4-BE49-F238E27FC236}">
                <a16:creationId xmlns:a16="http://schemas.microsoft.com/office/drawing/2014/main" id="{35566863-83DA-7988-EDDB-65D3CAEC0C9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8B92341-D5C3-E577-55E2-E4670F75A82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54859487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61177</TotalTime>
  <Words>1304</Words>
  <Application>Microsoft Office PowerPoint</Application>
  <PresentationFormat>On-screen Show (4:3)</PresentationFormat>
  <Paragraphs>152</Paragraphs>
  <Slides>15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TimesNewRomanPSMT</vt:lpstr>
      <vt:lpstr>Calibri</vt:lpstr>
      <vt:lpstr>Times New Roman</vt:lpstr>
      <vt:lpstr>Verdana</vt:lpstr>
      <vt:lpstr>802-11-Submission</vt:lpstr>
      <vt:lpstr>Trigger, BA, and BAR Protection  Follow Up</vt:lpstr>
      <vt:lpstr>Abstract</vt:lpstr>
      <vt:lpstr>Motivation for Trigger protection</vt:lpstr>
      <vt:lpstr>Motivation for BA/BAR protection</vt:lpstr>
      <vt:lpstr>Mode of Protection</vt:lpstr>
      <vt:lpstr>MIC calculation </vt:lpstr>
      <vt:lpstr>Padding consideration</vt:lpstr>
      <vt:lpstr>Format Feasibility</vt:lpstr>
      <vt:lpstr>Conclusion</vt:lpstr>
      <vt:lpstr>Straw Poll #1</vt:lpstr>
      <vt:lpstr>Straw Poll #2</vt:lpstr>
      <vt:lpstr>Straw Poll #3</vt:lpstr>
      <vt:lpstr>Straw Poll #4</vt:lpstr>
      <vt:lpstr>Straw Poll #5</vt:lpstr>
      <vt:lpstr>Reference</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1935</cp:revision>
  <cp:lastPrinted>1998-02-10T13:28:06Z</cp:lastPrinted>
  <dcterms:created xsi:type="dcterms:W3CDTF">2004-12-02T14:01:45Z</dcterms:created>
  <dcterms:modified xsi:type="dcterms:W3CDTF">2024-09-25T02:48:55Z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383dad52-0e35-4f0a-b546-4bbd7ad1483b</vt:lpwstr>
  </property>
  <property fmtid="{D5CDD505-2E9C-101B-9397-08002B2CF9AE}" pid="4" name="CTP_TimeStamp">
    <vt:lpwstr>2019-09-18 16:15:58Z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