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9" r:id="rId4"/>
    <p:sldId id="273" r:id="rId5"/>
    <p:sldId id="281" r:id="rId6"/>
    <p:sldId id="280" r:id="rId7"/>
    <p:sldId id="277" r:id="rId8"/>
    <p:sldId id="266" r:id="rId9"/>
    <p:sldId id="272" r:id="rId10"/>
    <p:sldId id="274" r:id="rId11"/>
    <p:sldId id="278" r:id="rId12"/>
    <p:sldId id="276" r:id="rId13"/>
    <p:sldId id="264" r:id="rId14"/>
    <p:sldId id="275" r:id="rId15"/>
    <p:sldId id="269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299841-6B32-71D3-4DC3-78EBB588FF9D}" name="Kumbhkar, Ratnesh" initials="KR" userId="S::ratnesh.kumbhkar@intel.com::dd8d2c46-74e1-4d93-8604-fb1e24cb205f" providerId="AD"/>
  <p188:author id="{88499EC2-6B14-DE06-65C1-B79D17B196FE}" name="Cordeiro, Carlos" initials="CC" userId="S::carlos.cordeiro@intel.com::88fae4d8-0bc4-44b0-bd3b-95ac83b12c1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6FEAD5-A729-47F1-9062-4F769FE36F8B}" v="6" dt="2024-03-10T21:04:56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>
      <p:cViewPr varScale="1">
        <p:scale>
          <a:sx n="159" d="100"/>
          <a:sy n="159" d="100"/>
        </p:scale>
        <p:origin x="306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9" d="100"/>
          <a:sy n="119" d="100"/>
        </p:scale>
        <p:origin x="5034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bhkar, Ratnesh" userId="dd8d2c46-74e1-4d93-8604-fb1e24cb205f" providerId="ADAL" clId="{9F6FEAD5-A729-47F1-9062-4F769FE36F8B}"/>
    <pc:docChg chg="undo custSel addSld delSld modSld modMainMaster">
      <pc:chgData name="Kumbhkar, Ratnesh" userId="dd8d2c46-74e1-4d93-8604-fb1e24cb205f" providerId="ADAL" clId="{9F6FEAD5-A729-47F1-9062-4F769FE36F8B}" dt="2024-03-10T21:05:02.928" v="52" actId="47"/>
      <pc:docMkLst>
        <pc:docMk/>
      </pc:docMkLst>
      <pc:sldChg chg="modSp mod">
        <pc:chgData name="Kumbhkar, Ratnesh" userId="dd8d2c46-74e1-4d93-8604-fb1e24cb205f" providerId="ADAL" clId="{9F6FEAD5-A729-47F1-9062-4F769FE36F8B}" dt="2024-03-10T20:49:56.461" v="9" actId="20577"/>
        <pc:sldMkLst>
          <pc:docMk/>
          <pc:sldMk cId="0" sldId="256"/>
        </pc:sldMkLst>
        <pc:spChg chg="mod">
          <ac:chgData name="Kumbhkar, Ratnesh" userId="dd8d2c46-74e1-4d93-8604-fb1e24cb205f" providerId="ADAL" clId="{9F6FEAD5-A729-47F1-9062-4F769FE36F8B}" dt="2024-03-10T20:49:56.461" v="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Kumbhkar, Ratnesh" userId="dd8d2c46-74e1-4d93-8604-fb1e24cb205f" providerId="ADAL" clId="{9F6FEAD5-A729-47F1-9062-4F769FE36F8B}" dt="2024-03-10T20:56:44.631" v="31"/>
        <pc:sldMkLst>
          <pc:docMk/>
          <pc:sldMk cId="0" sldId="264"/>
        </pc:sldMkLst>
        <pc:spChg chg="mod">
          <ac:chgData name="Kumbhkar, Ratnesh" userId="dd8d2c46-74e1-4d93-8604-fb1e24cb205f" providerId="ADAL" clId="{9F6FEAD5-A729-47F1-9062-4F769FE36F8B}" dt="2024-03-10T20:56:44.631" v="31"/>
          <ac:spMkLst>
            <pc:docMk/>
            <pc:sldMk cId="0" sldId="264"/>
            <ac:spMk id="2" creationId="{00000000-0000-0000-0000-000000000000}"/>
          </ac:spMkLst>
        </pc:spChg>
      </pc:sldChg>
      <pc:sldChg chg="delCm">
        <pc:chgData name="Kumbhkar, Ratnesh" userId="dd8d2c46-74e1-4d93-8604-fb1e24cb205f" providerId="ADAL" clId="{9F6FEAD5-A729-47F1-9062-4F769FE36F8B}" dt="2024-03-10T20:57:59.791" v="40"/>
        <pc:sldMkLst>
          <pc:docMk/>
          <pc:sldMk cId="3737534192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umbhkar, Ratnesh" userId="dd8d2c46-74e1-4d93-8604-fb1e24cb205f" providerId="ADAL" clId="{9F6FEAD5-A729-47F1-9062-4F769FE36F8B}" dt="2024-03-10T20:57:58.045" v="39"/>
              <pc2:cmMkLst xmlns:pc2="http://schemas.microsoft.com/office/powerpoint/2019/9/main/command">
                <pc:docMk/>
                <pc:sldMk cId="3737534192" sldId="266"/>
                <pc2:cmMk id="{54457094-4492-4B1B-9BE3-D5470ECEB3BB}"/>
              </pc2:cmMkLst>
            </pc226:cmChg>
            <pc226:cmChg xmlns:pc226="http://schemas.microsoft.com/office/powerpoint/2022/06/main/command" chg="del">
              <pc226:chgData name="Kumbhkar, Ratnesh" userId="dd8d2c46-74e1-4d93-8604-fb1e24cb205f" providerId="ADAL" clId="{9F6FEAD5-A729-47F1-9062-4F769FE36F8B}" dt="2024-03-10T20:57:59.791" v="40"/>
              <pc2:cmMkLst xmlns:pc2="http://schemas.microsoft.com/office/powerpoint/2019/9/main/command">
                <pc:docMk/>
                <pc:sldMk cId="3737534192" sldId="266"/>
                <pc2:cmMk id="{3250D5B8-8FD1-4AFB-9250-7A0C978276D7}"/>
              </pc2:cmMkLst>
            </pc226:cmChg>
          </p:ext>
        </pc:extLst>
      </pc:sldChg>
      <pc:sldChg chg="addSp modSp del">
        <pc:chgData name="Kumbhkar, Ratnesh" userId="dd8d2c46-74e1-4d93-8604-fb1e24cb205f" providerId="ADAL" clId="{9F6FEAD5-A729-47F1-9062-4F769FE36F8B}" dt="2024-03-10T21:05:02.928" v="52" actId="47"/>
        <pc:sldMkLst>
          <pc:docMk/>
          <pc:sldMk cId="296947238" sldId="268"/>
        </pc:sldMkLst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6" creationId="{816EBDE5-2AD2-4635-56DB-F4BBDE5EAB76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7" creationId="{08DCC0CB-6C37-D9A8-79BF-BDD98ECD7414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8" creationId="{4343413A-79E2-447F-17D0-1457A85ADC11}"/>
          </ac:spMkLst>
        </pc:spChg>
        <pc:spChg chg="add 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10" creationId="{D493B8AE-D82D-99F0-2A82-9C15DE993421}"/>
          </ac:spMkLst>
        </pc:spChg>
        <pc:spChg chg="add 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11" creationId="{078EB5EB-DFB9-F029-2D01-19E018FA3813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14" creationId="{1564979F-9297-4924-F2A8-10EF1031CCA1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16" creationId="{4D73D6D1-A83B-2C93-42DB-DB2DE65DAADA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18" creationId="{D7C5FF71-816D-DD64-BA44-579F256C0E71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20" creationId="{6CA3BED1-F258-3A57-B779-28F6EFA58D19}"/>
          </ac:spMkLst>
        </pc:spChg>
        <pc:spChg chg="add 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22" creationId="{4664C8D1-E6DA-6BE9-05B4-4C7ABF4A293D}"/>
          </ac:spMkLst>
        </pc:spChg>
        <pc:spChg chg="add 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23" creationId="{F7A9336C-AAEC-0587-EA2E-38BC7C011E46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24" creationId="{6F5021CA-1C39-A0D0-A49B-99430CD592CC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27" creationId="{CCDAD10B-31E5-CD6C-5CBA-BD3E6504F79F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30" creationId="{B075610C-8FE4-AB8E-7F5D-45FA528D184D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31" creationId="{C3EE16A5-B2F7-22E1-FE0B-5C1AFE062C9D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33" creationId="{0975794F-4C6C-35B2-BE32-4DC246C5AC22}"/>
          </ac:spMkLst>
        </pc:spChg>
        <pc:spChg chg="mod">
          <ac:chgData name="Kumbhkar, Ratnesh" userId="dd8d2c46-74e1-4d93-8604-fb1e24cb205f" providerId="ADAL" clId="{9F6FEAD5-A729-47F1-9062-4F769FE36F8B}" dt="2024-03-10T21:04:34.349" v="44" actId="164"/>
          <ac:spMkLst>
            <pc:docMk/>
            <pc:sldMk cId="296947238" sldId="268"/>
            <ac:spMk id="34" creationId="{F701D3DA-E6ED-3CAD-02C3-8D540EDE5D4E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36" creationId="{B2424964-81BF-1C9B-085C-EF5DFAED2A8B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38" creationId="{ED6EB59A-31A0-B2A4-78FA-FADA976BBCA1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40" creationId="{A975F377-2878-CFCB-60BA-FA5CECB6FBA0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41" creationId="{6F7F0C87-2094-78E5-ABA0-F8D04FFC62C0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43" creationId="{85A58B24-0E58-574D-146F-2FFBED360758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44" creationId="{8DE1BEDE-B546-1FAD-5FCF-B7A31EA59A61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49" creationId="{94AD7182-3186-90F0-0E7A-85922DCE57DA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50" creationId="{41CB67AE-F1A6-5311-D25F-7F89BF4FC7A7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51" creationId="{FABB973F-B10C-313D-28D1-82E776A7EA69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52" creationId="{13BFEB12-08DE-BB2F-F795-8691EAC2F5CE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53" creationId="{79FACD80-72EF-20ED-FA97-1611DD095B36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54" creationId="{4D6CD8B7-F0E2-4980-EEE4-5D40D7DD1F40}"/>
          </ac:spMkLst>
        </pc:spChg>
        <pc:spChg chg="mod">
          <ac:chgData name="Kumbhkar, Ratnesh" userId="dd8d2c46-74e1-4d93-8604-fb1e24cb205f" providerId="ADAL" clId="{9F6FEAD5-A729-47F1-9062-4F769FE36F8B}" dt="2024-03-10T21:04:42.733" v="46" actId="571"/>
          <ac:spMkLst>
            <pc:docMk/>
            <pc:sldMk cId="296947238" sldId="268"/>
            <ac:spMk id="56" creationId="{FA136C30-2881-1144-0C19-73AD1B3BE450}"/>
          </ac:spMkLst>
        </pc:spChg>
        <pc:grpChg chg="add mod">
          <ac:chgData name="Kumbhkar, Ratnesh" userId="dd8d2c46-74e1-4d93-8604-fb1e24cb205f" providerId="ADAL" clId="{9F6FEAD5-A729-47F1-9062-4F769FE36F8B}" dt="2024-03-10T21:04:34.349" v="44" actId="164"/>
          <ac:grpSpMkLst>
            <pc:docMk/>
            <pc:sldMk cId="296947238" sldId="268"/>
            <ac:grpSpMk id="9" creationId="{D48B8750-E64F-E727-30C0-FA70E15B0035}"/>
          </ac:grpSpMkLst>
        </pc:grpChg>
        <pc:grpChg chg="add mod">
          <ac:chgData name="Kumbhkar, Ratnesh" userId="dd8d2c46-74e1-4d93-8604-fb1e24cb205f" providerId="ADAL" clId="{9F6FEAD5-A729-47F1-9062-4F769FE36F8B}" dt="2024-03-10T21:04:42.733" v="46" actId="571"/>
          <ac:grpSpMkLst>
            <pc:docMk/>
            <pc:sldMk cId="296947238" sldId="268"/>
            <ac:grpSpMk id="28" creationId="{C229F560-BE0A-F1F5-9C5A-59F300C1C334}"/>
          </ac:grpSpMkLst>
        </pc:grpChg>
        <pc:picChg chg="add mod">
          <ac:chgData name="Kumbhkar, Ratnesh" userId="dd8d2c46-74e1-4d93-8604-fb1e24cb205f" providerId="ADAL" clId="{9F6FEAD5-A729-47F1-9062-4F769FE36F8B}" dt="2024-03-10T21:04:42.733" v="46" actId="571"/>
          <ac:picMkLst>
            <pc:docMk/>
            <pc:sldMk cId="296947238" sldId="268"/>
            <ac:picMk id="13" creationId="{C5EEEA24-8840-3B4E-76C3-D61E234C5BAA}"/>
          </ac:picMkLst>
        </pc:picChg>
        <pc:cxnChg chg="mod">
          <ac:chgData name="Kumbhkar, Ratnesh" userId="dd8d2c46-74e1-4d93-8604-fb1e24cb205f" providerId="ADAL" clId="{9F6FEAD5-A729-47F1-9062-4F769FE36F8B}" dt="2024-03-10T21:04:34.349" v="44" actId="164"/>
          <ac:cxnSpMkLst>
            <pc:docMk/>
            <pc:sldMk cId="296947238" sldId="268"/>
            <ac:cxnSpMk id="12" creationId="{BA9B7901-2042-D7EF-F1BD-DB65C26AA375}"/>
          </ac:cxnSpMkLst>
        </pc:cxnChg>
        <pc:cxnChg chg="mod">
          <ac:chgData name="Kumbhkar, Ratnesh" userId="dd8d2c46-74e1-4d93-8604-fb1e24cb205f" providerId="ADAL" clId="{9F6FEAD5-A729-47F1-9062-4F769FE36F8B}" dt="2024-03-10T21:04:34.349" v="44" actId="164"/>
          <ac:cxnSpMkLst>
            <pc:docMk/>
            <pc:sldMk cId="296947238" sldId="268"/>
            <ac:cxnSpMk id="15" creationId="{1D95A78B-2E01-04E1-591F-5D2F3A532791}"/>
          </ac:cxnSpMkLst>
        </pc:cxnChg>
        <pc:cxnChg chg="mod">
          <ac:chgData name="Kumbhkar, Ratnesh" userId="dd8d2c46-74e1-4d93-8604-fb1e24cb205f" providerId="ADAL" clId="{9F6FEAD5-A729-47F1-9062-4F769FE36F8B}" dt="2024-03-10T21:04:34.349" v="44" actId="164"/>
          <ac:cxnSpMkLst>
            <pc:docMk/>
            <pc:sldMk cId="296947238" sldId="268"/>
            <ac:cxnSpMk id="17" creationId="{04BA77A4-556A-351A-B415-6D6733D91581}"/>
          </ac:cxnSpMkLst>
        </pc:cxnChg>
        <pc:cxnChg chg="mod">
          <ac:chgData name="Kumbhkar, Ratnesh" userId="dd8d2c46-74e1-4d93-8604-fb1e24cb205f" providerId="ADAL" clId="{9F6FEAD5-A729-47F1-9062-4F769FE36F8B}" dt="2024-03-10T21:04:34.349" v="44" actId="164"/>
          <ac:cxnSpMkLst>
            <pc:docMk/>
            <pc:sldMk cId="296947238" sldId="268"/>
            <ac:cxnSpMk id="19" creationId="{AA9D4CE7-BEEB-DE1D-47D8-D798BDAA408E}"/>
          </ac:cxnSpMkLst>
        </pc:cxnChg>
        <pc:cxnChg chg="mod">
          <ac:chgData name="Kumbhkar, Ratnesh" userId="dd8d2c46-74e1-4d93-8604-fb1e24cb205f" providerId="ADAL" clId="{9F6FEAD5-A729-47F1-9062-4F769FE36F8B}" dt="2024-03-10T21:04:34.349" v="44" actId="164"/>
          <ac:cxnSpMkLst>
            <pc:docMk/>
            <pc:sldMk cId="296947238" sldId="268"/>
            <ac:cxnSpMk id="21" creationId="{3D71C27E-44CD-0616-512F-FA1D836D14E7}"/>
          </ac:cxnSpMkLst>
        </pc:cxnChg>
        <pc:cxnChg chg="mod">
          <ac:chgData name="Kumbhkar, Ratnesh" userId="dd8d2c46-74e1-4d93-8604-fb1e24cb205f" providerId="ADAL" clId="{9F6FEAD5-A729-47F1-9062-4F769FE36F8B}" dt="2024-03-10T21:04:34.349" v="44" actId="164"/>
          <ac:cxnSpMkLst>
            <pc:docMk/>
            <pc:sldMk cId="296947238" sldId="268"/>
            <ac:cxnSpMk id="25" creationId="{1DAF133D-960A-9531-D091-95C7CFA2B279}"/>
          </ac:cxnSpMkLst>
        </pc:cxnChg>
        <pc:cxnChg chg="mod">
          <ac:chgData name="Kumbhkar, Ratnesh" userId="dd8d2c46-74e1-4d93-8604-fb1e24cb205f" providerId="ADAL" clId="{9F6FEAD5-A729-47F1-9062-4F769FE36F8B}" dt="2024-03-10T21:04:34.349" v="44" actId="164"/>
          <ac:cxnSpMkLst>
            <pc:docMk/>
            <pc:sldMk cId="296947238" sldId="268"/>
            <ac:cxnSpMk id="26" creationId="{897FABC0-6E5E-90D7-166E-883BEC149822}"/>
          </ac:cxnSpMkLst>
        </pc:cxnChg>
        <pc:cxnChg chg="mod">
          <ac:chgData name="Kumbhkar, Ratnesh" userId="dd8d2c46-74e1-4d93-8604-fb1e24cb205f" providerId="ADAL" clId="{9F6FEAD5-A729-47F1-9062-4F769FE36F8B}" dt="2024-03-10T21:04:42.733" v="46" actId="571"/>
          <ac:cxnSpMkLst>
            <pc:docMk/>
            <pc:sldMk cId="296947238" sldId="268"/>
            <ac:cxnSpMk id="29" creationId="{207D5F20-8844-58CB-A128-F3FFCB0AA918}"/>
          </ac:cxnSpMkLst>
        </pc:cxnChg>
        <pc:cxnChg chg="mod">
          <ac:chgData name="Kumbhkar, Ratnesh" userId="dd8d2c46-74e1-4d93-8604-fb1e24cb205f" providerId="ADAL" clId="{9F6FEAD5-A729-47F1-9062-4F769FE36F8B}" dt="2024-03-10T21:04:42.733" v="46" actId="571"/>
          <ac:cxnSpMkLst>
            <pc:docMk/>
            <pc:sldMk cId="296947238" sldId="268"/>
            <ac:cxnSpMk id="32" creationId="{3E932044-C053-2F37-D2B0-D9DDCD0A3076}"/>
          </ac:cxnSpMkLst>
        </pc:cxnChg>
        <pc:cxnChg chg="mod">
          <ac:chgData name="Kumbhkar, Ratnesh" userId="dd8d2c46-74e1-4d93-8604-fb1e24cb205f" providerId="ADAL" clId="{9F6FEAD5-A729-47F1-9062-4F769FE36F8B}" dt="2024-03-10T21:04:42.733" v="46" actId="571"/>
          <ac:cxnSpMkLst>
            <pc:docMk/>
            <pc:sldMk cId="296947238" sldId="268"/>
            <ac:cxnSpMk id="35" creationId="{323CCD50-CD98-0315-C668-F89324954EBE}"/>
          </ac:cxnSpMkLst>
        </pc:cxnChg>
        <pc:cxnChg chg="mod">
          <ac:chgData name="Kumbhkar, Ratnesh" userId="dd8d2c46-74e1-4d93-8604-fb1e24cb205f" providerId="ADAL" clId="{9F6FEAD5-A729-47F1-9062-4F769FE36F8B}" dt="2024-03-10T21:04:42.733" v="46" actId="571"/>
          <ac:cxnSpMkLst>
            <pc:docMk/>
            <pc:sldMk cId="296947238" sldId="268"/>
            <ac:cxnSpMk id="37" creationId="{C347E59C-594B-46A4-ACD4-4AE3F143291F}"/>
          </ac:cxnSpMkLst>
        </pc:cxnChg>
        <pc:cxnChg chg="mod">
          <ac:chgData name="Kumbhkar, Ratnesh" userId="dd8d2c46-74e1-4d93-8604-fb1e24cb205f" providerId="ADAL" clId="{9F6FEAD5-A729-47F1-9062-4F769FE36F8B}" dt="2024-03-10T21:04:42.733" v="46" actId="571"/>
          <ac:cxnSpMkLst>
            <pc:docMk/>
            <pc:sldMk cId="296947238" sldId="268"/>
            <ac:cxnSpMk id="39" creationId="{44D558D2-845A-FC1A-2F90-7AE1D9A67F57}"/>
          </ac:cxnSpMkLst>
        </pc:cxnChg>
        <pc:cxnChg chg="mod">
          <ac:chgData name="Kumbhkar, Ratnesh" userId="dd8d2c46-74e1-4d93-8604-fb1e24cb205f" providerId="ADAL" clId="{9F6FEAD5-A729-47F1-9062-4F769FE36F8B}" dt="2024-03-10T21:04:42.733" v="46" actId="571"/>
          <ac:cxnSpMkLst>
            <pc:docMk/>
            <pc:sldMk cId="296947238" sldId="268"/>
            <ac:cxnSpMk id="55" creationId="{B27A3D05-B5A1-5A21-2962-3E6DBB7E1F20}"/>
          </ac:cxnSpMkLst>
        </pc:cxnChg>
        <pc:cxnChg chg="mod">
          <ac:chgData name="Kumbhkar, Ratnesh" userId="dd8d2c46-74e1-4d93-8604-fb1e24cb205f" providerId="ADAL" clId="{9F6FEAD5-A729-47F1-9062-4F769FE36F8B}" dt="2024-03-10T21:04:42.733" v="46" actId="571"/>
          <ac:cxnSpMkLst>
            <pc:docMk/>
            <pc:sldMk cId="296947238" sldId="268"/>
            <ac:cxnSpMk id="57" creationId="{115E5DF2-D40C-0AAC-2EA4-88C1A4A58FF2}"/>
          </ac:cxnSpMkLst>
        </pc:cxnChg>
      </pc:sldChg>
      <pc:sldChg chg="delCm">
        <pc:chgData name="Kumbhkar, Ratnesh" userId="dd8d2c46-74e1-4d93-8604-fb1e24cb205f" providerId="ADAL" clId="{9F6FEAD5-A729-47F1-9062-4F769FE36F8B}" dt="2024-03-10T20:58:07.921" v="42"/>
        <pc:sldMkLst>
          <pc:docMk/>
          <pc:sldMk cId="1070026800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umbhkar, Ratnesh" userId="dd8d2c46-74e1-4d93-8604-fb1e24cb205f" providerId="ADAL" clId="{9F6FEAD5-A729-47F1-9062-4F769FE36F8B}" dt="2024-03-10T20:58:07.921" v="42"/>
              <pc2:cmMkLst xmlns:pc2="http://schemas.microsoft.com/office/powerpoint/2019/9/main/command">
                <pc:docMk/>
                <pc:sldMk cId="1070026800" sldId="276"/>
                <pc2:cmMk id="{54E4E61B-49DB-4974-8646-79E0EF47FEFB}"/>
              </pc2:cmMkLst>
            </pc226:cmChg>
            <pc226:cmChg xmlns:pc226="http://schemas.microsoft.com/office/powerpoint/2022/06/main/command" chg="del">
              <pc226:chgData name="Kumbhkar, Ratnesh" userId="dd8d2c46-74e1-4d93-8604-fb1e24cb205f" providerId="ADAL" clId="{9F6FEAD5-A729-47F1-9062-4F769FE36F8B}" dt="2024-03-10T20:58:05.679" v="41"/>
              <pc2:cmMkLst xmlns:pc2="http://schemas.microsoft.com/office/powerpoint/2019/9/main/command">
                <pc:docMk/>
                <pc:sldMk cId="1070026800" sldId="276"/>
                <pc2:cmMk id="{267AD6A2-D71D-4338-96D2-3BA920FB248B}"/>
              </pc2:cmMkLst>
            </pc226:cmChg>
          </p:ext>
        </pc:extLst>
      </pc:sldChg>
      <pc:sldChg chg="modSp mod">
        <pc:chgData name="Kumbhkar, Ratnesh" userId="dd8d2c46-74e1-4d93-8604-fb1e24cb205f" providerId="ADAL" clId="{9F6FEAD5-A729-47F1-9062-4F769FE36F8B}" dt="2024-03-10T20:56:56.127" v="38" actId="20577"/>
        <pc:sldMkLst>
          <pc:docMk/>
          <pc:sldMk cId="723443985" sldId="279"/>
        </pc:sldMkLst>
        <pc:spChg chg="mod">
          <ac:chgData name="Kumbhkar, Ratnesh" userId="dd8d2c46-74e1-4d93-8604-fb1e24cb205f" providerId="ADAL" clId="{9F6FEAD5-A729-47F1-9062-4F769FE36F8B}" dt="2024-03-10T20:56:56.127" v="38" actId="20577"/>
          <ac:spMkLst>
            <pc:docMk/>
            <pc:sldMk cId="723443985" sldId="279"/>
            <ac:spMk id="3" creationId="{31B4402B-7324-6E28-64A4-600868FC8D73}"/>
          </ac:spMkLst>
        </pc:spChg>
      </pc:sldChg>
      <pc:sldChg chg="addSp delSp modSp new mod">
        <pc:chgData name="Kumbhkar, Ratnesh" userId="dd8d2c46-74e1-4d93-8604-fb1e24cb205f" providerId="ADAL" clId="{9F6FEAD5-A729-47F1-9062-4F769FE36F8B}" dt="2024-03-10T21:05:00.494" v="51" actId="1076"/>
        <pc:sldMkLst>
          <pc:docMk/>
          <pc:sldMk cId="2236181985" sldId="281"/>
        </pc:sldMkLst>
        <pc:spChg chg="del">
          <ac:chgData name="Kumbhkar, Ratnesh" userId="dd8d2c46-74e1-4d93-8604-fb1e24cb205f" providerId="ADAL" clId="{9F6FEAD5-A729-47F1-9062-4F769FE36F8B}" dt="2024-03-10T21:04:53.355" v="47" actId="478"/>
          <ac:spMkLst>
            <pc:docMk/>
            <pc:sldMk cId="2236181985" sldId="281"/>
            <ac:spMk id="2" creationId="{AF4F2BE1-671E-EEE5-563F-AB74E98C8F2A}"/>
          </ac:spMkLst>
        </pc:spChg>
        <pc:spChg chg="del">
          <ac:chgData name="Kumbhkar, Ratnesh" userId="dd8d2c46-74e1-4d93-8604-fb1e24cb205f" providerId="ADAL" clId="{9F6FEAD5-A729-47F1-9062-4F769FE36F8B}" dt="2024-03-10T21:04:54.967" v="48" actId="478"/>
          <ac:spMkLst>
            <pc:docMk/>
            <pc:sldMk cId="2236181985" sldId="281"/>
            <ac:spMk id="3" creationId="{618652D4-84A9-EDC0-C8E0-1CF0D038DA0A}"/>
          </ac:spMkLst>
        </pc:spChg>
        <pc:spChg chg="add 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7" creationId="{AD24EDA3-62F5-FACB-B42B-4C017EEDADE1}"/>
          </ac:spMkLst>
        </pc:spChg>
        <pc:spChg chg="add 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8" creationId="{353FD85E-3088-716F-1E65-E663A2FE8AC1}"/>
          </ac:spMkLst>
        </pc:spChg>
        <pc:spChg chg="add 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9" creationId="{E510758D-4281-CF30-C4AA-26012910CCC7}"/>
          </ac:spMkLst>
        </pc:spChg>
        <pc:spChg chg="add 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11" creationId="{660A568E-4422-20DD-AD53-5B1C92CCE541}"/>
          </ac:spMkLst>
        </pc:spChg>
        <pc:spChg chg="add 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12" creationId="{93660B42-E512-8F8E-F832-3607E81846FC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17" creationId="{A6B83E52-AD58-D08E-0B76-766310D7A769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19" creationId="{1787DAFE-B37B-ECAD-CCDB-73E517D7697D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1" creationId="{CC2A5018-3EDB-0809-EA65-13F4B7967877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2" creationId="{E12D2050-5BE0-139E-5EE7-FA90D259B219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3" creationId="{098E0855-3576-10E1-EA15-CDB1170B8DB1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4" creationId="{30F76585-76B0-4AEB-639C-20C4B1BE0E8E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5" creationId="{CA087F96-651E-464E-E085-B768BE40E7DD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6" creationId="{A219EF24-D2BF-0482-A406-B40A4792F3CB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7" creationId="{8E9CAE58-A160-A900-860D-ADDD140AC8DA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8" creationId="{E0958EFE-79FE-24A3-F4F2-24EA58DCEA27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29" creationId="{51D48B36-86AC-4804-4105-050161FB303A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30" creationId="{63579106-914B-6374-629E-AF15A1A5BEFC}"/>
          </ac:spMkLst>
        </pc:spChg>
        <pc:spChg chg="mod">
          <ac:chgData name="Kumbhkar, Ratnesh" userId="dd8d2c46-74e1-4d93-8604-fb1e24cb205f" providerId="ADAL" clId="{9F6FEAD5-A729-47F1-9062-4F769FE36F8B}" dt="2024-03-10T21:04:56.589" v="49"/>
          <ac:spMkLst>
            <pc:docMk/>
            <pc:sldMk cId="2236181985" sldId="281"/>
            <ac:spMk id="32" creationId="{BDAE5702-D0DE-04CB-279A-E72B4115B619}"/>
          </ac:spMkLst>
        </pc:spChg>
        <pc:grpChg chg="add mod">
          <ac:chgData name="Kumbhkar, Ratnesh" userId="dd8d2c46-74e1-4d93-8604-fb1e24cb205f" providerId="ADAL" clId="{9F6FEAD5-A729-47F1-9062-4F769FE36F8B}" dt="2024-03-10T21:05:00.494" v="51" actId="1076"/>
          <ac:grpSpMkLst>
            <pc:docMk/>
            <pc:sldMk cId="2236181985" sldId="281"/>
            <ac:grpSpMk id="13" creationId="{0B7DCE60-ADAA-C695-58D4-433478881546}"/>
          </ac:grpSpMkLst>
        </pc:grpChg>
        <pc:picChg chg="add mod">
          <ac:chgData name="Kumbhkar, Ratnesh" userId="dd8d2c46-74e1-4d93-8604-fb1e24cb205f" providerId="ADAL" clId="{9F6FEAD5-A729-47F1-9062-4F769FE36F8B}" dt="2024-03-10T21:04:56.589" v="49"/>
          <ac:picMkLst>
            <pc:docMk/>
            <pc:sldMk cId="2236181985" sldId="281"/>
            <ac:picMk id="10" creationId="{76D59B0C-3B89-1241-D840-8E85BCF49F4D}"/>
          </ac:picMkLst>
        </pc:picChg>
        <pc:cxnChg chg="mod">
          <ac:chgData name="Kumbhkar, Ratnesh" userId="dd8d2c46-74e1-4d93-8604-fb1e24cb205f" providerId="ADAL" clId="{9F6FEAD5-A729-47F1-9062-4F769FE36F8B}" dt="2024-03-10T21:04:56.589" v="49"/>
          <ac:cxnSpMkLst>
            <pc:docMk/>
            <pc:sldMk cId="2236181985" sldId="281"/>
            <ac:cxnSpMk id="14" creationId="{AD72A7EC-B719-C8FB-06B3-61666C580F1B}"/>
          </ac:cxnSpMkLst>
        </pc:cxnChg>
        <pc:cxnChg chg="mod">
          <ac:chgData name="Kumbhkar, Ratnesh" userId="dd8d2c46-74e1-4d93-8604-fb1e24cb205f" providerId="ADAL" clId="{9F6FEAD5-A729-47F1-9062-4F769FE36F8B}" dt="2024-03-10T21:04:56.589" v="49"/>
          <ac:cxnSpMkLst>
            <pc:docMk/>
            <pc:sldMk cId="2236181985" sldId="281"/>
            <ac:cxnSpMk id="15" creationId="{4D33ECDF-50DF-9BA1-EC0E-5617291AB658}"/>
          </ac:cxnSpMkLst>
        </pc:cxnChg>
        <pc:cxnChg chg="mod">
          <ac:chgData name="Kumbhkar, Ratnesh" userId="dd8d2c46-74e1-4d93-8604-fb1e24cb205f" providerId="ADAL" clId="{9F6FEAD5-A729-47F1-9062-4F769FE36F8B}" dt="2024-03-10T21:04:56.589" v="49"/>
          <ac:cxnSpMkLst>
            <pc:docMk/>
            <pc:sldMk cId="2236181985" sldId="281"/>
            <ac:cxnSpMk id="16" creationId="{6CC36862-9F5E-3821-5336-289F3C127C57}"/>
          </ac:cxnSpMkLst>
        </pc:cxnChg>
        <pc:cxnChg chg="mod">
          <ac:chgData name="Kumbhkar, Ratnesh" userId="dd8d2c46-74e1-4d93-8604-fb1e24cb205f" providerId="ADAL" clId="{9F6FEAD5-A729-47F1-9062-4F769FE36F8B}" dt="2024-03-10T21:04:56.589" v="49"/>
          <ac:cxnSpMkLst>
            <pc:docMk/>
            <pc:sldMk cId="2236181985" sldId="281"/>
            <ac:cxnSpMk id="18" creationId="{8FDA9C2F-A42F-247D-7FFF-656DF9EC76D4}"/>
          </ac:cxnSpMkLst>
        </pc:cxnChg>
        <pc:cxnChg chg="mod">
          <ac:chgData name="Kumbhkar, Ratnesh" userId="dd8d2c46-74e1-4d93-8604-fb1e24cb205f" providerId="ADAL" clId="{9F6FEAD5-A729-47F1-9062-4F769FE36F8B}" dt="2024-03-10T21:04:56.589" v="49"/>
          <ac:cxnSpMkLst>
            <pc:docMk/>
            <pc:sldMk cId="2236181985" sldId="281"/>
            <ac:cxnSpMk id="20" creationId="{E76E487C-B7A4-840F-8DA9-26447E7DE4B2}"/>
          </ac:cxnSpMkLst>
        </pc:cxnChg>
        <pc:cxnChg chg="mod">
          <ac:chgData name="Kumbhkar, Ratnesh" userId="dd8d2c46-74e1-4d93-8604-fb1e24cb205f" providerId="ADAL" clId="{9F6FEAD5-A729-47F1-9062-4F769FE36F8B}" dt="2024-03-10T21:04:56.589" v="49"/>
          <ac:cxnSpMkLst>
            <pc:docMk/>
            <pc:sldMk cId="2236181985" sldId="281"/>
            <ac:cxnSpMk id="31" creationId="{3FF1F2D0-0C6C-043B-5E5D-15BD6D579D45}"/>
          </ac:cxnSpMkLst>
        </pc:cxnChg>
        <pc:cxnChg chg="mod">
          <ac:chgData name="Kumbhkar, Ratnesh" userId="dd8d2c46-74e1-4d93-8604-fb1e24cb205f" providerId="ADAL" clId="{9F6FEAD5-A729-47F1-9062-4F769FE36F8B}" dt="2024-03-10T21:04:56.589" v="49"/>
          <ac:cxnSpMkLst>
            <pc:docMk/>
            <pc:sldMk cId="2236181985" sldId="281"/>
            <ac:cxnSpMk id="33" creationId="{B57AD05B-D86B-FE0F-22E0-0ECD253D22E5}"/>
          </ac:cxnSpMkLst>
        </pc:cxnChg>
      </pc:sldChg>
      <pc:sldMasterChg chg="modSp mod">
        <pc:chgData name="Kumbhkar, Ratnesh" userId="dd8d2c46-74e1-4d93-8604-fb1e24cb205f" providerId="ADAL" clId="{9F6FEAD5-A729-47F1-9062-4F769FE36F8B}" dt="2024-03-10T20:49:28.142" v="5" actId="20577"/>
        <pc:sldMasterMkLst>
          <pc:docMk/>
          <pc:sldMasterMk cId="0" sldId="2147483648"/>
        </pc:sldMasterMkLst>
        <pc:spChg chg="mod">
          <ac:chgData name="Kumbhkar, Ratnesh" userId="dd8d2c46-74e1-4d93-8604-fb1e24cb205f" providerId="ADAL" clId="{9F6FEAD5-A729-47F1-9062-4F769FE36F8B}" dt="2024-03-10T20:49:28.142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802.11-24/0521r0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Ratnesh Kumbhkar,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802.11-24/0521r0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Ratnesh Kumbhkar,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802.11-24/0521r0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802.11-24/0521r0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802.11-24/0521r0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tooth.com/specifications/specifications-in-developmen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37394" y="452166"/>
            <a:ext cx="10744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Improving performance of LBT-enabled NB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296373"/>
              </p:ext>
            </p:extLst>
          </p:nvPr>
        </p:nvGraphicFramePr>
        <p:xfrm>
          <a:off x="995363" y="2417763"/>
          <a:ext cx="102282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8262" cy="2486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7893F-16A3-87E6-EAFD-2E5D6314B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LBT with channel prioritization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FBF4B-C523-0D7B-76DB-49026B527F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DF7EF-F993-8CB1-CBA0-90057A4DD3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6A2EC7-0483-8E44-B3C1-F7F6C32404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13332E-25E6-2292-E334-BD2FF322B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7185" y="2401656"/>
            <a:ext cx="3886200" cy="29116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A51484-EB4F-7073-D655-88440CFDE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0657" y="2400133"/>
            <a:ext cx="3886200" cy="29146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30859D-FEF5-323C-9D29-DD231C8327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7631" y="3224335"/>
            <a:ext cx="1602153" cy="12662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02436F9-9627-7215-23F5-39CA9D775D40}"/>
              </a:ext>
            </a:extLst>
          </p:cNvPr>
          <p:cNvSpPr txBox="1"/>
          <p:nvPr/>
        </p:nvSpPr>
        <p:spPr>
          <a:xfrm>
            <a:off x="929217" y="5356074"/>
            <a:ext cx="8443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Bluetooth glitches can be significantly reduced with minimal impact on Wi-Fi latency compared to regular LBT.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03CAD-14DD-AB2E-358A-11D6C564449A}"/>
              </a:ext>
            </a:extLst>
          </p:cNvPr>
          <p:cNvSpPr txBox="1"/>
          <p:nvPr/>
        </p:nvSpPr>
        <p:spPr>
          <a:xfrm>
            <a:off x="9144000" y="2030801"/>
            <a:ext cx="266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Wi-Fi latency results remain almost same with and without channel prioritization.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2616A4D-420C-4EB7-062E-24466F044164}"/>
              </a:ext>
            </a:extLst>
          </p:cNvPr>
          <p:cNvCxnSpPr>
            <a:cxnSpLocks/>
            <a:stCxn id="3" idx="1"/>
          </p:cNvCxnSpPr>
          <p:nvPr/>
        </p:nvCxnSpPr>
        <p:spPr bwMode="auto">
          <a:xfrm flipH="1">
            <a:off x="6400800" y="2400133"/>
            <a:ext cx="2743200" cy="13357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577F806-2BAF-0EBF-DFB6-2BEA87AC5DDA}"/>
              </a:ext>
            </a:extLst>
          </p:cNvPr>
          <p:cNvSpPr txBox="1"/>
          <p:nvPr/>
        </p:nvSpPr>
        <p:spPr>
          <a:xfrm>
            <a:off x="9144000" y="4840891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Suffix “-</a:t>
            </a:r>
            <a:r>
              <a:rPr lang="en-US" sz="1400" dirty="0" err="1">
                <a:solidFill>
                  <a:schemeClr val="tx1"/>
                </a:solidFill>
              </a:rPr>
              <a:t>pri</a:t>
            </a:r>
            <a:r>
              <a:rPr lang="en-US" sz="1400" dirty="0">
                <a:solidFill>
                  <a:schemeClr val="tx1"/>
                </a:solidFill>
              </a:rPr>
              <a:t>” indicates use of prioritized channel by Bluetooth.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272E892-CDED-DBB0-F662-A30022B55068}"/>
              </a:ext>
            </a:extLst>
          </p:cNvPr>
          <p:cNvCxnSpPr>
            <a:stCxn id="13" idx="1"/>
          </p:cNvCxnSpPr>
          <p:nvPr/>
        </p:nvCxnSpPr>
        <p:spPr bwMode="auto">
          <a:xfrm flipH="1" flipV="1">
            <a:off x="8686800" y="4572000"/>
            <a:ext cx="457200" cy="5305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352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11E7-20A6-6F5E-00DB-15D05A4B0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UNII-5 in FCC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4B17-2C5E-D47C-8B30-0135902D8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FCC regulatory domain, the 5925 MHz to 5945 MHz spectrum, which is not utilized by Wi-Fi in the UNII-5, could potentially be available for Bluetooth use.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applying the insights gained from our simulations, it could be beneficial to implement a similar channel prioritization strategy in the UNII-5 band as well.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6EC3A-708B-F341-EA78-545D3E16C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C5732-171C-EF25-7650-04D8CB715D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095B0E-A611-12DB-F3DA-3E9DAA3C60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348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29352-2CAC-0C7B-EF0D-8584EC007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AC04-E761-11CA-BB33-B97C3C243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giving priority to any non-overlapping channels that may be available in the UNII-3 band (or UNII-5 in FCC) during the final attempts of a Bluetooth packet transmission, the number of glitches can be significantly minimized without causing any significant impact on Wi-Fi latency compared to regular LBT.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88EFA-59C4-A313-3FD8-08FE9E2AE5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1D882-09C2-A155-C45B-42F0F495B5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48398F-B391-58CC-D780-FC09D39055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026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 dirty="0">
                <a:hlinkClick r:id="rId3"/>
              </a:rPr>
              <a:t>https://www.bluetooth.com/specifications/specifications-in-development/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11-24-0007-00-coex-proposal-for-bluetooth-and-wi-fi-coexistence-in-5-and-6ghz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11-24-0122-00-coex-bluetooth-isochronous-audio-with-lbt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F80A5C-A40E-FB6F-518A-0FA2E9DD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BF4EB80-E9F4-F344-4E3B-C3C1DFA4E2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A3CDA0-B0D2-BAE7-3405-6C40A3BAF50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B4C99-4401-BE61-B8B9-008072D172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0D9AC-B9BB-AAE9-994C-4C06BCDB70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056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01F6-B6DA-1848-DC81-DACEF88B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Wi-Fi performance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D39E236-99CA-AC2D-9FB1-291740B8B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206" y="2037556"/>
            <a:ext cx="5334000" cy="40005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85F78-4FF9-52AB-6076-C07C6B345C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754B5-F73D-3B29-3353-3A7E58B4F6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1C70B2-F3AF-66B5-D884-D740A33AAD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91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submission explores the potential for performance improvement for narrowband signals, such as Bluetooth, when using Listen-Before-Talk (LBT) as the channel access mechanism.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F2DA0-64DC-A29A-81FB-1A3F191C6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4402B-7324-6E28-64A4-600868FC8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Bluetooth is planning to enable operation in the 5 and 6GHz bands.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Listen-Before-Talk (LBT) has been suggested as a channel access mechanism for Bluetooth in these bands. [2][3]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Wi-Fi channelization is typically well-defined within these spectrum bands.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established channelization offers Bluetooth devices a unique opportunity to improve their performance while using LBT.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5D38D-9F8F-17B7-1492-34272F37D5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C4721-A9BB-2741-C0B0-092CFB4930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A40990-18DD-2686-F30C-E2F7A9AE57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44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DBEC4-FAA8-B186-86EB-F62ACC8D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E4330-ECE1-97EB-660B-2B12CD2BE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66C9A-AE57-BB64-17E0-8BAEE73D41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7DE6B3-CD04-B435-D6AF-9811DD9846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8ACAA634-3D6F-A587-0543-4627438B2FA4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0189140" y="5109255"/>
            <a:ext cx="317019" cy="683076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793D8508-6932-4E62-EC9B-084CC6D2B77B}"/>
              </a:ext>
            </a:extLst>
          </p:cNvPr>
          <p:cNvSpPr txBox="1"/>
          <p:nvPr/>
        </p:nvSpPr>
        <p:spPr>
          <a:xfrm>
            <a:off x="10030353" y="5780858"/>
            <a:ext cx="8004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2MHz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63343239-FA33-183E-F569-3F6E35361779}"/>
              </a:ext>
            </a:extLst>
          </p:cNvPr>
          <p:cNvGrpSpPr/>
          <p:nvPr/>
        </p:nvGrpSpPr>
        <p:grpSpPr>
          <a:xfrm>
            <a:off x="1041214" y="2042220"/>
            <a:ext cx="9858747" cy="3067035"/>
            <a:chOff x="1041214" y="2042220"/>
            <a:chExt cx="9858747" cy="30670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CCA0771-CD70-C0BC-7A1F-67FC73FBC4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1214" y="4252020"/>
              <a:ext cx="985874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C863A9D-6BBF-1985-F117-9478CA8E1C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403976" y="3568944"/>
              <a:ext cx="317019" cy="68307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E7589B6-B8E3-C641-692A-2DDB632E5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720995" y="3568943"/>
              <a:ext cx="317019" cy="683076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7F06F61-E135-A6BA-8A86-CE7ECAD83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2038014" y="3568940"/>
              <a:ext cx="317019" cy="68307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1D5D34E-DBAB-6016-F631-CCF17FF07E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2355033" y="3568940"/>
              <a:ext cx="317019" cy="683076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B6389D4-84F4-E5DC-BC0D-2AD626C89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2662719" y="3568944"/>
              <a:ext cx="317019" cy="683076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F101FB2C-05EB-6A17-39AD-5A7EFE923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2979738" y="3568943"/>
              <a:ext cx="317019" cy="683076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915EB82A-9EAB-C747-C42C-35506850A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3296757" y="3568940"/>
              <a:ext cx="317019" cy="683076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0FCD333F-D8A1-F962-9873-3C60F9311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3613776" y="3568940"/>
              <a:ext cx="317019" cy="68307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05B5CF5-6CA1-D3CD-4623-8F345B56C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3928088" y="3568940"/>
              <a:ext cx="317019" cy="683076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BA7FBC2-C603-4BAC-72D4-9BE9E502A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4245107" y="3568939"/>
              <a:ext cx="317019" cy="683076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FE599AEF-2BB6-B178-9D4C-DE91FF3602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7050616" y="3568940"/>
              <a:ext cx="317019" cy="683076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69933683-E2A3-6472-EE1A-95CAAB5D1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7367635" y="3568939"/>
              <a:ext cx="317019" cy="683076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F54D4606-FD2C-7570-C3E3-B82BF8DFB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7684654" y="3568936"/>
              <a:ext cx="317019" cy="683076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C310735-C149-FB8A-179A-7D8DD511A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8001673" y="3568936"/>
              <a:ext cx="317019" cy="683076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673B593-93AF-BB5D-A6ED-FA8E3307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8311639" y="3568932"/>
              <a:ext cx="317019" cy="68307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C4FDD583-70D9-583C-440C-11052E9104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8628658" y="3568931"/>
              <a:ext cx="317019" cy="683076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F85C9C6-333D-360C-B11C-7F553B65F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8945677" y="3568928"/>
              <a:ext cx="317019" cy="683076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7D54C7AE-FBB8-5D7B-C888-1A4AFFAC6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9262696" y="3568928"/>
              <a:ext cx="317019" cy="683076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0F717C1-8155-5C7A-21E2-772BA9B605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9570382" y="3568932"/>
              <a:ext cx="317019" cy="683076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BC954722-6234-F3DC-CEFF-D94BF9D55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9887401" y="3568931"/>
              <a:ext cx="317019" cy="683076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DF45868A-D2D9-802E-CD44-F5F3CE0AF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0204420" y="3568928"/>
              <a:ext cx="317019" cy="683076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31D8FBDE-25FB-F707-1C6A-E1BDFCCDB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0521439" y="3568928"/>
              <a:ext cx="317019" cy="683076"/>
            </a:xfrm>
            <a:prstGeom prst="rect">
              <a:avLst/>
            </a:prstGeom>
          </p:spPr>
        </p:pic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3F52682-FB87-A7ED-6B2E-3EDA556AC9D7}"/>
                </a:ext>
              </a:extLst>
            </p:cNvPr>
            <p:cNvCxnSpPr/>
            <p:nvPr/>
          </p:nvCxnSpPr>
          <p:spPr bwMode="auto">
            <a:xfrm>
              <a:off x="4680576" y="3871020"/>
              <a:ext cx="381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EE4546E-B3EA-6CE0-B925-9435E61F97CE}"/>
                </a:ext>
              </a:extLst>
            </p:cNvPr>
            <p:cNvSpPr txBox="1"/>
            <p:nvPr/>
          </p:nvSpPr>
          <p:spPr>
            <a:xfrm>
              <a:off x="1431906" y="4252004"/>
              <a:ext cx="32486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1     2    3    4    5    6    7    8     9   10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BCD5B1C-707F-7F7A-B8F6-98A7289E8E06}"/>
                </a:ext>
              </a:extLst>
            </p:cNvPr>
            <p:cNvSpPr txBox="1"/>
            <p:nvPr/>
          </p:nvSpPr>
          <p:spPr>
            <a:xfrm>
              <a:off x="5167257" y="4246592"/>
              <a:ext cx="57040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45  46  47  48  49  50  51  52  53  54  55   56  57  58  59  60  61   62</a:t>
              </a:r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191A56B3-38C6-1C25-B329-CF2AB61E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5479610" y="3566230"/>
              <a:ext cx="317019" cy="683076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58310AC3-86BE-E6A4-9DAD-CEA8158CA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5796629" y="3566229"/>
              <a:ext cx="317019" cy="683076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BFF46387-D624-5BEA-278A-9C17C8A783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6113648" y="3566226"/>
              <a:ext cx="317019" cy="683076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9EB58335-11E3-85D8-C00F-AE5AABCF65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6430667" y="3566226"/>
              <a:ext cx="317019" cy="683076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282784E4-B8C4-EDAF-9D47-2511FC966B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6740633" y="3566222"/>
              <a:ext cx="317019" cy="683076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D6F50D7F-CF14-2F4F-BFBB-DF0637FCE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5167257" y="3566221"/>
              <a:ext cx="317019" cy="683076"/>
            </a:xfrm>
            <a:prstGeom prst="rect">
              <a:avLst/>
            </a:prstGeom>
          </p:spPr>
        </p:pic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B48E046-0D4F-26A8-9217-782709F937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22891" y="3032820"/>
              <a:ext cx="964838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C73C418-145D-5C96-6907-BCDCF163604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79738" y="2042220"/>
              <a:ext cx="0" cy="22043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F88FB78-2B91-D044-64A3-17A73DCE3DF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613357" y="2118420"/>
              <a:ext cx="0" cy="21281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EB59654-BD6E-1082-A592-57EDBCCACA90}"/>
                </a:ext>
              </a:extLst>
            </p:cNvPr>
            <p:cNvCxnSpPr/>
            <p:nvPr/>
          </p:nvCxnSpPr>
          <p:spPr bwMode="auto">
            <a:xfrm flipV="1">
              <a:off x="2196492" y="2656583"/>
              <a:ext cx="0" cy="15947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FC77284-4FA6-F489-C1DE-8FED8982BAEC}"/>
                </a:ext>
              </a:extLst>
            </p:cNvPr>
            <p:cNvSpPr txBox="1"/>
            <p:nvPr/>
          </p:nvSpPr>
          <p:spPr>
            <a:xfrm>
              <a:off x="3964183" y="2432212"/>
              <a:ext cx="39105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Wi-Fi channels completely within UNII-3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CH 149 to CH 165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A195E538-C191-BE7F-2C71-1B9D11487B3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989774" y="2813997"/>
              <a:ext cx="75406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958F3214-0B29-B635-5BDD-09A543CC178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096112" y="2809245"/>
              <a:ext cx="514718" cy="38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76EAE8E-147D-EAD3-A28A-7B51C6CA5DFA}"/>
                </a:ext>
              </a:extLst>
            </p:cNvPr>
            <p:cNvSpPr txBox="1"/>
            <p:nvPr/>
          </p:nvSpPr>
          <p:spPr>
            <a:xfrm>
              <a:off x="1041214" y="2617839"/>
              <a:ext cx="87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CH 144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C96952AD-0696-ED0F-24A8-B538BCA87D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56425" y="2801256"/>
              <a:ext cx="3466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D54677D-AB31-09B6-1EE8-C23E611B4813}"/>
                </a:ext>
              </a:extLst>
            </p:cNvPr>
            <p:cNvSpPr txBox="1"/>
            <p:nvPr/>
          </p:nvSpPr>
          <p:spPr>
            <a:xfrm>
              <a:off x="9542059" y="2637453"/>
              <a:ext cx="10337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CH 169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2A2DA9A6-7C79-289C-B518-ABAF9C6DE910}"/>
                </a:ext>
              </a:extLst>
            </p:cNvPr>
            <p:cNvCxnSpPr>
              <a:cxnSpLocks/>
              <a:stCxn id="73" idx="1"/>
            </p:cNvCxnSpPr>
            <p:nvPr/>
          </p:nvCxnSpPr>
          <p:spPr bwMode="auto">
            <a:xfrm flipH="1">
              <a:off x="8615885" y="2806730"/>
              <a:ext cx="92617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B57391C-3B2A-5906-52DE-A9790D552D82}"/>
                </a:ext>
              </a:extLst>
            </p:cNvPr>
            <p:cNvSpPr txBox="1"/>
            <p:nvPr/>
          </p:nvSpPr>
          <p:spPr>
            <a:xfrm>
              <a:off x="4711291" y="4770701"/>
              <a:ext cx="23928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UNII-3, 5725-5850 MHz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101FF364-E27C-9C99-95C5-1FBD9DC0B4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246026" y="4923311"/>
              <a:ext cx="334600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05426DC9-B43A-4BA0-42EF-3C4985212B4C}"/>
                </a:ext>
              </a:extLst>
            </p:cNvPr>
            <p:cNvCxnSpPr>
              <a:cxnSpLocks/>
              <a:stCxn id="85" idx="3"/>
            </p:cNvCxnSpPr>
            <p:nvPr/>
          </p:nvCxnSpPr>
          <p:spPr bwMode="auto">
            <a:xfrm>
              <a:off x="7104176" y="4939978"/>
              <a:ext cx="372666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E75F1F0-C4DD-F339-30D0-CC6AD818DFD5}"/>
                </a:ext>
              </a:extLst>
            </p:cNvPr>
            <p:cNvCxnSpPr/>
            <p:nvPr/>
          </p:nvCxnSpPr>
          <p:spPr bwMode="auto">
            <a:xfrm flipV="1">
              <a:off x="1246026" y="3514483"/>
              <a:ext cx="0" cy="15947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FB58164-D077-6D5A-F851-7DAEC20C3163}"/>
                </a:ext>
              </a:extLst>
            </p:cNvPr>
            <p:cNvCxnSpPr/>
            <p:nvPr/>
          </p:nvCxnSpPr>
          <p:spPr bwMode="auto">
            <a:xfrm flipV="1">
              <a:off x="10830838" y="3449206"/>
              <a:ext cx="0" cy="15947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6C43B3E3-C6B1-4553-FD90-29698B746937}"/>
              </a:ext>
            </a:extLst>
          </p:cNvPr>
          <p:cNvSpPr txBox="1"/>
          <p:nvPr/>
        </p:nvSpPr>
        <p:spPr>
          <a:xfrm>
            <a:off x="9164446" y="1809736"/>
            <a:ext cx="188455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Uses both UNII-3 and UNII-4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36B9FC8-47AA-2C40-7478-A44B7978FF70}"/>
              </a:ext>
            </a:extLst>
          </p:cNvPr>
          <p:cNvSpPr txBox="1"/>
          <p:nvPr/>
        </p:nvSpPr>
        <p:spPr>
          <a:xfrm>
            <a:off x="436659" y="1800096"/>
            <a:ext cx="17664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Uses both UNII-2c and UNII-3</a:t>
            </a:r>
          </a:p>
        </p:txBody>
      </p:sp>
    </p:spTree>
    <p:extLst>
      <p:ext uri="{BB962C8B-B14F-4D97-AF65-F5344CB8AC3E}">
        <p14:creationId xmlns:p14="http://schemas.microsoft.com/office/powerpoint/2010/main" val="10267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CDDE6-34F9-0506-63A5-70875CBBFB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4D875-EC53-1337-A53C-4A23DF9D55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EC987C-6885-A0D6-359F-A102CCDE7A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Text Box: Body">
            <a:extLst>
              <a:ext uri="{FF2B5EF4-FFF2-40B4-BE49-F238E27FC236}">
                <a16:creationId xmlns:a16="http://schemas.microsoft.com/office/drawing/2014/main" id="{AD24EDA3-62F5-FACB-B42B-4C017EEDADE1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5185736" y="1575913"/>
            <a:ext cx="3091489" cy="345931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100" b="1" u="sng" dirty="0"/>
              <a:t>Bluetooth</a:t>
            </a:r>
            <a:r>
              <a:rPr lang="en-US" sz="1100" dirty="0"/>
              <a:t>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LE 2M PHY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Gaming audio: 2 earbuds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1 earbud contains mic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1 earbud has inertial measurement unit (IMU) sensor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Tx power: 14 dBm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ISO interval = 7.5ms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Max latency = 15ms (2×ISO)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Number of subevents, NSE = 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1 main TX + 3 retry opportunities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Total 4 attempts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1" dirty="0"/>
              <a:t>If packet is not transmitted in 4 attempts, packet is flushed, and it results in a glitch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Number of channels = 62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Total hopping BW = 124MHz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b="0" dirty="0"/>
              <a:t>Bi-directional traffic</a:t>
            </a:r>
            <a:endParaRPr lang="en-US" sz="1100" b="0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53FD85E-3088-716F-1E65-E663A2FE8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10758D-4281-CF30-C4AA-26012910CCC7}"/>
              </a:ext>
            </a:extLst>
          </p:cNvPr>
          <p:cNvSpPr txBox="1"/>
          <p:nvPr/>
        </p:nvSpPr>
        <p:spPr>
          <a:xfrm>
            <a:off x="1281163" y="4007350"/>
            <a:ext cx="2881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*Wi-Fi traffic load = 60% all further slides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6D59B0C-3B89-1241-D840-8E85BCF49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924" y="1553154"/>
            <a:ext cx="3162225" cy="2499234"/>
          </a:xfrm>
          <a:prstGeom prst="rect">
            <a:avLst/>
          </a:prstGeom>
        </p:spPr>
      </p:pic>
      <p:sp>
        <p:nvSpPr>
          <p:cNvPr id="11" name="Text Box: Body">
            <a:extLst>
              <a:ext uri="{FF2B5EF4-FFF2-40B4-BE49-F238E27FC236}">
                <a16:creationId xmlns:a16="http://schemas.microsoft.com/office/drawing/2014/main" id="{660A568E-4422-20DD-AD53-5B1C92CCE541}"/>
              </a:ext>
            </a:extLst>
          </p:cNvPr>
          <p:cNvSpPr txBox="1">
            <a:spLocks noChangeAspect="1"/>
          </p:cNvSpPr>
          <p:nvPr/>
        </p:nvSpPr>
        <p:spPr>
          <a:xfrm>
            <a:off x="8418150" y="1575914"/>
            <a:ext cx="3284900" cy="1831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663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288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9538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913" indent="-3349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3" panose="05040102010807070707" pitchFamily="18" charset="2"/>
              <a:buChar char="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b="1" u="sng" dirty="0"/>
              <a:t>Wi-Fi</a:t>
            </a:r>
            <a:r>
              <a:rPr lang="en-US" sz="1100" dirty="0"/>
              <a:t>: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Tx power: 20 dBm at AP/STA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Single stream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One directional traffic 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Traffic load: 60%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TXOP duration ≈ 5ms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Bandwidth = 80MHz</a:t>
            </a:r>
          </a:p>
          <a:p>
            <a:pPr>
              <a:spcBef>
                <a:spcPts val="0"/>
              </a:spcBef>
            </a:pPr>
            <a:r>
              <a:rPr lang="en-US" sz="1100" dirty="0"/>
              <a:t>RTS →CTS →A-MPDU →BA</a:t>
            </a:r>
          </a:p>
          <a:p>
            <a:pPr>
              <a:spcBef>
                <a:spcPts val="0"/>
              </a:spcBef>
            </a:pPr>
            <a:r>
              <a:rPr lang="en-US" sz="1100" b="1" dirty="0"/>
              <a:t>Transmission starts at time=3s</a:t>
            </a:r>
          </a:p>
        </p:txBody>
      </p:sp>
      <p:sp>
        <p:nvSpPr>
          <p:cNvPr id="12" name="Text Box: Body">
            <a:extLst>
              <a:ext uri="{FF2B5EF4-FFF2-40B4-BE49-F238E27FC236}">
                <a16:creationId xmlns:a16="http://schemas.microsoft.com/office/drawing/2014/main" id="{93660B42-E512-8F8E-F832-3607E81846FC}"/>
              </a:ext>
            </a:extLst>
          </p:cNvPr>
          <p:cNvSpPr txBox="1">
            <a:spLocks noChangeAspect="1"/>
          </p:cNvSpPr>
          <p:nvPr/>
        </p:nvSpPr>
        <p:spPr>
          <a:xfrm>
            <a:off x="5185736" y="4955922"/>
            <a:ext cx="5949078" cy="1241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663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288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9538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913" indent="-3349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3" panose="05040102010807070707" pitchFamily="18" charset="2"/>
              <a:buChar char="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b="1"/>
              <a:t>Channel model</a:t>
            </a:r>
            <a:r>
              <a:rPr lang="en-US" sz="1100"/>
              <a:t>:</a:t>
            </a:r>
          </a:p>
          <a:p>
            <a:pPr>
              <a:spcBef>
                <a:spcPts val="0"/>
              </a:spcBef>
            </a:pPr>
            <a:r>
              <a:rPr lang="en-US" sz="1100"/>
              <a:t>AWGN channel with a breakpoint at 5 m</a:t>
            </a:r>
          </a:p>
          <a:p>
            <a:pPr>
              <a:spcBef>
                <a:spcPts val="0"/>
              </a:spcBef>
            </a:pPr>
            <a:r>
              <a:rPr lang="en-US" sz="1100"/>
              <a:t>pathloss = 40.05 + 20log10(f/2.4) + 20log10(min(d, b)) + (d &gt; b) * (35log10(d/b))</a:t>
            </a:r>
          </a:p>
          <a:p>
            <a:pPr>
              <a:spcBef>
                <a:spcPts val="0"/>
              </a:spcBef>
            </a:pPr>
            <a:r>
              <a:rPr lang="en-US" sz="1100"/>
              <a:t>where d = distance, b = breakpoint = 5 m</a:t>
            </a:r>
          </a:p>
          <a:p>
            <a:pPr>
              <a:spcBef>
                <a:spcPts val="0"/>
              </a:spcBef>
            </a:pPr>
            <a:endParaRPr lang="en-US" sz="1100" b="1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B7DCE60-ADAA-C695-58D4-433478881546}"/>
              </a:ext>
            </a:extLst>
          </p:cNvPr>
          <p:cNvGrpSpPr/>
          <p:nvPr/>
        </p:nvGrpSpPr>
        <p:grpSpPr>
          <a:xfrm>
            <a:off x="601249" y="4341057"/>
            <a:ext cx="4359058" cy="1611088"/>
            <a:chOff x="601249" y="4341057"/>
            <a:chExt cx="4359058" cy="161108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D72A7EC-B719-C8FB-06B3-61666C580F1B}"/>
                </a:ext>
              </a:extLst>
            </p:cNvPr>
            <p:cNvCxnSpPr>
              <a:stCxn id="23" idx="1"/>
            </p:cNvCxnSpPr>
            <p:nvPr/>
          </p:nvCxnSpPr>
          <p:spPr>
            <a:xfrm>
              <a:off x="1467602" y="4916839"/>
              <a:ext cx="0" cy="53847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D33ECDF-50DF-9BA1-EC0E-5617291AB658}"/>
                </a:ext>
              </a:extLst>
            </p:cNvPr>
            <p:cNvCxnSpPr>
              <a:cxnSpLocks/>
            </p:cNvCxnSpPr>
            <p:nvPr/>
          </p:nvCxnSpPr>
          <p:spPr>
            <a:xfrm>
              <a:off x="601249" y="5004409"/>
              <a:ext cx="4359058" cy="0"/>
            </a:xfrm>
            <a:prstGeom prst="line">
              <a:avLst/>
            </a:prstGeom>
            <a:ln>
              <a:solidFill>
                <a:schemeClr val="tx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CC36862-9F5E-3821-5336-289F3C127C57}"/>
                </a:ext>
              </a:extLst>
            </p:cNvPr>
            <p:cNvCxnSpPr>
              <a:cxnSpLocks/>
            </p:cNvCxnSpPr>
            <p:nvPr/>
          </p:nvCxnSpPr>
          <p:spPr>
            <a:xfrm>
              <a:off x="601249" y="5630678"/>
              <a:ext cx="4359058" cy="0"/>
            </a:xfrm>
            <a:prstGeom prst="line">
              <a:avLst/>
            </a:prstGeom>
            <a:ln>
              <a:solidFill>
                <a:schemeClr val="tx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6B83E52-AD58-D08E-0B76-766310D7A769}"/>
                </a:ext>
              </a:extLst>
            </p:cNvPr>
            <p:cNvSpPr/>
            <p:nvPr/>
          </p:nvSpPr>
          <p:spPr>
            <a:xfrm>
              <a:off x="1353528" y="5455314"/>
              <a:ext cx="2525528" cy="1753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FDA9C2F-A42F-247D-7FFF-656DF9EC76D4}"/>
                </a:ext>
              </a:extLst>
            </p:cNvPr>
            <p:cNvCxnSpPr>
              <a:cxnSpLocks/>
            </p:cNvCxnSpPr>
            <p:nvPr/>
          </p:nvCxnSpPr>
          <p:spPr>
            <a:xfrm>
              <a:off x="1353529" y="5703094"/>
              <a:ext cx="2525527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787DAFE-B37B-ECAD-CCDB-73E517D7697D}"/>
                </a:ext>
              </a:extLst>
            </p:cNvPr>
            <p:cNvSpPr txBox="1"/>
            <p:nvPr/>
          </p:nvSpPr>
          <p:spPr>
            <a:xfrm>
              <a:off x="1925246" y="4537367"/>
              <a:ext cx="64953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80 MHz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76E487C-B7A4-840F-8DA9-26447E7DE4B2}"/>
                </a:ext>
              </a:extLst>
            </p:cNvPr>
            <p:cNvCxnSpPr>
              <a:cxnSpLocks/>
            </p:cNvCxnSpPr>
            <p:nvPr/>
          </p:nvCxnSpPr>
          <p:spPr>
            <a:xfrm>
              <a:off x="1467602" y="4772448"/>
              <a:ext cx="1585168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C2A5018-3EDB-0809-EA65-13F4B7967877}"/>
                </a:ext>
              </a:extLst>
            </p:cNvPr>
            <p:cNvSpPr/>
            <p:nvPr/>
          </p:nvSpPr>
          <p:spPr>
            <a:xfrm>
              <a:off x="1350072" y="5455313"/>
              <a:ext cx="826718" cy="17536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12D2050-5BE0-139E-5EE7-FA90D259B219}"/>
                </a:ext>
              </a:extLst>
            </p:cNvPr>
            <p:cNvSpPr/>
            <p:nvPr/>
          </p:nvSpPr>
          <p:spPr>
            <a:xfrm>
              <a:off x="3074902" y="4829045"/>
              <a:ext cx="540909" cy="1753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Wi-Fi1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98E0855-3576-10E1-EA15-CDB1170B8DB1}"/>
                </a:ext>
              </a:extLst>
            </p:cNvPr>
            <p:cNvSpPr/>
            <p:nvPr/>
          </p:nvSpPr>
          <p:spPr>
            <a:xfrm>
              <a:off x="1467602" y="4829157"/>
              <a:ext cx="1605797" cy="1753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Wi-Fi2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0F76585-76B0-4AEB-639C-20C4B1BE0E8E}"/>
                </a:ext>
              </a:extLst>
            </p:cNvPr>
            <p:cNvSpPr txBox="1"/>
            <p:nvPr/>
          </p:nvSpPr>
          <p:spPr>
            <a:xfrm>
              <a:off x="1847195" y="5698229"/>
              <a:ext cx="16193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Bluetooth BW = 124 MHz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A087F96-651E-464E-E085-B768BE40E7DD}"/>
                </a:ext>
              </a:extLst>
            </p:cNvPr>
            <p:cNvSpPr txBox="1"/>
            <p:nvPr/>
          </p:nvSpPr>
          <p:spPr>
            <a:xfrm>
              <a:off x="1281163" y="4990819"/>
              <a:ext cx="4267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5735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19EF24-D2BF-0482-A406-B40A4792F3CB}"/>
                </a:ext>
              </a:extLst>
            </p:cNvPr>
            <p:cNvSpPr txBox="1"/>
            <p:nvPr/>
          </p:nvSpPr>
          <p:spPr>
            <a:xfrm>
              <a:off x="2846602" y="4995504"/>
              <a:ext cx="4267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5815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E9CAE58-A160-A900-860D-ADDD140AC8DA}"/>
                </a:ext>
              </a:extLst>
            </p:cNvPr>
            <p:cNvSpPr txBox="1"/>
            <p:nvPr/>
          </p:nvSpPr>
          <p:spPr>
            <a:xfrm>
              <a:off x="3385671" y="4989507"/>
              <a:ext cx="4267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5835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0958EFE-79FE-24A3-F4F2-24EA58DCEA27}"/>
                </a:ext>
              </a:extLst>
            </p:cNvPr>
            <p:cNvSpPr txBox="1"/>
            <p:nvPr/>
          </p:nvSpPr>
          <p:spPr>
            <a:xfrm>
              <a:off x="1141690" y="5282435"/>
              <a:ext cx="4267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5726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1D48B36-86AC-4804-4105-050161FB303A}"/>
                </a:ext>
              </a:extLst>
            </p:cNvPr>
            <p:cNvSpPr txBox="1"/>
            <p:nvPr/>
          </p:nvSpPr>
          <p:spPr>
            <a:xfrm>
              <a:off x="3659602" y="5262467"/>
              <a:ext cx="4267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5850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3579106-914B-6374-629E-AF15A1A5BEFC}"/>
                </a:ext>
              </a:extLst>
            </p:cNvPr>
            <p:cNvSpPr/>
            <p:nvPr/>
          </p:nvSpPr>
          <p:spPr>
            <a:xfrm>
              <a:off x="3073399" y="4652685"/>
              <a:ext cx="540909" cy="1753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Wi-Fi3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FF1F2D0-0C6C-043B-5E5D-15BD6D579D45}"/>
                </a:ext>
              </a:extLst>
            </p:cNvPr>
            <p:cNvCxnSpPr>
              <a:cxnSpLocks/>
            </p:cNvCxnSpPr>
            <p:nvPr/>
          </p:nvCxnSpPr>
          <p:spPr>
            <a:xfrm>
              <a:off x="3055361" y="4581948"/>
              <a:ext cx="558947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DAE5702-D0DE-04CB-279A-E72B4115B619}"/>
                </a:ext>
              </a:extLst>
            </p:cNvPr>
            <p:cNvSpPr txBox="1"/>
            <p:nvPr/>
          </p:nvSpPr>
          <p:spPr>
            <a:xfrm>
              <a:off x="3010065" y="4341057"/>
              <a:ext cx="64953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20 MHz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7AD05B-D86B-FE0F-22E0-0ECD253D22E5}"/>
                </a:ext>
              </a:extLst>
            </p:cNvPr>
            <p:cNvCxnSpPr/>
            <p:nvPr/>
          </p:nvCxnSpPr>
          <p:spPr>
            <a:xfrm>
              <a:off x="3617441" y="4935714"/>
              <a:ext cx="0" cy="53847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36181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DBEC4-FAA8-B186-86EB-F62ACC8D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E4330-ECE1-97EB-660B-2B12CD2BE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66C9A-AE57-BB64-17E0-8BAEE73D41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7DE6B3-CD04-B435-D6AF-9811DD9846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8ACAA634-3D6F-A587-0543-4627438B2FA4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0189140" y="5109255"/>
            <a:ext cx="317019" cy="683076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793D8508-6932-4E62-EC9B-084CC6D2B77B}"/>
              </a:ext>
            </a:extLst>
          </p:cNvPr>
          <p:cNvSpPr txBox="1"/>
          <p:nvPr/>
        </p:nvSpPr>
        <p:spPr>
          <a:xfrm>
            <a:off x="10030353" y="5780858"/>
            <a:ext cx="8004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2MHz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63343239-FA33-183E-F569-3F6E35361779}"/>
              </a:ext>
            </a:extLst>
          </p:cNvPr>
          <p:cNvGrpSpPr/>
          <p:nvPr/>
        </p:nvGrpSpPr>
        <p:grpSpPr>
          <a:xfrm>
            <a:off x="1041214" y="2042220"/>
            <a:ext cx="9858747" cy="3067035"/>
            <a:chOff x="1041214" y="2042220"/>
            <a:chExt cx="9858747" cy="30670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CCA0771-CD70-C0BC-7A1F-67FC73FBC4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1214" y="4252020"/>
              <a:ext cx="985874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C863A9D-6BBF-1985-F117-9478CA8E1C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403976" y="3568944"/>
              <a:ext cx="317019" cy="68307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E7589B6-B8E3-C641-692A-2DDB632E5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720995" y="3568943"/>
              <a:ext cx="317019" cy="683076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7F06F61-E135-A6BA-8A86-CE7ECAD83D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2038014" y="3568940"/>
              <a:ext cx="317019" cy="683076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1D5D34E-DBAB-6016-F631-CCF17FF07E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2355033" y="3568940"/>
              <a:ext cx="317019" cy="683076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B6389D4-84F4-E5DC-BC0D-2AD626C893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2662719" y="3568944"/>
              <a:ext cx="317019" cy="683076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F101FB2C-05EB-6A17-39AD-5A7EFE923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2979738" y="3568943"/>
              <a:ext cx="317019" cy="683076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915EB82A-9EAB-C747-C42C-35506850A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3296757" y="3568940"/>
              <a:ext cx="317019" cy="683076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0FCD333F-D8A1-F962-9873-3C60F9311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3613776" y="3568940"/>
              <a:ext cx="317019" cy="68307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05B5CF5-6CA1-D3CD-4623-8F345B56C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3928088" y="3568940"/>
              <a:ext cx="317019" cy="683076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CBA7FBC2-C603-4BAC-72D4-9BE9E502A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4245107" y="3568939"/>
              <a:ext cx="317019" cy="683076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FE599AEF-2BB6-B178-9D4C-DE91FF3602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7050616" y="3568940"/>
              <a:ext cx="317019" cy="683076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69933683-E2A3-6472-EE1A-95CAAB5D1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7367635" y="3568939"/>
              <a:ext cx="317019" cy="683076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F54D4606-FD2C-7570-C3E3-B82BF8DFB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7684654" y="3568936"/>
              <a:ext cx="317019" cy="683076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BC310735-C149-FB8A-179A-7D8DD511A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8001673" y="3568936"/>
              <a:ext cx="317019" cy="683076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673B593-93AF-BB5D-A6ED-FA8E3307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8311639" y="3568932"/>
              <a:ext cx="317019" cy="683076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C4FDD583-70D9-583C-440C-11052E9104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8628658" y="3568931"/>
              <a:ext cx="317019" cy="683076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F85C9C6-333D-360C-B11C-7F553B65F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8945677" y="3568928"/>
              <a:ext cx="317019" cy="683076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7D54C7AE-FBB8-5D7B-C888-1A4AFFAC6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9262696" y="3568928"/>
              <a:ext cx="317019" cy="683076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0F717C1-8155-5C7A-21E2-772BA9B605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9570382" y="3568932"/>
              <a:ext cx="317019" cy="683076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BC954722-6234-F3DC-CEFF-D94BF9D55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9887401" y="3568931"/>
              <a:ext cx="317019" cy="683076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DF45868A-D2D9-802E-CD44-F5F3CE0AF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0204420" y="3568928"/>
              <a:ext cx="317019" cy="683076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31D8FBDE-25FB-F707-1C6A-E1BDFCCDB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25000"/>
            </a:blip>
            <a:stretch>
              <a:fillRect/>
            </a:stretch>
          </p:blipFill>
          <p:spPr>
            <a:xfrm>
              <a:off x="10521439" y="3568928"/>
              <a:ext cx="317019" cy="683076"/>
            </a:xfrm>
            <a:prstGeom prst="rect">
              <a:avLst/>
            </a:prstGeom>
          </p:spPr>
        </p:pic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3F52682-FB87-A7ED-6B2E-3EDA556AC9D7}"/>
                </a:ext>
              </a:extLst>
            </p:cNvPr>
            <p:cNvCxnSpPr/>
            <p:nvPr/>
          </p:nvCxnSpPr>
          <p:spPr bwMode="auto">
            <a:xfrm>
              <a:off x="4680576" y="3871020"/>
              <a:ext cx="381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EE4546E-B3EA-6CE0-B925-9435E61F97CE}"/>
                </a:ext>
              </a:extLst>
            </p:cNvPr>
            <p:cNvSpPr txBox="1"/>
            <p:nvPr/>
          </p:nvSpPr>
          <p:spPr>
            <a:xfrm>
              <a:off x="1431906" y="4252004"/>
              <a:ext cx="32486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1     2    3    4    5    6    7    8     9   10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BCD5B1C-707F-7F7A-B8F6-98A7289E8E06}"/>
                </a:ext>
              </a:extLst>
            </p:cNvPr>
            <p:cNvSpPr txBox="1"/>
            <p:nvPr/>
          </p:nvSpPr>
          <p:spPr>
            <a:xfrm>
              <a:off x="5167257" y="4246592"/>
              <a:ext cx="57040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45  46  47  48  49  50  51  52  53  54  55   56  57  58  59  60  61   62</a:t>
              </a:r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191A56B3-38C6-1C25-B329-CF2AB61E1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5479610" y="3566230"/>
              <a:ext cx="317019" cy="683076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58310AC3-86BE-E6A4-9DAD-CEA8158CA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5796629" y="3566229"/>
              <a:ext cx="317019" cy="683076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BFF46387-D624-5BEA-278A-9C17C8A783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6113648" y="3566226"/>
              <a:ext cx="317019" cy="683076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9EB58335-11E3-85D8-C00F-AE5AABCF65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6430667" y="3566226"/>
              <a:ext cx="317019" cy="683076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282784E4-B8C4-EDAF-9D47-2511FC966B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6740633" y="3566222"/>
              <a:ext cx="317019" cy="683076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D6F50D7F-CF14-2F4F-BFBB-DF0637FCE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5167257" y="3566221"/>
              <a:ext cx="317019" cy="683076"/>
            </a:xfrm>
            <a:prstGeom prst="rect">
              <a:avLst/>
            </a:prstGeom>
          </p:spPr>
        </p:pic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B48E046-0D4F-26A8-9217-782709F937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22891" y="3032820"/>
              <a:ext cx="964838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C73C418-145D-5C96-6907-BCDCF163604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79738" y="2042220"/>
              <a:ext cx="0" cy="22043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2F88FB78-2B91-D044-64A3-17A73DCE3DF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613357" y="2118420"/>
              <a:ext cx="0" cy="21281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429E040-1553-0A68-94A3-783803CF074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479610" y="2042220"/>
              <a:ext cx="0" cy="22043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EB59654-BD6E-1082-A592-57EDBCCACA90}"/>
                </a:ext>
              </a:extLst>
            </p:cNvPr>
            <p:cNvCxnSpPr/>
            <p:nvPr/>
          </p:nvCxnSpPr>
          <p:spPr bwMode="auto">
            <a:xfrm flipV="1">
              <a:off x="2196492" y="2656583"/>
              <a:ext cx="0" cy="15947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B7A1E75-5D54-D91F-0073-2C1CDBE8D7F3}"/>
                </a:ext>
              </a:extLst>
            </p:cNvPr>
            <p:cNvSpPr txBox="1"/>
            <p:nvPr/>
          </p:nvSpPr>
          <p:spPr>
            <a:xfrm>
              <a:off x="3356142" y="2620786"/>
              <a:ext cx="1583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CH 155, 80MHz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FC77284-4FA6-F489-C1DE-8FED8982BAEC}"/>
                </a:ext>
              </a:extLst>
            </p:cNvPr>
            <p:cNvSpPr txBox="1"/>
            <p:nvPr/>
          </p:nvSpPr>
          <p:spPr>
            <a:xfrm>
              <a:off x="6294822" y="2637453"/>
              <a:ext cx="1583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CH 165, 20MHz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A195E538-C191-BE7F-2C71-1B9D11487B30}"/>
                </a:ext>
              </a:extLst>
            </p:cNvPr>
            <p:cNvCxnSpPr>
              <a:stCxn id="53" idx="1"/>
            </p:cNvCxnSpPr>
            <p:nvPr/>
          </p:nvCxnSpPr>
          <p:spPr bwMode="auto">
            <a:xfrm flipH="1">
              <a:off x="2979738" y="2790063"/>
              <a:ext cx="376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357DBFE2-AC5F-4A01-9086-EAF3619C417A}"/>
                </a:ext>
              </a:extLst>
            </p:cNvPr>
            <p:cNvCxnSpPr>
              <a:stCxn id="53" idx="3"/>
            </p:cNvCxnSpPr>
            <p:nvPr/>
          </p:nvCxnSpPr>
          <p:spPr bwMode="auto">
            <a:xfrm>
              <a:off x="4939672" y="2790063"/>
              <a:ext cx="53993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BE379228-A0BB-BC04-3F6D-51A272BBE7C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99982" y="2790063"/>
              <a:ext cx="6755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958F3214-0B29-B635-5BDD-09A543CC1781}"/>
                </a:ext>
              </a:extLst>
            </p:cNvPr>
            <p:cNvCxnSpPr>
              <a:stCxn id="54" idx="3"/>
            </p:cNvCxnSpPr>
            <p:nvPr/>
          </p:nvCxnSpPr>
          <p:spPr bwMode="auto">
            <a:xfrm flipV="1">
              <a:off x="7878352" y="2804220"/>
              <a:ext cx="735005" cy="251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0EF6421-F358-5B59-03F4-3E6AB05A4FDA}"/>
                </a:ext>
              </a:extLst>
            </p:cNvPr>
            <p:cNvSpPr txBox="1"/>
            <p:nvPr/>
          </p:nvSpPr>
          <p:spPr>
            <a:xfrm>
              <a:off x="3720105" y="2202858"/>
              <a:ext cx="10500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Wi-Fi 2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A86189B-387D-2849-3AEA-794C4DCD546B}"/>
                </a:ext>
              </a:extLst>
            </p:cNvPr>
            <p:cNvSpPr txBox="1"/>
            <p:nvPr/>
          </p:nvSpPr>
          <p:spPr>
            <a:xfrm>
              <a:off x="6123586" y="2202858"/>
              <a:ext cx="19260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Wi-Fi 1 and  Wi-Fi 3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76EAE8E-147D-EAD3-A28A-7B51C6CA5DFA}"/>
                </a:ext>
              </a:extLst>
            </p:cNvPr>
            <p:cNvSpPr txBox="1"/>
            <p:nvPr/>
          </p:nvSpPr>
          <p:spPr>
            <a:xfrm>
              <a:off x="1041214" y="2617839"/>
              <a:ext cx="87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CH 144</a:t>
              </a: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C96952AD-0696-ED0F-24A8-B538BCA87D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56425" y="2801256"/>
              <a:ext cx="3466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D54677D-AB31-09B6-1EE8-C23E611B4813}"/>
                </a:ext>
              </a:extLst>
            </p:cNvPr>
            <p:cNvSpPr txBox="1"/>
            <p:nvPr/>
          </p:nvSpPr>
          <p:spPr>
            <a:xfrm>
              <a:off x="9542059" y="2637453"/>
              <a:ext cx="10337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CH 169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2A2DA9A6-7C79-289C-B518-ABAF9C6DE910}"/>
                </a:ext>
              </a:extLst>
            </p:cNvPr>
            <p:cNvCxnSpPr>
              <a:cxnSpLocks/>
              <a:stCxn id="73" idx="1"/>
            </p:cNvCxnSpPr>
            <p:nvPr/>
          </p:nvCxnSpPr>
          <p:spPr bwMode="auto">
            <a:xfrm flipH="1">
              <a:off x="8615885" y="2806730"/>
              <a:ext cx="92617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B57391C-3B2A-5906-52DE-A9790D552D82}"/>
                </a:ext>
              </a:extLst>
            </p:cNvPr>
            <p:cNvSpPr txBox="1"/>
            <p:nvPr/>
          </p:nvSpPr>
          <p:spPr>
            <a:xfrm>
              <a:off x="4711291" y="4770701"/>
              <a:ext cx="23928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UNII-3, 5725-5850 MHz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101FF364-E27C-9C99-95C5-1FBD9DC0B4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246026" y="4923311"/>
              <a:ext cx="334600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05426DC9-B43A-4BA0-42EF-3C4985212B4C}"/>
                </a:ext>
              </a:extLst>
            </p:cNvPr>
            <p:cNvCxnSpPr>
              <a:cxnSpLocks/>
              <a:stCxn id="85" idx="3"/>
            </p:cNvCxnSpPr>
            <p:nvPr/>
          </p:nvCxnSpPr>
          <p:spPr bwMode="auto">
            <a:xfrm>
              <a:off x="7104176" y="4939978"/>
              <a:ext cx="372666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E75F1F0-C4DD-F339-30D0-CC6AD818DFD5}"/>
                </a:ext>
              </a:extLst>
            </p:cNvPr>
            <p:cNvCxnSpPr/>
            <p:nvPr/>
          </p:nvCxnSpPr>
          <p:spPr bwMode="auto">
            <a:xfrm flipV="1">
              <a:off x="1246026" y="3514483"/>
              <a:ext cx="0" cy="15947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7FB58164-D077-6D5A-F851-7DAEC20C3163}"/>
                </a:ext>
              </a:extLst>
            </p:cNvPr>
            <p:cNvCxnSpPr/>
            <p:nvPr/>
          </p:nvCxnSpPr>
          <p:spPr bwMode="auto">
            <a:xfrm flipV="1">
              <a:off x="10830838" y="3449206"/>
              <a:ext cx="0" cy="15947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6C43B3E3-C6B1-4553-FD90-29698B746937}"/>
              </a:ext>
            </a:extLst>
          </p:cNvPr>
          <p:cNvSpPr txBox="1"/>
          <p:nvPr/>
        </p:nvSpPr>
        <p:spPr>
          <a:xfrm>
            <a:off x="9164446" y="1809736"/>
            <a:ext cx="188455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Uses both UNII-3 and UNII-4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36B9FC8-47AA-2C40-7478-A44B7978FF70}"/>
              </a:ext>
            </a:extLst>
          </p:cNvPr>
          <p:cNvSpPr txBox="1"/>
          <p:nvPr/>
        </p:nvSpPr>
        <p:spPr>
          <a:xfrm>
            <a:off x="436659" y="1800096"/>
            <a:ext cx="17664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Uses both UNII-2c and UNII-3</a:t>
            </a:r>
          </a:p>
        </p:txBody>
      </p:sp>
    </p:spTree>
    <p:extLst>
      <p:ext uri="{BB962C8B-B14F-4D97-AF65-F5344CB8AC3E}">
        <p14:creationId xmlns:p14="http://schemas.microsoft.com/office/powerpoint/2010/main" val="45805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50A2C-0A83-8612-1DC5-FBEF1582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LE transmission with LBT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54976-3755-9054-5631-C1BA6ABB88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BFD4D-A260-C86F-948F-CF6F38556E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1D0AAE-28C0-F15B-B785-80631E7698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421E2E7-F322-EA18-8751-C98D29918DB0}"/>
              </a:ext>
            </a:extLst>
          </p:cNvPr>
          <p:cNvGrpSpPr/>
          <p:nvPr/>
        </p:nvGrpSpPr>
        <p:grpSpPr>
          <a:xfrm>
            <a:off x="2544544" y="1810113"/>
            <a:ext cx="6992345" cy="3051718"/>
            <a:chOff x="2544544" y="1810113"/>
            <a:chExt cx="6992345" cy="3051718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A7B850E-1FD2-B537-1A16-93DEEE3B18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698689" y="3502856"/>
              <a:ext cx="0" cy="134538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ACB3978-407F-8912-C2B1-C5201980AD5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07896" y="3467105"/>
              <a:ext cx="0" cy="94677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478B41A-648D-6743-ED39-F86CA1BDA84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31587" y="2699378"/>
              <a:ext cx="0" cy="171450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F75032-22DE-3FFB-D551-37F77F55626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049000" y="2705099"/>
              <a:ext cx="0" cy="14740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E0D61A3-2B42-9FEE-80BB-F03FCD69A50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69587" y="2705099"/>
              <a:ext cx="0" cy="17087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16B45E6-658D-FF6E-20A7-5EE2220D8C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36089" y="2819400"/>
              <a:ext cx="64008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02DAAE9-813B-9DBC-C8EF-5571182ADA6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36089" y="3200400"/>
              <a:ext cx="64008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67509C-2619-340B-6EA5-7E3B3A74808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36089" y="3581400"/>
              <a:ext cx="64008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03821F4-A07C-1B5C-D3A9-398129EB3244}"/>
                </a:ext>
              </a:extLst>
            </p:cNvPr>
            <p:cNvSpPr/>
            <p:nvPr/>
          </p:nvSpPr>
          <p:spPr bwMode="auto">
            <a:xfrm>
              <a:off x="3288489" y="2590804"/>
              <a:ext cx="304800" cy="228589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EE7AC18-1799-AFD0-9019-68E9586181C8}"/>
                </a:ext>
              </a:extLst>
            </p:cNvPr>
            <p:cNvSpPr/>
            <p:nvPr/>
          </p:nvSpPr>
          <p:spPr bwMode="auto">
            <a:xfrm>
              <a:off x="3745689" y="2971811"/>
              <a:ext cx="152400" cy="22858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E303473-9C82-C9AA-7ED5-9D3C7BA83B9D}"/>
                </a:ext>
              </a:extLst>
            </p:cNvPr>
            <p:cNvSpPr/>
            <p:nvPr/>
          </p:nvSpPr>
          <p:spPr bwMode="auto">
            <a:xfrm>
              <a:off x="4050489" y="2590804"/>
              <a:ext cx="304800" cy="228589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5159BEA-8F8D-0715-D348-DC30F32CCC48}"/>
                </a:ext>
              </a:extLst>
            </p:cNvPr>
            <p:cNvSpPr/>
            <p:nvPr/>
          </p:nvSpPr>
          <p:spPr bwMode="auto">
            <a:xfrm>
              <a:off x="4507689" y="3352811"/>
              <a:ext cx="304800" cy="22858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A04265D-F969-5A7E-45C2-10E64F08362C}"/>
                </a:ext>
              </a:extLst>
            </p:cNvPr>
            <p:cNvSpPr/>
            <p:nvPr/>
          </p:nvSpPr>
          <p:spPr bwMode="auto">
            <a:xfrm>
              <a:off x="4969587" y="2590804"/>
              <a:ext cx="304800" cy="228589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5AA50E3-F071-6100-94E1-8A4F09C6251F}"/>
                </a:ext>
              </a:extLst>
            </p:cNvPr>
            <p:cNvSpPr/>
            <p:nvPr/>
          </p:nvSpPr>
          <p:spPr bwMode="auto">
            <a:xfrm>
              <a:off x="5426787" y="2971811"/>
              <a:ext cx="152400" cy="228589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2AA2DDA-C7A1-46C8-1C69-ECE242E3FC26}"/>
                </a:ext>
              </a:extLst>
            </p:cNvPr>
            <p:cNvSpPr/>
            <p:nvPr/>
          </p:nvSpPr>
          <p:spPr bwMode="auto">
            <a:xfrm>
              <a:off x="5731587" y="2590804"/>
              <a:ext cx="304800" cy="228589"/>
            </a:xfrm>
            <a:prstGeom prst="rect">
              <a:avLst/>
            </a:prstGeom>
            <a:pattFill prst="dkDn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745A893-B016-FBB5-0CA7-7781EBCDA8BC}"/>
                </a:ext>
              </a:extLst>
            </p:cNvPr>
            <p:cNvSpPr/>
            <p:nvPr/>
          </p:nvSpPr>
          <p:spPr bwMode="auto">
            <a:xfrm>
              <a:off x="6203096" y="3352811"/>
              <a:ext cx="304800" cy="228589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7B7F813-562B-C277-AAA7-9D25A8381B4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288489" y="2133600"/>
              <a:ext cx="0" cy="14478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38031B6-FC2E-FE0B-AEDE-3C8625DA2628}"/>
                </a:ext>
              </a:extLst>
            </p:cNvPr>
            <p:cNvCxnSpPr/>
            <p:nvPr/>
          </p:nvCxnSpPr>
          <p:spPr bwMode="auto">
            <a:xfrm flipH="1">
              <a:off x="3288489" y="4729802"/>
              <a:ext cx="1600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F3B0FDA-4982-33FF-65FF-D57CB48D7041}"/>
                </a:ext>
              </a:extLst>
            </p:cNvPr>
            <p:cNvSpPr txBox="1"/>
            <p:nvPr/>
          </p:nvSpPr>
          <p:spPr>
            <a:xfrm>
              <a:off x="4926728" y="4584832"/>
              <a:ext cx="19431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Connection interval = 7.5ms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9A854A0-85D1-715F-44BB-12EB52A45FA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698689" y="2133600"/>
              <a:ext cx="0" cy="14478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6D59E60-834F-C28A-9EFE-0AC45DCF8E2E}"/>
                </a:ext>
              </a:extLst>
            </p:cNvPr>
            <p:cNvSpPr/>
            <p:nvPr/>
          </p:nvSpPr>
          <p:spPr bwMode="auto">
            <a:xfrm>
              <a:off x="8699762" y="2590804"/>
              <a:ext cx="304800" cy="228589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69A94B2-B79F-DAD0-227B-0EDBE2082F96}"/>
                </a:ext>
              </a:extLst>
            </p:cNvPr>
            <p:cNvSpPr/>
            <p:nvPr/>
          </p:nvSpPr>
          <p:spPr bwMode="auto">
            <a:xfrm>
              <a:off x="9156962" y="2971811"/>
              <a:ext cx="152400" cy="22858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D88B4E75-0292-6FE3-93C3-3F98C89821BD}"/>
                </a:ext>
              </a:extLst>
            </p:cNvPr>
            <p:cNvCxnSpPr/>
            <p:nvPr/>
          </p:nvCxnSpPr>
          <p:spPr bwMode="auto">
            <a:xfrm>
              <a:off x="7479489" y="4729802"/>
              <a:ext cx="1219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6144BE6-07B9-60BD-B737-3912C04B7E56}"/>
                </a:ext>
              </a:extLst>
            </p:cNvPr>
            <p:cNvCxnSpPr/>
            <p:nvPr/>
          </p:nvCxnSpPr>
          <p:spPr bwMode="auto">
            <a:xfrm>
              <a:off x="6946089" y="4729802"/>
              <a:ext cx="533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DF82E7A-33B7-63DF-6EE6-97695DDF8CA2}"/>
                </a:ext>
              </a:extLst>
            </p:cNvPr>
            <p:cNvCxnSpPr/>
            <p:nvPr/>
          </p:nvCxnSpPr>
          <p:spPr bwMode="auto">
            <a:xfrm>
              <a:off x="7330264" y="4094675"/>
              <a:ext cx="533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D09E20D-AE1D-1648-30A1-BAA343D87C47}"/>
                </a:ext>
              </a:extLst>
            </p:cNvPr>
            <p:cNvSpPr txBox="1"/>
            <p:nvPr/>
          </p:nvSpPr>
          <p:spPr>
            <a:xfrm>
              <a:off x="3236674" y="2325320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360µs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2EB47EF-64C1-FF69-E776-6080861D42BA}"/>
                </a:ext>
              </a:extLst>
            </p:cNvPr>
            <p:cNvSpPr txBox="1"/>
            <p:nvPr/>
          </p:nvSpPr>
          <p:spPr>
            <a:xfrm>
              <a:off x="3525614" y="3151990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172µs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AF55D29-001C-35F2-4959-B378E31F7426}"/>
                </a:ext>
              </a:extLst>
            </p:cNvPr>
            <p:cNvSpPr txBox="1"/>
            <p:nvPr/>
          </p:nvSpPr>
          <p:spPr>
            <a:xfrm>
              <a:off x="3921401" y="2319871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360µs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6E7CB0D-8967-B119-0E84-190BC132632F}"/>
                </a:ext>
              </a:extLst>
            </p:cNvPr>
            <p:cNvSpPr txBox="1"/>
            <p:nvPr/>
          </p:nvSpPr>
          <p:spPr>
            <a:xfrm>
              <a:off x="4891864" y="2329372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360µs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11667DC-7C12-0934-2029-188EA6A14039}"/>
                </a:ext>
              </a:extLst>
            </p:cNvPr>
            <p:cNvSpPr txBox="1"/>
            <p:nvPr/>
          </p:nvSpPr>
          <p:spPr>
            <a:xfrm>
              <a:off x="5576591" y="2323923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360µs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106880C-984A-81BA-ED7B-17BFA9550939}"/>
                </a:ext>
              </a:extLst>
            </p:cNvPr>
            <p:cNvSpPr txBox="1"/>
            <p:nvPr/>
          </p:nvSpPr>
          <p:spPr>
            <a:xfrm>
              <a:off x="4434664" y="3531413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360µs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5019FC5-CFD6-98C0-AF72-C2B9C6AE60FC}"/>
                </a:ext>
              </a:extLst>
            </p:cNvPr>
            <p:cNvSpPr txBox="1"/>
            <p:nvPr/>
          </p:nvSpPr>
          <p:spPr>
            <a:xfrm>
              <a:off x="6111064" y="3531413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360µs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16A6D99-0501-2A5B-5A1F-744F5B5C2835}"/>
                </a:ext>
              </a:extLst>
            </p:cNvPr>
            <p:cNvSpPr txBox="1"/>
            <p:nvPr/>
          </p:nvSpPr>
          <p:spPr>
            <a:xfrm>
              <a:off x="2544544" y="2564870"/>
              <a:ext cx="6399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Central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7A0F17A-B9CF-1788-206B-3EA33309D79D}"/>
                </a:ext>
              </a:extLst>
            </p:cNvPr>
            <p:cNvSpPr txBox="1"/>
            <p:nvPr/>
          </p:nvSpPr>
          <p:spPr>
            <a:xfrm>
              <a:off x="2728794" y="2956170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P-1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313EC9F-841D-1550-0580-CDBCC338383C}"/>
                </a:ext>
              </a:extLst>
            </p:cNvPr>
            <p:cNvSpPr txBox="1"/>
            <p:nvPr/>
          </p:nvSpPr>
          <p:spPr>
            <a:xfrm>
              <a:off x="2724977" y="3312968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P-2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3FC21B3-92AB-DE74-EDC3-2B6BB3FCE270}"/>
                </a:ext>
              </a:extLst>
            </p:cNvPr>
            <p:cNvSpPr txBox="1"/>
            <p:nvPr/>
          </p:nvSpPr>
          <p:spPr>
            <a:xfrm>
              <a:off x="5215762" y="3151990"/>
              <a:ext cx="5629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172µs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FE1BE46-63F2-BF64-F108-A2903DCD882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288489" y="3531413"/>
              <a:ext cx="0" cy="13168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Right Brace 53">
              <a:extLst>
                <a:ext uri="{FF2B5EF4-FFF2-40B4-BE49-F238E27FC236}">
                  <a16:creationId xmlns:a16="http://schemas.microsoft.com/office/drawing/2014/main" id="{06531F1B-CB80-724D-C1B7-444E880B52C4}"/>
                </a:ext>
              </a:extLst>
            </p:cNvPr>
            <p:cNvSpPr/>
            <p:nvPr/>
          </p:nvSpPr>
          <p:spPr bwMode="auto">
            <a:xfrm rot="5400000">
              <a:off x="5671265" y="3061082"/>
              <a:ext cx="144447" cy="1528805"/>
            </a:xfrm>
            <a:prstGeom prst="rightBrace">
              <a:avLst>
                <a:gd name="adj1" fmla="val 3784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3BE55EE-A395-AD92-3C6C-818BCE185FD2}"/>
                </a:ext>
              </a:extLst>
            </p:cNvPr>
            <p:cNvSpPr txBox="1"/>
            <p:nvPr/>
          </p:nvSpPr>
          <p:spPr>
            <a:xfrm>
              <a:off x="5114165" y="3817676"/>
              <a:ext cx="1589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Retrying transmission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EDCB6F7-E5EA-26AB-20C1-AF00D94D24BB}"/>
                </a:ext>
              </a:extLst>
            </p:cNvPr>
            <p:cNvSpPr txBox="1"/>
            <p:nvPr/>
          </p:nvSpPr>
          <p:spPr>
            <a:xfrm>
              <a:off x="7144183" y="4231908"/>
              <a:ext cx="9076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Idle period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3.946ms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D043BF0D-74D9-1DAA-5994-838A1E6B319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07891" y="4094675"/>
              <a:ext cx="82237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EA115E17-5726-4F4A-834D-98249BB9320D}"/>
                </a:ext>
              </a:extLst>
            </p:cNvPr>
            <p:cNvCxnSpPr/>
            <p:nvPr/>
          </p:nvCxnSpPr>
          <p:spPr bwMode="auto">
            <a:xfrm>
              <a:off x="7863664" y="4094675"/>
              <a:ext cx="83502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F7B9B92-7C3F-C1F1-64AF-3DE4A923B3AA}"/>
                </a:ext>
              </a:extLst>
            </p:cNvPr>
            <p:cNvSpPr/>
            <p:nvPr/>
          </p:nvSpPr>
          <p:spPr bwMode="auto">
            <a:xfrm>
              <a:off x="3197085" y="2589074"/>
              <a:ext cx="92085" cy="228589"/>
            </a:xfrm>
            <a:prstGeom prst="rect">
              <a:avLst/>
            </a:prstGeom>
            <a:pattFill prst="pct1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B126BB0-0D1D-CC41-FDCF-4BBAB68D61EF}"/>
                </a:ext>
              </a:extLst>
            </p:cNvPr>
            <p:cNvSpPr/>
            <p:nvPr/>
          </p:nvSpPr>
          <p:spPr bwMode="auto">
            <a:xfrm>
              <a:off x="3958635" y="2589074"/>
              <a:ext cx="92085" cy="228589"/>
            </a:xfrm>
            <a:prstGeom prst="rect">
              <a:avLst/>
            </a:prstGeom>
            <a:pattFill prst="pct1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96547E6-18AA-AD0C-43E3-936AC22651D4}"/>
                </a:ext>
              </a:extLst>
            </p:cNvPr>
            <p:cNvSpPr/>
            <p:nvPr/>
          </p:nvSpPr>
          <p:spPr bwMode="auto">
            <a:xfrm>
              <a:off x="4874104" y="2589942"/>
              <a:ext cx="92085" cy="228589"/>
            </a:xfrm>
            <a:prstGeom prst="rect">
              <a:avLst/>
            </a:prstGeom>
            <a:pattFill prst="pct1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D58FAF8B-CC9C-A1E2-C69D-1592A998E7FC}"/>
                </a:ext>
              </a:extLst>
            </p:cNvPr>
            <p:cNvSpPr/>
            <p:nvPr/>
          </p:nvSpPr>
          <p:spPr bwMode="auto">
            <a:xfrm>
              <a:off x="5636103" y="2589073"/>
              <a:ext cx="92085" cy="228589"/>
            </a:xfrm>
            <a:prstGeom prst="rect">
              <a:avLst/>
            </a:prstGeom>
            <a:pattFill prst="pct1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3DF9DBDD-B01B-C529-DC25-F05E3DC61C4A}"/>
                </a:ext>
              </a:extLst>
            </p:cNvPr>
            <p:cNvCxnSpPr/>
            <p:nvPr/>
          </p:nvCxnSpPr>
          <p:spPr bwMode="auto">
            <a:xfrm>
              <a:off x="3288489" y="3897708"/>
              <a:ext cx="76051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2338FFE2-F4F4-F7F2-B9E6-4398249E11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49000" y="3897708"/>
              <a:ext cx="76348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BA1C94E-CEAC-CA35-3E8A-D3E607DCB8DB}"/>
                </a:ext>
              </a:extLst>
            </p:cNvPr>
            <p:cNvSpPr txBox="1"/>
            <p:nvPr/>
          </p:nvSpPr>
          <p:spPr>
            <a:xfrm>
              <a:off x="3517212" y="3923910"/>
              <a:ext cx="3129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f1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12FE09-8ED3-94C8-0FFC-A7B8CE70AFC2}"/>
                </a:ext>
              </a:extLst>
            </p:cNvPr>
            <p:cNvSpPr txBox="1"/>
            <p:nvPr/>
          </p:nvSpPr>
          <p:spPr>
            <a:xfrm>
              <a:off x="4300588" y="3923910"/>
              <a:ext cx="3129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f2</a:t>
              </a: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FE50D932-3AD8-ED10-42A6-86C3D05D1693}"/>
                </a:ext>
              </a:extLst>
            </p:cNvPr>
            <p:cNvCxnSpPr/>
            <p:nvPr/>
          </p:nvCxnSpPr>
          <p:spPr bwMode="auto">
            <a:xfrm>
              <a:off x="4964805" y="4189411"/>
              <a:ext cx="76051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29394FDE-60A3-8003-C192-3F3EEEB8CC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25316" y="4189411"/>
              <a:ext cx="78257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0F2F441-E904-24EC-91BC-27F231FBC6E5}"/>
                </a:ext>
              </a:extLst>
            </p:cNvPr>
            <p:cNvSpPr txBox="1"/>
            <p:nvPr/>
          </p:nvSpPr>
          <p:spPr>
            <a:xfrm>
              <a:off x="5193528" y="4215613"/>
              <a:ext cx="3129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f3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C74B519-0340-EAD7-DB43-4F6AC826D1ED}"/>
                </a:ext>
              </a:extLst>
            </p:cNvPr>
            <p:cNvSpPr txBox="1"/>
            <p:nvPr/>
          </p:nvSpPr>
          <p:spPr>
            <a:xfrm>
              <a:off x="6048951" y="4215613"/>
              <a:ext cx="3129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f4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25DD7789-DFA0-9D34-8E5D-4E657DD9A000}"/>
                </a:ext>
              </a:extLst>
            </p:cNvPr>
            <p:cNvSpPr txBox="1"/>
            <p:nvPr/>
          </p:nvSpPr>
          <p:spPr>
            <a:xfrm>
              <a:off x="3396389" y="1810113"/>
              <a:ext cx="500458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CCA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A0179C4A-C05E-DBBC-D8BC-07D780A06B16}"/>
                </a:ext>
              </a:extLst>
            </p:cNvPr>
            <p:cNvCxnSpPr>
              <a:stCxn id="87" idx="1"/>
              <a:endCxn id="61" idx="0"/>
            </p:cNvCxnSpPr>
            <p:nvPr/>
          </p:nvCxnSpPr>
          <p:spPr bwMode="auto">
            <a:xfrm flipH="1">
              <a:off x="3243128" y="1948613"/>
              <a:ext cx="153261" cy="6404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8C2C5527-BBAA-D40C-C82D-E5218A57BC8F}"/>
                </a:ext>
              </a:extLst>
            </p:cNvPr>
            <p:cNvCxnSpPr>
              <a:stCxn id="87" idx="3"/>
              <a:endCxn id="62" idx="0"/>
            </p:cNvCxnSpPr>
            <p:nvPr/>
          </p:nvCxnSpPr>
          <p:spPr bwMode="auto">
            <a:xfrm>
              <a:off x="3896847" y="1948613"/>
              <a:ext cx="107831" cy="6404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0589D0D-2AB7-5A69-7F6C-135A82DAD340}"/>
                </a:ext>
              </a:extLst>
            </p:cNvPr>
            <p:cNvCxnSpPr>
              <a:stCxn id="87" idx="3"/>
              <a:endCxn id="63" idx="0"/>
            </p:cNvCxnSpPr>
            <p:nvPr/>
          </p:nvCxnSpPr>
          <p:spPr bwMode="auto">
            <a:xfrm>
              <a:off x="3896847" y="1948613"/>
              <a:ext cx="1023300" cy="64132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0CD36DAC-1686-9290-19F1-4A6A92EA7CD7}"/>
                </a:ext>
              </a:extLst>
            </p:cNvPr>
            <p:cNvCxnSpPr>
              <a:stCxn id="87" idx="3"/>
              <a:endCxn id="64" idx="0"/>
            </p:cNvCxnSpPr>
            <p:nvPr/>
          </p:nvCxnSpPr>
          <p:spPr bwMode="auto">
            <a:xfrm>
              <a:off x="3896847" y="1948613"/>
              <a:ext cx="1785299" cy="64046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12571A88-8096-E47B-6161-50EBE1265F45}"/>
              </a:ext>
            </a:extLst>
          </p:cNvPr>
          <p:cNvSpPr txBox="1"/>
          <p:nvPr/>
        </p:nvSpPr>
        <p:spPr>
          <a:xfrm>
            <a:off x="2170376" y="5225552"/>
            <a:ext cx="83702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NSE = 2, Number of subevents in a connection interval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FT = 2, Flush timeout: Number of connection interval after which packet is discarded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Total 4 attempts to send the packet</a:t>
            </a:r>
          </a:p>
        </p:txBody>
      </p:sp>
    </p:spTree>
    <p:extLst>
      <p:ext uri="{BB962C8B-B14F-4D97-AF65-F5344CB8AC3E}">
        <p14:creationId xmlns:p14="http://schemas.microsoft.com/office/powerpoint/2010/main" val="265339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7893F-16A3-87E6-EAFD-2E5D6314B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LBT with uniform frequency hopping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FBF4B-C523-0D7B-76DB-49026B527F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DF7EF-F993-8CB1-CBA0-90057A4DD3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6A2EC7-0483-8E44-B3C1-F7F6C32404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13332E-25E6-2292-E334-BD2FF322B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185" y="2400133"/>
            <a:ext cx="3886200" cy="29146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A51484-EB4F-7073-D655-88440CFDE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657" y="2400133"/>
            <a:ext cx="3886200" cy="29146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30859D-FEF5-323C-9D29-DD231C8327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7631" y="3224335"/>
            <a:ext cx="1602153" cy="12662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02436F9-9627-7215-23F5-39CA9D775D40}"/>
              </a:ext>
            </a:extLst>
          </p:cNvPr>
          <p:cNvSpPr txBox="1"/>
          <p:nvPr/>
        </p:nvSpPr>
        <p:spPr>
          <a:xfrm>
            <a:off x="929217" y="5356074"/>
            <a:ext cx="3947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Significant number of glitches observed in Bluetooth audio due to transmission deferral to Wi-Fi.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C5C9BE-755C-5448-CC5A-A95A1F2DC15A}"/>
              </a:ext>
            </a:extLst>
          </p:cNvPr>
          <p:cNvSpPr txBox="1"/>
          <p:nvPr/>
        </p:nvSpPr>
        <p:spPr>
          <a:xfrm>
            <a:off x="5562600" y="5276671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Impact of Bluetooth interference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Latency for Wi-Fi 2 increases.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 significant impact on Wi-Fi 1 and Wi-Fi 3. The latency seen in the figure is due to mutual deferral.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92CB41-8ED2-B729-62C6-6B7D919D501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715000" y="2286000"/>
            <a:ext cx="228600" cy="838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2C5C50B-18F6-480C-F8D9-5D4D69C57F08}"/>
              </a:ext>
            </a:extLst>
          </p:cNvPr>
          <p:cNvSpPr txBox="1"/>
          <p:nvPr/>
        </p:nvSpPr>
        <p:spPr>
          <a:xfrm>
            <a:off x="4761443" y="177774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Baseline performance for Wi-Fi 2 without any interference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E0F074A-DA73-7986-F072-DB5B780D5573}"/>
              </a:ext>
            </a:extLst>
          </p:cNvPr>
          <p:cNvSpPr txBox="1"/>
          <p:nvPr/>
        </p:nvSpPr>
        <p:spPr>
          <a:xfrm>
            <a:off x="1676400" y="3301033"/>
            <a:ext cx="163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Wi-Fi transmissions start at 3s mark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18873F1-4891-4612-34AE-952091B3F7CC}"/>
              </a:ext>
            </a:extLst>
          </p:cNvPr>
          <p:cNvCxnSpPr>
            <a:cxnSpLocks/>
            <a:stCxn id="20" idx="2"/>
          </p:cNvCxnSpPr>
          <p:nvPr/>
        </p:nvCxnSpPr>
        <p:spPr bwMode="auto">
          <a:xfrm flipH="1">
            <a:off x="2345531" y="3824253"/>
            <a:ext cx="146315" cy="10596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3753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FE491-E1F4-65A8-7146-D145E8D4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Prioritization of non-overlapping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8FA7D-C241-F521-8897-190A59D16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1527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the final attempt to send the packet, the device hops to one of the non-overlapping channels (i.e., channels 1-5 and 56-62).</a:t>
            </a:r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Why not prioritize these channels from the first attempt? – </a:t>
            </a: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These channels become congested very quickly by the BT devices. Not scalable.</a:t>
            </a: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Keeps the opportunity open for the overlapped channels to be used.</a:t>
            </a:r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A6558-E3E6-91E3-AA84-88B91D8177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AD422-CB23-8688-AC6C-A43E1B9E77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8E0DE0-3B84-3375-100B-B608952A0E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D65540-66EA-48FD-716A-F660C38AE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679" y="1981201"/>
            <a:ext cx="4874181" cy="129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8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5236</TotalTime>
  <Words>978</Words>
  <Application>Microsoft Office PowerPoint</Application>
  <PresentationFormat>Widescreen</PresentationFormat>
  <Paragraphs>184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Unicode MS</vt:lpstr>
      <vt:lpstr>Times New Roman</vt:lpstr>
      <vt:lpstr>Office Theme</vt:lpstr>
      <vt:lpstr>Microsoft Word 97 - 2003 Document</vt:lpstr>
      <vt:lpstr>Improving performance of LBT-enabled NB devices</vt:lpstr>
      <vt:lpstr>Abstract</vt:lpstr>
      <vt:lpstr>Introduction </vt:lpstr>
      <vt:lpstr>Channelization</vt:lpstr>
      <vt:lpstr>Simulation parameters</vt:lpstr>
      <vt:lpstr>Channelization</vt:lpstr>
      <vt:lpstr>Bluetooth LE transmission with LBT</vt:lpstr>
      <vt:lpstr>LBT with uniform frequency hopping</vt:lpstr>
      <vt:lpstr>Prioritization of non-overlapping channel</vt:lpstr>
      <vt:lpstr>LBT with channel prioritization</vt:lpstr>
      <vt:lpstr>UNII-5 in FCC</vt:lpstr>
      <vt:lpstr>Summary</vt:lpstr>
      <vt:lpstr>References</vt:lpstr>
      <vt:lpstr>Backup</vt:lpstr>
      <vt:lpstr>Baseline Wi-Fi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Narrowband LBT in UNII-3 band</dc:title>
  <dc:creator>Kumbhkar, Ratnesh</dc:creator>
  <cp:lastModifiedBy>Kumbhkar, Ratnesh</cp:lastModifiedBy>
  <cp:revision>2</cp:revision>
  <cp:lastPrinted>1601-01-01T00:00:00Z</cp:lastPrinted>
  <dcterms:created xsi:type="dcterms:W3CDTF">2024-03-07T05:48:35Z</dcterms:created>
  <dcterms:modified xsi:type="dcterms:W3CDTF">2024-03-10T21:05:11Z</dcterms:modified>
</cp:coreProperties>
</file>