
<file path=[Content_Types].xml><?xml version="1.0" encoding="utf-8"?>
<Types xmlns="http://schemas.openxmlformats.org/package/2006/content-types">
  <Default Extension="com-wifi-icon-bluewifi-iconwifiiconwireless-connection-1701528436179cpqjf-894750640" ContentType="image/pn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88" r:id="rId3"/>
    <p:sldId id="406" r:id="rId4"/>
    <p:sldId id="395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781" autoAdjust="0"/>
    <p:restoredTop sz="96054" autoAdjust="0"/>
  </p:normalViewPr>
  <p:slideViewPr>
    <p:cSldViewPr>
      <p:cViewPr varScale="1">
        <p:scale>
          <a:sx n="110" d="100"/>
          <a:sy n="110" d="100"/>
        </p:scale>
        <p:origin x="176" y="3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802.11-24/0519r0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com-wifi-icon-bluewifi-iconwifiiconwireless-connection-1701528436179cpqjf-894750640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Ping Pong Warning</a:t>
            </a:r>
            <a:br>
              <a:rPr lang="en-US" dirty="0"/>
            </a:br>
            <a:r>
              <a:rPr lang="en-US" dirty="0"/>
              <a:t>for Reliable Connections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558285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Jerome Henry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effectLst/>
                          <a:latin typeface="+mn-lt"/>
                        </a:rPr>
                        <a:t>jerhenry@cisco.com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Brian Hart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</a:t>
                      </a: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B839-10BA-D9F6-98DB-35CD7A75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Ping Pong Roaming Still plagues 802.11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08C5-4CF7-7C1F-3729-99A80168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most common scenario is a static STA bouncing between 2 or 3 APs</a:t>
            </a:r>
          </a:p>
          <a:p>
            <a:pPr lvl="1"/>
            <a:r>
              <a:rPr lang="en-US" dirty="0"/>
              <a:t>For some reason, one AP’s signal falls slightly below the STA scanning/roaming threshold, STA roams to another AP (of weak signal), then main AP (re)becomes better,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2559-43FC-EEA3-C79A-6F402245A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43AC-96ED-9794-9751-16A9560E4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38" name="Picture 37" descr="A person sitting on the floor holding a cup&#10;&#10;Description automatically generated">
            <a:extLst>
              <a:ext uri="{FF2B5EF4-FFF2-40B4-BE49-F238E27FC236}">
                <a16:creationId xmlns:a16="http://schemas.microsoft.com/office/drawing/2014/main" id="{6AE2A2EC-73CD-4A92-7F24-EE05E97B5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383094">
            <a:off x="7330615" y="3661360"/>
            <a:ext cx="2128279" cy="2128279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7705B6DE-07BC-EA44-9F7D-2D6B803C937D}"/>
              </a:ext>
            </a:extLst>
          </p:cNvPr>
          <p:cNvSpPr/>
          <p:nvPr/>
        </p:nvSpPr>
        <p:spPr>
          <a:xfrm rot="16200000">
            <a:off x="5671010" y="4183678"/>
            <a:ext cx="2565912" cy="1411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2013C9B-94B0-057D-72E5-7997193E2BB0}"/>
              </a:ext>
            </a:extLst>
          </p:cNvPr>
          <p:cNvSpPr/>
          <p:nvPr/>
        </p:nvSpPr>
        <p:spPr>
          <a:xfrm>
            <a:off x="6922439" y="3150925"/>
            <a:ext cx="2565912" cy="837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FCD6104-C018-AFF5-8425-0426C20DBE5A}"/>
              </a:ext>
            </a:extLst>
          </p:cNvPr>
          <p:cNvSpPr/>
          <p:nvPr/>
        </p:nvSpPr>
        <p:spPr>
          <a:xfrm>
            <a:off x="7246094" y="3757205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A computer monitor with a webcam attached to a tablet&#10;&#10;Description automatically generated">
            <a:extLst>
              <a:ext uri="{FF2B5EF4-FFF2-40B4-BE49-F238E27FC236}">
                <a16:creationId xmlns:a16="http://schemas.microsoft.com/office/drawing/2014/main" id="{7E4A37EE-D492-21A8-A333-219B57809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31163">
            <a:off x="3538902" y="3884235"/>
            <a:ext cx="976312" cy="69969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760E2E88-3926-2AFE-5D07-E1122E9627D2}"/>
              </a:ext>
            </a:extLst>
          </p:cNvPr>
          <p:cNvSpPr/>
          <p:nvPr/>
        </p:nvSpPr>
        <p:spPr>
          <a:xfrm>
            <a:off x="2341916" y="3163760"/>
            <a:ext cx="2342293" cy="215405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1DD1DE-98E2-BA31-6B99-084DC24C3955}"/>
              </a:ext>
            </a:extLst>
          </p:cNvPr>
          <p:cNvSpPr/>
          <p:nvPr/>
        </p:nvSpPr>
        <p:spPr>
          <a:xfrm rot="5400000">
            <a:off x="2771775" y="5008614"/>
            <a:ext cx="111125" cy="618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CD4B43C-BE35-3B23-9646-6E778188A946}"/>
              </a:ext>
            </a:extLst>
          </p:cNvPr>
          <p:cNvCxnSpPr>
            <a:cxnSpLocks/>
          </p:cNvCxnSpPr>
          <p:nvPr/>
        </p:nvCxnSpPr>
        <p:spPr>
          <a:xfrm flipH="1" flipV="1">
            <a:off x="2373605" y="4627700"/>
            <a:ext cx="147530" cy="6699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5AAF33CD-BD1E-BE11-4CF6-38B98821593E}"/>
              </a:ext>
            </a:extLst>
          </p:cNvPr>
          <p:cNvSpPr/>
          <p:nvPr/>
        </p:nvSpPr>
        <p:spPr>
          <a:xfrm>
            <a:off x="3425851" y="3783588"/>
            <a:ext cx="1258358" cy="9144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35AA5331-5F69-7C1E-BA4F-7E2B35282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5240" y="5560577"/>
            <a:ext cx="482599" cy="482599"/>
          </a:xfrm>
          <a:prstGeom prst="rect">
            <a:avLst/>
          </a:prstGeom>
        </p:spPr>
      </p:pic>
      <p:pic>
        <p:nvPicPr>
          <p:cNvPr id="48" name="Picture 47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BC102554-078D-F5FD-BB63-E064BF858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003" y="2458081"/>
            <a:ext cx="482599" cy="482599"/>
          </a:xfrm>
          <a:prstGeom prst="rect">
            <a:avLst/>
          </a:prstGeom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B4D8426-4970-80A6-5220-8D7562E69C0C}"/>
              </a:ext>
            </a:extLst>
          </p:cNvPr>
          <p:cNvCxnSpPr>
            <a:cxnSpLocks/>
          </p:cNvCxnSpPr>
          <p:nvPr/>
        </p:nvCxnSpPr>
        <p:spPr>
          <a:xfrm flipH="1">
            <a:off x="2730153" y="4443154"/>
            <a:ext cx="853389" cy="1169234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3386E8A-A93E-0786-D8A8-241E1DBB3A34}"/>
              </a:ext>
            </a:extLst>
          </p:cNvPr>
          <p:cNvCxnSpPr>
            <a:cxnSpLocks/>
          </p:cNvCxnSpPr>
          <p:nvPr/>
        </p:nvCxnSpPr>
        <p:spPr>
          <a:xfrm flipH="1" flipV="1">
            <a:off x="2996520" y="2869188"/>
            <a:ext cx="660400" cy="1086306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1" name="Picture 50" descr="A computer with a blue screen&#10;&#10;Description automatically generated">
            <a:extLst>
              <a:ext uri="{FF2B5EF4-FFF2-40B4-BE49-F238E27FC236}">
                <a16:creationId xmlns:a16="http://schemas.microsoft.com/office/drawing/2014/main" id="{B7122BF2-32CC-CA03-8E87-FD7EFD1A43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7407" y="3770916"/>
            <a:ext cx="809977" cy="809977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FB2B123-714F-F7BA-30DA-4FC4CC69F488}"/>
              </a:ext>
            </a:extLst>
          </p:cNvPr>
          <p:cNvCxnSpPr/>
          <p:nvPr/>
        </p:nvCxnSpPr>
        <p:spPr>
          <a:xfrm>
            <a:off x="6795951" y="3026747"/>
            <a:ext cx="285044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Picture 52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D968BCCA-C2C0-E6C0-2F36-17519D018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7563" y="2306472"/>
            <a:ext cx="482599" cy="482599"/>
          </a:xfrm>
          <a:prstGeom prst="rect">
            <a:avLst/>
          </a:prstGeom>
        </p:spPr>
      </p:pic>
      <p:pic>
        <p:nvPicPr>
          <p:cNvPr id="54" name="Picture 53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7BB7BF25-09F6-F4E5-98E4-2A6846F277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414" y="5820762"/>
            <a:ext cx="482599" cy="482599"/>
          </a:xfrm>
          <a:prstGeom prst="rect">
            <a:avLst/>
          </a:prstGeom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AEE941D-8F54-3C6A-7894-2D1F31F82B4B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8122396" y="4580893"/>
            <a:ext cx="98777" cy="1206207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3987AD3-1E5A-0999-8F5D-0C1D538FDE2A}"/>
              </a:ext>
            </a:extLst>
          </p:cNvPr>
          <p:cNvCxnSpPr>
            <a:cxnSpLocks/>
          </p:cNvCxnSpPr>
          <p:nvPr/>
        </p:nvCxnSpPr>
        <p:spPr>
          <a:xfrm flipH="1" flipV="1">
            <a:off x="8044601" y="2805902"/>
            <a:ext cx="77795" cy="887723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50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2F821-E015-711D-7113-FEF1F42B8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E9CB-D887-5D17-F12D-BC596311B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Ping Pong Causes Unreliable 802.11 Experience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2B2F6-555F-D47B-CEDC-FCA5E3C8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STA needs to scan, find another AP (possibly not great, but better than current), reassociate, resume traffic</a:t>
            </a:r>
          </a:p>
          <a:p>
            <a:pPr lvl="1"/>
            <a:r>
              <a:rPr lang="en-US" dirty="0"/>
              <a:t>When this happens in a loop, data flow keeps being interrupted, airtime and energy (battery) wasted</a:t>
            </a:r>
          </a:p>
          <a:p>
            <a:pPr lvl="1"/>
            <a:r>
              <a:rPr lang="en-US" dirty="0"/>
              <a:t>Each time, the decision may be best-at-the-time-the-decision-is-made, but disruptive in the long run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C2DB7-3620-BC79-EFD1-AEDF8A30F2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AE07A-C294-BDE0-9544-70DB3C084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85FF81-FAD7-0A2B-76BA-396AF9F66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473" y="2698173"/>
            <a:ext cx="4038600" cy="18539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DF6436-CDD2-A323-A6B2-DA4BBDB39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4299725"/>
            <a:ext cx="7772400" cy="212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8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mechanism </a:t>
            </a:r>
            <a:r>
              <a:rPr lang="en-US"/>
              <a:t>to limit ping pong roaming: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76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236</Words>
  <Application>Microsoft Macintosh PowerPoint</Application>
  <PresentationFormat>Widescreen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Ping Pong Warning for Reliable Connections</vt:lpstr>
      <vt:lpstr>Ping Pong Roaming Still plagues 802.11</vt:lpstr>
      <vt:lpstr>Ping Pong Causes Unreliable 802.11 Experience</vt:lpstr>
      <vt:lpstr>Strawpoll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 Follow Up</dc:title>
  <dc:creator/>
  <cp:keywords>24/xxxx</cp:keywords>
  <cp:lastModifiedBy/>
  <cp:revision>6</cp:revision>
  <dcterms:created xsi:type="dcterms:W3CDTF">2011-09-19T06:02:14Z</dcterms:created>
  <dcterms:modified xsi:type="dcterms:W3CDTF">2024-03-08T21:51:34Z</dcterms:modified>
  <cp:category>Brian Hart, Cisco systems</cp:category>
</cp:coreProperties>
</file>