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88" r:id="rId3"/>
    <p:sldId id="396" r:id="rId4"/>
    <p:sldId id="397" r:id="rId5"/>
    <p:sldId id="405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054" autoAdjust="0"/>
  </p:normalViewPr>
  <p:slideViewPr>
    <p:cSldViewPr>
      <p:cViewPr varScale="1">
        <p:scale>
          <a:sx n="118" d="100"/>
          <a:sy n="118" d="100"/>
        </p:scale>
        <p:origin x="1464" y="2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802.11-24/0518r0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Troubleshooting Metric </a:t>
            </a:r>
            <a:br>
              <a:rPr lang="en-US" dirty="0"/>
            </a:br>
            <a:r>
              <a:rPr lang="en-US" dirty="0"/>
              <a:t>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March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476724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Jerome Henry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effectLst/>
                          <a:latin typeface="+mn-lt"/>
                        </a:rPr>
                        <a:t>jerhenry@cisco.com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Brian Hart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</a:t>
                      </a: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B839-10BA-D9F6-98DB-35CD7A75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M2M Communications Have Exceeded H2H Communications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08C5-4CF7-7C1F-3729-99A80168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number of IoT connected objects will continue to grow, at a higher rate than non-IoT</a:t>
            </a:r>
          </a:p>
          <a:p>
            <a:pPr lvl="1"/>
            <a:r>
              <a:rPr lang="en-US" dirty="0"/>
              <a:t>UHR  should consider ultra high reliability components for IoT objects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2559-43FC-EEA3-C79A-6F402245A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43AC-96ED-9794-9751-16A9560E4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7590EFC-6342-2542-A133-3C91BBD36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71383"/>
            <a:ext cx="6657376" cy="427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50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285EA-B2F5-0506-5739-673ECEF95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D069-2389-AC19-9717-95ECCB9A9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Lack of Visibility is still a major issue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A2E1-9E8A-0869-7557-DC405BDB4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Can’t Connect is still the most common troubleshooting issue</a:t>
            </a:r>
          </a:p>
          <a:p>
            <a:pPr lvl="1"/>
            <a:r>
              <a:rPr lang="en-US" dirty="0"/>
              <a:t>STA attempts but ends up failing</a:t>
            </a:r>
          </a:p>
          <a:p>
            <a:r>
              <a:rPr lang="en-US" dirty="0"/>
              <a:t>“Disappearing STAs” is the second most common troubleshooting issue</a:t>
            </a:r>
          </a:p>
          <a:p>
            <a:pPr lvl="1"/>
            <a:r>
              <a:rPr lang="en-US" dirty="0"/>
              <a:t>STA is connected, then not connected anymore with no reported reason</a:t>
            </a:r>
          </a:p>
          <a:p>
            <a:r>
              <a:rPr lang="en-US" dirty="0"/>
              <a:t>Performance (QoS) is the next most common troubleshooting issue</a:t>
            </a:r>
          </a:p>
          <a:p>
            <a:pPr lvl="1"/>
            <a:r>
              <a:rPr lang="en-US" dirty="0"/>
              <a:t>STA’s performance needs are not met (but the AP does not know what they are, and that they are not met)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61E6C-106F-463C-873E-D42A68575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C2E86-33B2-EBA2-DA99-2ADEC12E9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1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E05FCB-BE8F-9D62-EE29-6BCEDFB98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AC369-E424-AF35-E7C9-9CCACAE0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 is Missing Key KPIs to make UHR IoT-reliable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575C-7BA9-F0F8-CE35-C9F1529F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Basic knowledge about the connecting object</a:t>
            </a:r>
          </a:p>
          <a:p>
            <a:pPr lvl="1"/>
            <a:r>
              <a:rPr lang="en-US" dirty="0"/>
              <a:t>Alike objects have alike needs (service, security etc.)</a:t>
            </a:r>
          </a:p>
          <a:p>
            <a:r>
              <a:rPr lang="en-US" dirty="0"/>
              <a:t>Ongoing KPIs about the STA’s performance</a:t>
            </a:r>
          </a:p>
          <a:p>
            <a:pPr lvl="1"/>
            <a:r>
              <a:rPr lang="en-US" dirty="0"/>
              <a:t>AP cannot guess if STA is receiving the service it needs</a:t>
            </a:r>
          </a:p>
          <a:p>
            <a:r>
              <a:rPr lang="en-US" dirty="0"/>
              <a:t>Visibility into STA dropping out decisions</a:t>
            </a:r>
          </a:p>
          <a:p>
            <a:pPr lvl="1"/>
            <a:r>
              <a:rPr lang="en-US" dirty="0"/>
              <a:t>AP (or admin) cannot make network conditions more reliable without knowing when conditions are not reliable</a:t>
            </a:r>
          </a:p>
          <a:p>
            <a:pPr lvl="1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 A hand scanner keeps disconnecting and reconnecting</a:t>
            </a:r>
          </a:p>
          <a:p>
            <a:pPr lvl="2"/>
            <a:r>
              <a:rPr lang="en-US" dirty="0"/>
              <a:t>Turns out to be normal behavior, scanner connects, sends its (barcode) frame then disconnects until the user presses the scan button again</a:t>
            </a:r>
          </a:p>
          <a:p>
            <a:pPr lvl="1"/>
            <a:r>
              <a:rPr lang="en-US" dirty="0"/>
              <a:t>A large set of MAC addresses associate, but fail during the 4-way handshake</a:t>
            </a:r>
          </a:p>
          <a:p>
            <a:pPr lvl="2"/>
            <a:r>
              <a:rPr lang="en-US" dirty="0"/>
              <a:t>Without knowing that all clients are fire alarms that fail to connect on the new SSID config, there is no way to improve the connection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76C58-4308-47C2-D8B6-F61008B45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2B9CF-1C13-88B5-7823-B9A8445B0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426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B99A-C528-4307-3A5E-EE2F6B987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0E6A6-BA0B-2D5A-FDC8-A587A57C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97FBB-1CE0-D163-D634-A5ACC0C27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mechanism to exchange reliability metrics between the AP and the STA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812C82-D91A-4DEB-2448-E6A93166F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0CDFD-96EC-FC9B-5309-9D582A10C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4630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383</Words>
  <Application>Microsoft Macintosh PowerPoint</Application>
  <PresentationFormat>Widescreen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Troubleshooting Metric  Follow Up</vt:lpstr>
      <vt:lpstr>M2M Communications Have Exceeded H2H Communications</vt:lpstr>
      <vt:lpstr>Lack of Visibility is still a major issue</vt:lpstr>
      <vt:lpstr>802.11 is Missing Key KPIs to make UHR IoT-reliable</vt:lpstr>
      <vt:lpstr>Strawpoll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 Follow Up</dc:title>
  <dc:creator/>
  <cp:keywords>24/xxxx</cp:keywords>
  <cp:lastModifiedBy/>
  <cp:revision>6</cp:revision>
  <dcterms:created xsi:type="dcterms:W3CDTF">2011-09-19T06:02:14Z</dcterms:created>
  <dcterms:modified xsi:type="dcterms:W3CDTF">2024-03-08T21:47:27Z</dcterms:modified>
  <cp:category>Brian Hart, Cisco systems</cp:category>
</cp:coreProperties>
</file>