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141169896" r:id="rId5"/>
    <p:sldId id="2147472572" r:id="rId6"/>
    <p:sldId id="2147472573" r:id="rId7"/>
    <p:sldId id="2147472575" r:id="rId8"/>
    <p:sldId id="214747255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  <p188:author id="{B8A0F8D8-7F6F-9B55-996F-D74EED080FD8}" name="George Cherian" initials="GC" userId="S::gcherian@qti.qualcomm.com::dada1bfa-cc74-4c98-a5c1-f67cff5c19f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519635-9E3E-45E6-8363-AD2EF8E4DC63}" v="1" dt="2024-03-08T18:08:49.074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68519635-9E3E-45E6-8363-AD2EF8E4DC63}"/>
    <pc:docChg chg="undo redo custSel addSld delSld modSld modMainMaster">
      <pc:chgData name="Giovanni Chisci" userId="eeac98f7-fbf3-469c-b682-696f1247cc3f" providerId="ADAL" clId="{68519635-9E3E-45E6-8363-AD2EF8E4DC63}" dt="2024-03-08T18:09:20.860" v="27" actId="47"/>
      <pc:docMkLst>
        <pc:docMk/>
      </pc:docMkLst>
      <pc:sldChg chg="modSp mod">
        <pc:chgData name="Giovanni Chisci" userId="eeac98f7-fbf3-469c-b682-696f1247cc3f" providerId="ADAL" clId="{68519635-9E3E-45E6-8363-AD2EF8E4DC63}" dt="2024-03-08T18:08:28.352" v="18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68519635-9E3E-45E6-8363-AD2EF8E4DC63}" dt="2024-03-08T18:08:28.352" v="18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add del">
        <pc:chgData name="Giovanni Chisci" userId="eeac98f7-fbf3-469c-b682-696f1247cc3f" providerId="ADAL" clId="{68519635-9E3E-45E6-8363-AD2EF8E4DC63}" dt="2024-03-08T18:08:28.026" v="16" actId="47"/>
        <pc:sldMkLst>
          <pc:docMk/>
          <pc:sldMk cId="160257171" sldId="2147472568"/>
        </pc:sldMkLst>
      </pc:sldChg>
      <pc:sldChg chg="add del">
        <pc:chgData name="Giovanni Chisci" userId="eeac98f7-fbf3-469c-b682-696f1247cc3f" providerId="ADAL" clId="{68519635-9E3E-45E6-8363-AD2EF8E4DC63}" dt="2024-03-08T18:09:20.860" v="27" actId="47"/>
        <pc:sldMkLst>
          <pc:docMk/>
          <pc:sldMk cId="4073274768" sldId="2147472568"/>
        </pc:sldMkLst>
      </pc:sldChg>
      <pc:sldChg chg="addSp delSp mod">
        <pc:chgData name="Giovanni Chisci" userId="eeac98f7-fbf3-469c-b682-696f1247cc3f" providerId="ADAL" clId="{68519635-9E3E-45E6-8363-AD2EF8E4DC63}" dt="2024-03-08T18:08:30.214" v="20" actId="22"/>
        <pc:sldMkLst>
          <pc:docMk/>
          <pc:sldMk cId="4284769170" sldId="2147472575"/>
        </pc:sldMkLst>
        <pc:spChg chg="add del">
          <ac:chgData name="Giovanni Chisci" userId="eeac98f7-fbf3-469c-b682-696f1247cc3f" providerId="ADAL" clId="{68519635-9E3E-45E6-8363-AD2EF8E4DC63}" dt="2024-03-08T18:08:30.214" v="20" actId="22"/>
          <ac:spMkLst>
            <pc:docMk/>
            <pc:sldMk cId="4284769170" sldId="2147472575"/>
            <ac:spMk id="15" creationId="{1535739F-BAD9-949C-2AB7-91F730193F77}"/>
          </ac:spMkLst>
        </pc:spChg>
      </pc:sldChg>
      <pc:sldMasterChg chg="modSp mod">
        <pc:chgData name="Giovanni Chisci" userId="eeac98f7-fbf3-469c-b682-696f1247cc3f" providerId="ADAL" clId="{68519635-9E3E-45E6-8363-AD2EF8E4DC63}" dt="2024-03-08T18:08:41.309" v="25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68519635-9E3E-45E6-8363-AD2EF8E4DC63}" dt="2024-03-08T18:08:41.309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802.11-23/478r0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54A2-5BE7-760F-5BA0-943AF50E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 Coordination Listening Instances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7FAA9-7CC3-8FFB-48D2-43730E1DE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ED024-56D9-046C-E720-85FE0E8512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193173-B4FA-3452-4B21-620C09409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661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2024-03-11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FF15EA-5325-57A4-5A24-269506A3D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23264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319CD59-CF33-CC82-0EEF-4D0AE7677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899039"/>
              </p:ext>
            </p:extLst>
          </p:nvPr>
        </p:nvGraphicFramePr>
        <p:xfrm>
          <a:off x="504825" y="2887663"/>
          <a:ext cx="7989888" cy="332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425243" imgH="3514456" progId="Word.Document.8">
                  <p:embed/>
                </p:oleObj>
              </mc:Choice>
              <mc:Fallback>
                <p:oleObj name="Document" r:id="rId2" imgW="8425243" imgH="3514456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319CD59-CF33-CC82-0EEF-4D0AE7677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887663"/>
                        <a:ext cx="7989888" cy="3321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859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EBA8-ED6B-16B9-4613-67348A56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79D0-11C8-C232-2357-1928C47AD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180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11bn is considering add different Coordinated AP (C-AP) schemes to improve the tail performance. 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C-AP schemes include: C-TDMA, C-SR,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C-AP schemes assume that one AP can receive frames from another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APs can generally be locked in communications with their clients (e.g., if APs are not in ED range), and may </a:t>
            </a:r>
            <a:r>
              <a:rPr lang="en-US" dirty="0">
                <a:solidFill>
                  <a:schemeClr val="tx1"/>
                </a:solidFill>
              </a:rPr>
              <a:t>miss C-AP related </a:t>
            </a:r>
            <a:r>
              <a:rPr lang="en-US" dirty="0"/>
              <a:t>frames from neighboring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calls for instances at which APs can listen to each other, to effectively exchange frames useful for specific coordinated AP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proposed scheme does not preclude coordinated AP frame exchanges outside of these instances. However, introduction of AP coordination listen instances will improve 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A7D6F-2896-A492-9AE8-4B4E28DF4A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4E5E8-4543-B2AA-E893-A07218D813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47647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EC65E-3511-6A6A-C786-CC537E429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A0F74-AC5D-770A-24E4-9DBF951DF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Introduce C-AP </a:t>
            </a:r>
            <a:r>
              <a:rPr lang="en-US" dirty="0">
                <a:solidFill>
                  <a:schemeClr val="tx1"/>
                </a:solidFill>
              </a:rPr>
              <a:t>listening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time instances at which APs can effectively communicate with each 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can announce </a:t>
            </a:r>
            <a:r>
              <a:rPr lang="en-US" dirty="0">
                <a:solidFill>
                  <a:schemeClr val="tx1"/>
                </a:solidFill>
              </a:rPr>
              <a:t>the time instances at which intends to use </a:t>
            </a:r>
            <a:r>
              <a:rPr lang="en-US" dirty="0"/>
              <a:t>coordinated AP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Announcements can be provided via beacon or other longer-term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assumed that APs can hear each other every once in a while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time-granularity of the coordinated time instances (content of the announcement) is smaller than that of its container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can monitor announcements for C-AP listening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time instances and </a:t>
            </a:r>
            <a:r>
              <a:rPr lang="en-US" dirty="0">
                <a:solidFill>
                  <a:schemeClr val="tx1"/>
                </a:solidFill>
              </a:rPr>
              <a:t>be in the listen mode </a:t>
            </a:r>
            <a:r>
              <a:rPr lang="en-US" dirty="0"/>
              <a:t>at the said time instances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CBFFB-CA73-BF0B-FD59-9FA132203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7E007-2921-3BD0-E334-C1CA4FC95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9873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9BE8-A276-0873-E4B7-328B87FCBE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5305B-B706-DF08-C29D-EE710AF8F6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48FB1D8-F6B5-932B-EB73-AC9EB127BF77}"/>
              </a:ext>
            </a:extLst>
          </p:cNvPr>
          <p:cNvCxnSpPr>
            <a:cxnSpLocks/>
          </p:cNvCxnSpPr>
          <p:nvPr/>
        </p:nvCxnSpPr>
        <p:spPr bwMode="auto">
          <a:xfrm>
            <a:off x="502216" y="2786742"/>
            <a:ext cx="81395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CCB4F52-EC98-C4D2-C505-A8657CCEB7BB}"/>
              </a:ext>
            </a:extLst>
          </p:cNvPr>
          <p:cNvCxnSpPr>
            <a:cxnSpLocks/>
          </p:cNvCxnSpPr>
          <p:nvPr/>
        </p:nvCxnSpPr>
        <p:spPr bwMode="auto">
          <a:xfrm>
            <a:off x="502216" y="3984171"/>
            <a:ext cx="81395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215A59E-2DE9-7DB3-8DBC-F74B7AA9FDD1}"/>
              </a:ext>
            </a:extLst>
          </p:cNvPr>
          <p:cNvSpPr/>
          <p:nvPr/>
        </p:nvSpPr>
        <p:spPr bwMode="auto">
          <a:xfrm>
            <a:off x="632844" y="2525488"/>
            <a:ext cx="749639" cy="2612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986551-FFC4-D9D4-6902-8956BC5EC026}"/>
              </a:ext>
            </a:extLst>
          </p:cNvPr>
          <p:cNvCxnSpPr/>
          <p:nvPr/>
        </p:nvCxnSpPr>
        <p:spPr bwMode="auto">
          <a:xfrm>
            <a:off x="2497936" y="2193471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2A8C2A-A284-649B-2E54-B52980796669}"/>
              </a:ext>
            </a:extLst>
          </p:cNvPr>
          <p:cNvCxnSpPr/>
          <p:nvPr/>
        </p:nvCxnSpPr>
        <p:spPr bwMode="auto">
          <a:xfrm>
            <a:off x="3962400" y="2182588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C19EC7-B0AB-3DAF-CB73-DFF7BDA8F5B5}"/>
              </a:ext>
            </a:extLst>
          </p:cNvPr>
          <p:cNvCxnSpPr/>
          <p:nvPr/>
        </p:nvCxnSpPr>
        <p:spPr bwMode="auto">
          <a:xfrm>
            <a:off x="5475515" y="2182588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25BCDC2-5CF4-4153-48AB-E7E7A2FAA2DC}"/>
              </a:ext>
            </a:extLst>
          </p:cNvPr>
          <p:cNvCxnSpPr/>
          <p:nvPr/>
        </p:nvCxnSpPr>
        <p:spPr bwMode="auto">
          <a:xfrm>
            <a:off x="6923315" y="2193471"/>
            <a:ext cx="0" cy="2362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2F2E4B6-77A0-459C-9DFC-511C3735D41D}"/>
              </a:ext>
            </a:extLst>
          </p:cNvPr>
          <p:cNvSpPr txBox="1"/>
          <p:nvPr/>
        </p:nvSpPr>
        <p:spPr>
          <a:xfrm>
            <a:off x="56659" y="259683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F91761-7F51-5CEE-C63F-0042792A8FA0}"/>
              </a:ext>
            </a:extLst>
          </p:cNvPr>
          <p:cNvSpPr txBox="1"/>
          <p:nvPr/>
        </p:nvSpPr>
        <p:spPr>
          <a:xfrm>
            <a:off x="0" y="384567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4F46AB94-EFB9-23EE-BCD5-9AF7ADE9D4D5}"/>
              </a:ext>
            </a:extLst>
          </p:cNvPr>
          <p:cNvSpPr/>
          <p:nvPr/>
        </p:nvSpPr>
        <p:spPr bwMode="auto">
          <a:xfrm rot="16200000">
            <a:off x="1532079" y="1480376"/>
            <a:ext cx="345621" cy="1750048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15CDF206-FD87-41DE-A413-0F22F549D67B}"/>
              </a:ext>
            </a:extLst>
          </p:cNvPr>
          <p:cNvSpPr/>
          <p:nvPr/>
        </p:nvSpPr>
        <p:spPr bwMode="auto">
          <a:xfrm rot="16200000">
            <a:off x="2230130" y="700678"/>
            <a:ext cx="440865" cy="3241393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Arrow: Curved Left 23">
            <a:extLst>
              <a:ext uri="{FF2B5EF4-FFF2-40B4-BE49-F238E27FC236}">
                <a16:creationId xmlns:a16="http://schemas.microsoft.com/office/drawing/2014/main" id="{F6FCEE11-01F7-68B7-DC36-735C091133CC}"/>
              </a:ext>
            </a:extLst>
          </p:cNvPr>
          <p:cNvSpPr/>
          <p:nvPr/>
        </p:nvSpPr>
        <p:spPr bwMode="auto">
          <a:xfrm rot="16200000">
            <a:off x="2967631" y="-140231"/>
            <a:ext cx="522515" cy="4798051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Arrow: Curved Left 24">
            <a:extLst>
              <a:ext uri="{FF2B5EF4-FFF2-40B4-BE49-F238E27FC236}">
                <a16:creationId xmlns:a16="http://schemas.microsoft.com/office/drawing/2014/main" id="{684E4685-C6A3-50EE-BC0E-8036E0212210}"/>
              </a:ext>
            </a:extLst>
          </p:cNvPr>
          <p:cNvSpPr/>
          <p:nvPr/>
        </p:nvSpPr>
        <p:spPr bwMode="auto">
          <a:xfrm rot="16200000">
            <a:off x="3669759" y="-864118"/>
            <a:ext cx="522515" cy="6202309"/>
          </a:xfrm>
          <a:prstGeom prst="curved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F048A8-5339-9ED6-FEC9-BB666A82A8E0}"/>
              </a:ext>
            </a:extLst>
          </p:cNvPr>
          <p:cNvSpPr/>
          <p:nvPr/>
        </p:nvSpPr>
        <p:spPr bwMode="auto">
          <a:xfrm>
            <a:off x="2502624" y="2539093"/>
            <a:ext cx="632446" cy="16954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Coordinated AP scheme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53396F-4712-C054-EE40-9981BF16AD63}"/>
              </a:ext>
            </a:extLst>
          </p:cNvPr>
          <p:cNvSpPr/>
          <p:nvPr/>
        </p:nvSpPr>
        <p:spPr bwMode="auto">
          <a:xfrm>
            <a:off x="3962400" y="2528211"/>
            <a:ext cx="632446" cy="16954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Coordinated AP scheme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DA142F-348D-8C48-7492-5D11F2BE5AEA}"/>
              </a:ext>
            </a:extLst>
          </p:cNvPr>
          <p:cNvSpPr/>
          <p:nvPr/>
        </p:nvSpPr>
        <p:spPr bwMode="auto">
          <a:xfrm>
            <a:off x="5475514" y="2515963"/>
            <a:ext cx="632446" cy="16954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Coordinated AP scheme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49D5B0-E9A9-193F-92BE-90DD3FE2D5C3}"/>
              </a:ext>
            </a:extLst>
          </p:cNvPr>
          <p:cNvSpPr/>
          <p:nvPr/>
        </p:nvSpPr>
        <p:spPr bwMode="auto">
          <a:xfrm>
            <a:off x="6923315" y="2526846"/>
            <a:ext cx="632446" cy="169545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Coordinated AP scheme</a:t>
            </a:r>
          </a:p>
        </p:txBody>
      </p:sp>
      <p:sp>
        <p:nvSpPr>
          <p:cNvPr id="33" name="Arrow: Up-Down 32">
            <a:extLst>
              <a:ext uri="{FF2B5EF4-FFF2-40B4-BE49-F238E27FC236}">
                <a16:creationId xmlns:a16="http://schemas.microsoft.com/office/drawing/2014/main" id="{CEA3FD5E-3164-9646-7F00-53B37268E3C8}"/>
              </a:ext>
            </a:extLst>
          </p:cNvPr>
          <p:cNvSpPr/>
          <p:nvPr/>
        </p:nvSpPr>
        <p:spPr bwMode="auto">
          <a:xfrm>
            <a:off x="2579066" y="3048002"/>
            <a:ext cx="217699" cy="63137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Arrow: Up-Down 33">
            <a:extLst>
              <a:ext uri="{FF2B5EF4-FFF2-40B4-BE49-F238E27FC236}">
                <a16:creationId xmlns:a16="http://schemas.microsoft.com/office/drawing/2014/main" id="{078AD6E5-13EE-E03E-C391-3344691F1A09}"/>
              </a:ext>
            </a:extLst>
          </p:cNvPr>
          <p:cNvSpPr/>
          <p:nvPr/>
        </p:nvSpPr>
        <p:spPr bwMode="auto">
          <a:xfrm>
            <a:off x="4011051" y="3014556"/>
            <a:ext cx="217699" cy="63137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Arrow: Up-Down 34">
            <a:extLst>
              <a:ext uri="{FF2B5EF4-FFF2-40B4-BE49-F238E27FC236}">
                <a16:creationId xmlns:a16="http://schemas.microsoft.com/office/drawing/2014/main" id="{AFBE5F70-1836-6099-340F-ABCF49AFE536}"/>
              </a:ext>
            </a:extLst>
          </p:cNvPr>
          <p:cNvSpPr/>
          <p:nvPr/>
        </p:nvSpPr>
        <p:spPr bwMode="auto">
          <a:xfrm>
            <a:off x="5556645" y="2976655"/>
            <a:ext cx="217699" cy="63137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Arrow: Up-Down 35">
            <a:extLst>
              <a:ext uri="{FF2B5EF4-FFF2-40B4-BE49-F238E27FC236}">
                <a16:creationId xmlns:a16="http://schemas.microsoft.com/office/drawing/2014/main" id="{0F532F55-8BF6-A560-4073-8B51A09B49B2}"/>
              </a:ext>
            </a:extLst>
          </p:cNvPr>
          <p:cNvSpPr/>
          <p:nvPr/>
        </p:nvSpPr>
        <p:spPr bwMode="auto">
          <a:xfrm>
            <a:off x="7004444" y="2976655"/>
            <a:ext cx="217699" cy="63137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B45244-62CC-A4AC-371B-D80956CD9B47}"/>
              </a:ext>
            </a:extLst>
          </p:cNvPr>
          <p:cNvSpPr txBox="1"/>
          <p:nvPr/>
        </p:nvSpPr>
        <p:spPr>
          <a:xfrm>
            <a:off x="1793972" y="4575410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Listening instance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A97915-9294-78C2-23F5-D51261F84899}"/>
              </a:ext>
            </a:extLst>
          </p:cNvPr>
          <p:cNvSpPr txBox="1"/>
          <p:nvPr/>
        </p:nvSpPr>
        <p:spPr>
          <a:xfrm>
            <a:off x="3258819" y="4575410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Listening instance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00F84D-1EE2-56EF-8315-D4B61F063607}"/>
              </a:ext>
            </a:extLst>
          </p:cNvPr>
          <p:cNvSpPr txBox="1"/>
          <p:nvPr/>
        </p:nvSpPr>
        <p:spPr>
          <a:xfrm>
            <a:off x="4777734" y="4563407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Listening instance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FC009E-1894-1357-056D-1A18234A70AD}"/>
              </a:ext>
            </a:extLst>
          </p:cNvPr>
          <p:cNvSpPr txBox="1"/>
          <p:nvPr/>
        </p:nvSpPr>
        <p:spPr>
          <a:xfrm>
            <a:off x="6242581" y="4563407"/>
            <a:ext cx="1313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Listening instance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2B9AB7D1-CCDD-181C-ED72-273C1AED4830}"/>
              </a:ext>
            </a:extLst>
          </p:cNvPr>
          <p:cNvSpPr/>
          <p:nvPr/>
        </p:nvSpPr>
        <p:spPr bwMode="auto">
          <a:xfrm>
            <a:off x="2547342" y="5033048"/>
            <a:ext cx="4095007" cy="734063"/>
          </a:xfrm>
          <a:prstGeom prst="wedgeRoundRectCallout">
            <a:avLst>
              <a:gd name="adj1" fmla="val -49445"/>
              <a:gd name="adj2" fmla="val -7590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An AP receiving the set of time-instances for coordination can enter the listening state at such times for effective exchange of coordination frames with the announcing AP</a:t>
            </a:r>
          </a:p>
        </p:txBody>
      </p:sp>
    </p:spTree>
    <p:extLst>
      <p:ext uri="{BB962C8B-B14F-4D97-AF65-F5344CB8AC3E}">
        <p14:creationId xmlns:p14="http://schemas.microsoft.com/office/powerpoint/2010/main" val="428476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1D10-8E15-B53D-301F-B80EF825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F4FF-EBA6-AD91-0E68-D6B715B24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D4910-9834-00D2-3DCB-09214A9BCAF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11426-68CB-1D79-6AFA-8B1C7A9362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94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1997DC-765F-40E1-8BF7-2B8C22CE55BC}">
  <ds:schemaRefs>
    <ds:schemaRef ds:uri="http://purl.org/dc/dcmitype/"/>
    <ds:schemaRef ds:uri="http://schemas.microsoft.com/office/2006/metadata/properties"/>
    <ds:schemaRef ds:uri="4cb1c834-fb5e-4db1-b5fe-b760d2c58fa7"/>
    <ds:schemaRef ds:uri="http://www.w3.org/XML/1998/namespace"/>
    <ds:schemaRef ds:uri="http://schemas.microsoft.com/office/2006/documentManagement/types"/>
    <ds:schemaRef ds:uri="http://purl.org/dc/terms/"/>
    <ds:schemaRef ds:uri="bdad08e0-c87a-48bb-812d-c3fcd257adb6"/>
    <ds:schemaRef ds:uri="http://schemas.microsoft.com/office/infopath/2007/PartnerControl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356EDC-3954-4572-B78B-88F3E404F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bdad08e0-c87a-48bb-812d-c3fcd257ad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5142</TotalTime>
  <Words>319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AP Coordination Listening Instances</vt:lpstr>
      <vt:lpstr>Problem</vt:lpstr>
      <vt:lpstr>Solution</vt:lpstr>
      <vt:lpstr>PowerPoint Presentation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Giovanni Chisci</cp:lastModifiedBy>
  <cp:revision>3</cp:revision>
  <cp:lastPrinted>1601-01-01T00:00:00Z</cp:lastPrinted>
  <dcterms:created xsi:type="dcterms:W3CDTF">2019-06-07T21:10:12Z</dcterms:created>
  <dcterms:modified xsi:type="dcterms:W3CDTF">2024-03-08T18:09:23Z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  <property fmtid="{D5CDD505-2E9C-101B-9397-08002B2CF9AE}" pid="4" name="MediaServiceImageTags">
    <vt:lpwstr/>
  </property>
</Properties>
</file>