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3" r:id="rId2"/>
    <p:sldId id="1229" r:id="rId3"/>
    <p:sldId id="1221" r:id="rId4"/>
    <p:sldId id="1220" r:id="rId5"/>
    <p:sldId id="1245" r:id="rId6"/>
    <p:sldId id="1246" r:id="rId7"/>
    <p:sldId id="1247" r:id="rId8"/>
    <p:sldId id="1180" r:id="rId9"/>
    <p:sldId id="1135" r:id="rId1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6817" autoAdjust="0"/>
  </p:normalViewPr>
  <p:slideViewPr>
    <p:cSldViewPr>
      <p:cViewPr varScale="1">
        <p:scale>
          <a:sx n="130" d="100"/>
          <a:sy n="130" d="100"/>
        </p:scale>
        <p:origin x="1278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56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91575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8038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0968D7-5198-9210-20E5-DEAF96BD04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740E813E-9C0A-18BA-6413-E405D01DD2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1D1F9D3F-7A25-B970-6A87-0E52DBEDEC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A998BD57-D99A-8105-AF76-BB1EEAAEA477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6DE03B7-E147-B9ED-6695-B66B92F39884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51668A5-0B2D-C426-78DF-467113D45FD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A2AFBB-D7B6-E2ED-45CA-2865ECCE7E2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7343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1E5CEC-6F5B-EC00-59A0-B064AECAA1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1CD5A093-EA6B-A1BA-5AE6-F1F96B2D4E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CBBE5ABF-6D95-1D04-2410-27BCAEC724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332F995D-01A6-9E5D-188D-64386070BFDC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F329179-BAAD-B7DE-BC1A-C8F9C86573DB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5D33ADA-79F4-4487-67C7-1B13250AEE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3183F25-CF63-9962-464C-2ED0335A447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5727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E527F9-E0D5-7330-D388-0C97071A3D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00F1A7E6-C2F3-E48E-5670-5CEEA79E3B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CB35606B-2B87-B0B3-D4B9-E0F254B36B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54C72615-0509-CB14-6C2D-5544146AB146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8169E52-D472-172A-A01F-410E655F40B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9B36C8E-2AA2-0BC4-8286-525B4BB2362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A429677-2353-72DB-9390-B451335751D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5752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8654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802.11-24/0459r0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Multi-link Operation for IMMW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2024-03-11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140243"/>
              </p:ext>
            </p:extLst>
          </p:nvPr>
        </p:nvGraphicFramePr>
        <p:xfrm>
          <a:off x="712304" y="2819399"/>
          <a:ext cx="7620000" cy="335121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8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0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7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1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0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90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7181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Generally, IMMW SG focuses on an MLD with which at least one STA operating on a </a:t>
            </a:r>
            <a:r>
              <a:rPr lang="en-US" altLang="ko-KR" sz="2000" dirty="0" err="1"/>
              <a:t>mmWave</a:t>
            </a:r>
            <a:r>
              <a:rPr lang="en-US" altLang="ko-KR" sz="2000" dirty="0"/>
              <a:t> bands is affiliated</a:t>
            </a:r>
            <a:endParaRPr lang="en-US" altLang="ko-KR" sz="1600" dirty="0"/>
          </a:p>
          <a:p>
            <a:endParaRPr lang="en-US" altLang="ko-KR" sz="2000" dirty="0"/>
          </a:p>
          <a:p>
            <a:r>
              <a:rPr lang="en-US" altLang="ko-KR" sz="2000" dirty="0"/>
              <a:t>Several contributions [1]-[4] have provided similar views in terms of a multi-link operation to reduce control/management overhead on </a:t>
            </a:r>
            <a:r>
              <a:rPr lang="en-US" altLang="ko-KR" sz="2000" dirty="0" err="1"/>
              <a:t>mmWave</a:t>
            </a:r>
            <a:r>
              <a:rPr lang="en-US" altLang="ko-KR" sz="2000" dirty="0"/>
              <a:t> bands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this contribution, we share our views on multi-link operation for IMMW</a:t>
            </a:r>
          </a:p>
          <a:p>
            <a:pPr lvl="1"/>
            <a:r>
              <a:rPr lang="en-US" altLang="ko-KR" sz="1600" b="0" dirty="0"/>
              <a:t>For con</a:t>
            </a:r>
            <a:r>
              <a:rPr lang="en-US" altLang="ko-KR" sz="1600" dirty="0"/>
              <a:t>venience, we call STAs (or APs) operating on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bands </a:t>
            </a:r>
            <a:r>
              <a:rPr lang="en-US" altLang="ko-KR" sz="1600" dirty="0" err="1"/>
              <a:t>mSTA</a:t>
            </a:r>
            <a:r>
              <a:rPr lang="en-US" altLang="ko-KR" sz="1600" dirty="0"/>
              <a:t> (or </a:t>
            </a:r>
            <a:r>
              <a:rPr lang="en-US" altLang="ko-KR" sz="1600" dirty="0" err="1"/>
              <a:t>mAPs</a:t>
            </a:r>
            <a:r>
              <a:rPr lang="en-US" altLang="ko-KR" sz="1600" dirty="0"/>
              <a:t>) and also call STAs (or APs) operating on sub-7GHz bands </a:t>
            </a:r>
            <a:r>
              <a:rPr lang="en-US" altLang="ko-KR" sz="1600" dirty="0" err="1"/>
              <a:t>sSTA</a:t>
            </a:r>
            <a:r>
              <a:rPr lang="en-US" altLang="ko-KR" sz="1600" dirty="0"/>
              <a:t> (or </a:t>
            </a:r>
            <a:r>
              <a:rPr lang="en-US" altLang="ko-KR" sz="1600" dirty="0" err="1"/>
              <a:t>sAPs</a:t>
            </a:r>
            <a:r>
              <a:rPr lang="en-US" altLang="ko-KR" sz="1600" dirty="0"/>
              <a:t>)</a:t>
            </a:r>
            <a:endParaRPr lang="en-US" altLang="ko-KR" sz="16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5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Multi-link Operation in 11be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Basically, Multi-link Operation provides significantly efficient operations in terms of discovery, association, authentication….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999F142C-C83E-6F7D-85B1-B764E80D7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0020" y="2676525"/>
            <a:ext cx="4781550" cy="35718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1FFAC58-2A51-5664-E9AE-E72876B5D983}"/>
              </a:ext>
            </a:extLst>
          </p:cNvPr>
          <p:cNvSpPr txBox="1"/>
          <p:nvPr/>
        </p:nvSpPr>
        <p:spPr>
          <a:xfrm>
            <a:off x="5334000" y="6147207"/>
            <a:ext cx="3657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/>
              <a:t>Note: Some procedures are omitted (e.g., authentication)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73194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Potential Directions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No Beacon-like MGMT frame on </a:t>
            </a:r>
            <a:r>
              <a:rPr lang="en-US" altLang="ko-KR" sz="2000" dirty="0" err="1"/>
              <a:t>mAP</a:t>
            </a:r>
            <a:r>
              <a:rPr lang="en-US" altLang="ko-KR" sz="2000" dirty="0"/>
              <a:t>(s) is assumed</a:t>
            </a:r>
          </a:p>
          <a:p>
            <a:pPr lvl="1"/>
            <a:r>
              <a:rPr lang="en-US" altLang="ko-KR" sz="1600" dirty="0"/>
              <a:t>Basically, DMG Beacon already had many information</a:t>
            </a:r>
          </a:p>
          <a:p>
            <a:pPr lvl="1"/>
            <a:r>
              <a:rPr lang="en-US" altLang="ko-KR" sz="1600" dirty="0"/>
              <a:t>To reduce management overhead and power consumption in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bands (e.g., like DMG Beacon), transferring most of information (e.g., capabilities, operating parameters) available/supportable on sub-7GHz bands would be better</a:t>
            </a:r>
          </a:p>
          <a:p>
            <a:pPr lvl="1"/>
            <a:r>
              <a:rPr lang="en-US" altLang="ko-KR" sz="1600" dirty="0"/>
              <a:t>That assumption does not prevent necessary (periodic) information to transmit on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bands, which can be discussed</a:t>
            </a:r>
          </a:p>
          <a:p>
            <a:endParaRPr lang="en-US" altLang="ko-KR" sz="2000" dirty="0"/>
          </a:p>
          <a:p>
            <a:r>
              <a:rPr lang="en-US" altLang="ko-KR" sz="2000" dirty="0"/>
              <a:t>Existing multi-link operations are utilized, e.g., instead of </a:t>
            </a:r>
            <a:r>
              <a:rPr lang="en-US" altLang="ko-KR" sz="2000" dirty="0" err="1"/>
              <a:t>mSTA</a:t>
            </a:r>
            <a:r>
              <a:rPr lang="en-US" altLang="ko-KR" sz="2000" dirty="0"/>
              <a:t> affiliated with the same MLD as </a:t>
            </a:r>
            <a:r>
              <a:rPr lang="en-US" altLang="ko-KR" sz="2000" dirty="0" err="1"/>
              <a:t>sSTA</a:t>
            </a:r>
            <a:r>
              <a:rPr lang="en-US" altLang="ko-KR" sz="2000" dirty="0"/>
              <a:t>(s)</a:t>
            </a:r>
          </a:p>
          <a:p>
            <a:pPr lvl="1"/>
            <a:r>
              <a:rPr lang="en-US" altLang="ko-KR" sz="1600" dirty="0" err="1"/>
              <a:t>sSTA</a:t>
            </a:r>
            <a:r>
              <a:rPr lang="en-US" altLang="ko-KR" sz="1600" dirty="0"/>
              <a:t> requests or provides the information of </a:t>
            </a:r>
            <a:r>
              <a:rPr lang="en-US" altLang="ko-KR" sz="1600" dirty="0" err="1"/>
              <a:t>mSTA</a:t>
            </a:r>
            <a:endParaRPr lang="en-US" altLang="ko-KR" sz="1600" dirty="0"/>
          </a:p>
          <a:p>
            <a:pPr lvl="1"/>
            <a:r>
              <a:rPr lang="en-US" altLang="ko-KR" sz="1600" dirty="0" err="1"/>
              <a:t>sSTA</a:t>
            </a:r>
            <a:r>
              <a:rPr lang="en-US" altLang="ko-KR" sz="1600" dirty="0"/>
              <a:t> performs multi-link setup including </a:t>
            </a:r>
            <a:r>
              <a:rPr lang="en-US" altLang="ko-KR" sz="1600" dirty="0" err="1"/>
              <a:t>mSTA</a:t>
            </a:r>
            <a:endParaRPr lang="en-US" altLang="ko-KR" sz="1600" dirty="0"/>
          </a:p>
          <a:p>
            <a:pPr lvl="1"/>
            <a:r>
              <a:rPr lang="en-US" altLang="ko-KR" sz="1600" dirty="0" err="1"/>
              <a:t>sSTA</a:t>
            </a:r>
            <a:r>
              <a:rPr lang="en-US" altLang="ko-KR" sz="1600" dirty="0"/>
              <a:t> setups and schedules any other mechanisms (e.g., TWT, beamforming training) involving </a:t>
            </a:r>
            <a:r>
              <a:rPr lang="en-US" altLang="ko-KR" sz="1600" dirty="0" err="1"/>
              <a:t>mSTA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3276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8F73C-9B13-0BE8-875E-9B7BFFD566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287306-807F-C4FE-DCA3-F0929A33A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Basic Discovery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0D6FCD5-B89C-3AF1-34D4-A704616EF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Beacon (and Probe Response frame) provide basic </a:t>
            </a:r>
            <a:r>
              <a:rPr lang="en-US" altLang="ko-KR" sz="2000" dirty="0" err="1"/>
              <a:t>mAP</a:t>
            </a:r>
            <a:r>
              <a:rPr lang="en-US" altLang="ko-KR" sz="2000" dirty="0"/>
              <a:t>/MLD information through RNR IE and Basic ML IE</a:t>
            </a:r>
            <a:endParaRPr lang="en-US" altLang="ko-KR" sz="1600" dirty="0"/>
          </a:p>
          <a:p>
            <a:pPr lvl="1"/>
            <a:r>
              <a:rPr lang="en-US" altLang="ko-KR" sz="1600" dirty="0"/>
              <a:t>Non-AP MLD can utilize the information (e.g., Channel, TBTT offset, MLD parameters) to identify </a:t>
            </a:r>
            <a:r>
              <a:rPr lang="en-US" altLang="ko-KR" sz="1600" dirty="0" err="1"/>
              <a:t>mAP</a:t>
            </a:r>
            <a:r>
              <a:rPr lang="en-US" altLang="ko-KR" sz="1600" dirty="0"/>
              <a:t> and its MLD</a:t>
            </a:r>
          </a:p>
          <a:p>
            <a:r>
              <a:rPr lang="en-US" altLang="ko-KR" sz="2000" dirty="0"/>
              <a:t>In RNR IE,</a:t>
            </a:r>
          </a:p>
          <a:p>
            <a:pPr lvl="1"/>
            <a:r>
              <a:rPr lang="en-US" altLang="ko-KR" sz="1600" dirty="0"/>
              <a:t>Some of the existing info can be organized properly for </a:t>
            </a:r>
            <a:r>
              <a:rPr lang="en-US" altLang="ko-KR" sz="1600" dirty="0" err="1"/>
              <a:t>mAP</a:t>
            </a:r>
            <a:r>
              <a:rPr lang="en-US" altLang="ko-KR" sz="1600" dirty="0"/>
              <a:t> except unnecessary information for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bands (e.g., BSS parameters)</a:t>
            </a:r>
          </a:p>
          <a:p>
            <a:pPr lvl="2"/>
            <a:r>
              <a:rPr lang="en-US" altLang="ko-KR" sz="1400" dirty="0"/>
              <a:t>E.g., MLD parameters for non-primary link in mobile AP MLD are only provided</a:t>
            </a:r>
          </a:p>
          <a:p>
            <a:pPr lvl="2"/>
            <a:r>
              <a:rPr lang="en-US" altLang="ko-KR" sz="1400" dirty="0"/>
              <a:t>Some info related to timing (e.g., TBTT offset) can be reconfigured (assuming no Beacon)</a:t>
            </a:r>
          </a:p>
          <a:p>
            <a:pPr lvl="1"/>
            <a:r>
              <a:rPr lang="en-US" altLang="ko-KR" sz="1600" dirty="0"/>
              <a:t>Additional info may be discussed (e.g., reachability), but bloating should be considered in terms of reduced NR</a:t>
            </a:r>
          </a:p>
          <a:p>
            <a:r>
              <a:rPr lang="en-US" altLang="ko-KR" sz="2000" dirty="0"/>
              <a:t>In Basic ML IE,</a:t>
            </a:r>
          </a:p>
          <a:p>
            <a:pPr lvl="1"/>
            <a:r>
              <a:rPr lang="en-US" altLang="ko-KR" sz="1600" dirty="0"/>
              <a:t>Generally, mandatory Common Info would be included (e.g., MLD MAC address)</a:t>
            </a:r>
          </a:p>
          <a:p>
            <a:pPr lvl="1"/>
            <a:r>
              <a:rPr lang="en-US" altLang="ko-KR" sz="1600" dirty="0"/>
              <a:t>Optional Link Info could be considered, e.g., without IMMW Beacon, broadcast TWT schedule may be announced per </a:t>
            </a:r>
            <a:r>
              <a:rPr lang="en-US" altLang="ko-KR" sz="1600" dirty="0" err="1"/>
              <a:t>mAP</a:t>
            </a:r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9942701-8C7F-3102-7634-00DE24D0B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4891085-64A7-57D7-C302-359B1F152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4580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0103D0-C85A-C8F1-8D56-6CA4677681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AED7DC-82DE-33B2-A20F-1ABED4FC1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Multi-link Discovery/Setup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D10B56E-7BD8-3F85-740A-CE0943D5A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ML Probe Response frames and Association frames provide “Complete Profile” as </a:t>
            </a:r>
            <a:r>
              <a:rPr lang="en-US" altLang="ko-KR" sz="2000" dirty="0" err="1"/>
              <a:t>mSTA</a:t>
            </a:r>
            <a:r>
              <a:rPr lang="en-US" altLang="ko-KR" sz="2000" dirty="0"/>
              <a:t> Profile through Basic ML IE</a:t>
            </a:r>
          </a:p>
          <a:p>
            <a:pPr lvl="1"/>
            <a:r>
              <a:rPr lang="en-US" altLang="ko-KR" sz="1600" dirty="0"/>
              <a:t>Complete Profile format can be constructed if no MGMT frames are transmitted on </a:t>
            </a:r>
            <a:r>
              <a:rPr lang="en-US" altLang="ko-KR" sz="1600" dirty="0" err="1"/>
              <a:t>mSTA</a:t>
            </a:r>
            <a:endParaRPr lang="en-US" altLang="ko-KR" sz="1600" dirty="0"/>
          </a:p>
          <a:p>
            <a:endParaRPr lang="en-US" altLang="ko-KR" sz="2000" dirty="0"/>
          </a:p>
          <a:p>
            <a:r>
              <a:rPr lang="en-US" altLang="ko-KR" sz="2000" dirty="0"/>
              <a:t>In terms of ML Probing,</a:t>
            </a:r>
          </a:p>
          <a:p>
            <a:pPr lvl="1"/>
            <a:r>
              <a:rPr lang="en-US" altLang="ko-KR" sz="1600" dirty="0"/>
              <a:t>Existing STA Info can be reused with presence bit, the timing info such as Beacon Interval, TSF offset can be reconfigured (assuming no IMMW Beacon)</a:t>
            </a:r>
          </a:p>
          <a:p>
            <a:pPr lvl="1"/>
            <a:r>
              <a:rPr lang="en-US" altLang="ko-KR" sz="1600" dirty="0"/>
              <a:t>Additional STA Info can be considered, e.g., regarding DL/UL reachability for </a:t>
            </a:r>
            <a:r>
              <a:rPr lang="en-US" altLang="ko-KR" sz="1600" dirty="0" err="1"/>
              <a:t>mSTA</a:t>
            </a:r>
            <a:endParaRPr lang="en-US" altLang="ko-KR" sz="1600" dirty="0"/>
          </a:p>
          <a:p>
            <a:pPr lvl="2"/>
            <a:r>
              <a:rPr lang="en-US" altLang="ko-KR" sz="1400" dirty="0"/>
              <a:t>If we make a lot of changes of current per-STA profile, we may go with a different/dedicated per-STA profile for </a:t>
            </a:r>
            <a:r>
              <a:rPr lang="en-US" altLang="ko-KR" sz="1400" dirty="0" err="1"/>
              <a:t>mSTA</a:t>
            </a:r>
            <a:endParaRPr lang="en-US" altLang="ko-KR" sz="1400" dirty="0"/>
          </a:p>
          <a:p>
            <a:pPr lvl="1"/>
            <a:r>
              <a:rPr lang="en-US" altLang="ko-KR" sz="1600" dirty="0"/>
              <a:t>ML Probing could be considered as mandatory to obtain full info of </a:t>
            </a:r>
            <a:r>
              <a:rPr lang="en-US" altLang="ko-KR" sz="1600" dirty="0" err="1"/>
              <a:t>mSTA</a:t>
            </a:r>
            <a:r>
              <a:rPr lang="en-US" altLang="ko-KR" sz="1600" dirty="0"/>
              <a:t> before multi-link setup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07DD52D-9C5F-E759-7D5B-B235B810E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5339401-B087-20B2-588E-BEDAC95DE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8383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1CF562-779D-4D42-F6EB-4382D94CD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F194E0-F934-6C2F-1091-975823298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Other MLO-based Mechanisms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6495A6E-4F78-61C0-B7C2-476C18B3B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 lot of management mechanisms based on MLO were well-defined in 11be</a:t>
            </a:r>
          </a:p>
          <a:p>
            <a:pPr lvl="1"/>
            <a:r>
              <a:rPr lang="en-US" altLang="ko-KR" sz="1600" dirty="0"/>
              <a:t>Multi-link-assisted TWT, TIM, Critical Update, TID-to-link mapping, Reconfiguration, ….</a:t>
            </a:r>
          </a:p>
          <a:p>
            <a:pPr lvl="1"/>
            <a:r>
              <a:rPr lang="en-US" altLang="ko-KR" sz="1600" dirty="0"/>
              <a:t>Thanks to the efforts, necessary mechanisms (e.g., beamforming training) in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bands can designed based on MLO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41AD99C-1F9F-4797-4886-722715374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A90B3F-A2FA-1D4B-3AF4-FD88CB475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098556A4-2697-0AF8-2C8F-7ED702927A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3800135"/>
            <a:ext cx="6386513" cy="229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986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shared our views on multi-link operation for IMMW</a:t>
            </a:r>
          </a:p>
          <a:p>
            <a:pPr lvl="1"/>
            <a:r>
              <a:rPr lang="en-US" altLang="ko-KR" sz="1600" dirty="0"/>
              <a:t>Multi-link Operation is very good tool to involve and control/manage </a:t>
            </a:r>
            <a:r>
              <a:rPr lang="en-US" altLang="ko-KR" sz="1600" dirty="0" err="1"/>
              <a:t>mSTAs</a:t>
            </a:r>
            <a:r>
              <a:rPr lang="en-US" altLang="ko-KR" sz="1600" dirty="0"/>
              <a:t> in an MLD smoothly while no Beacon-like MGMT frame on </a:t>
            </a:r>
            <a:r>
              <a:rPr lang="en-US" altLang="ko-KR" sz="1600" dirty="0" err="1"/>
              <a:t>mAP</a:t>
            </a:r>
            <a:r>
              <a:rPr lang="en-US" altLang="ko-KR" sz="1600" dirty="0"/>
              <a:t>(s) is assumed</a:t>
            </a:r>
          </a:p>
          <a:p>
            <a:pPr lvl="2"/>
            <a:r>
              <a:rPr lang="en-US" altLang="ko-KR" sz="1400" dirty="0"/>
              <a:t>In addition, Multi-link Probing could be considered as mandatory to obtain full info of </a:t>
            </a:r>
            <a:r>
              <a:rPr lang="en-US" altLang="ko-KR" sz="1400" dirty="0" err="1"/>
              <a:t>mSTA</a:t>
            </a:r>
            <a:r>
              <a:rPr lang="en-US" altLang="ko-KR" sz="1400" dirty="0"/>
              <a:t> before multi-link setup</a:t>
            </a:r>
          </a:p>
          <a:p>
            <a:pPr lvl="1"/>
            <a:r>
              <a:rPr lang="en-US" altLang="ko-KR" sz="1600" dirty="0"/>
              <a:t>IMMW-dedicated mechanisms based on MLO needs to be discussed later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sz="1600" dirty="0"/>
              <a:t>[1] </a:t>
            </a:r>
            <a:r>
              <a:rPr lang="en-US" altLang="ko-KR" sz="1600" dirty="0"/>
              <a:t>11-23/2004, Technical scope proposal	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[2] 11-23/1905, </a:t>
            </a:r>
            <a:r>
              <a:rPr lang="en-US" altLang="ko-KR" sz="1600" dirty="0"/>
              <a:t>High Level Thoughts on IMMW</a:t>
            </a:r>
          </a:p>
          <a:p>
            <a:pPr marL="0" indent="0">
              <a:buNone/>
            </a:pPr>
            <a:r>
              <a:rPr lang="en-US" altLang="ko-KR" sz="1600" dirty="0"/>
              <a:t>[3] 11-23/1819, Integrated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Design Considerations</a:t>
            </a:r>
          </a:p>
          <a:p>
            <a:pPr marL="0" indent="0">
              <a:buNone/>
            </a:pPr>
            <a:r>
              <a:rPr lang="en-US" altLang="ko-KR" sz="1600" dirty="0"/>
              <a:t>[4] 11-23/1968, Discussion on general direction of integrated </a:t>
            </a:r>
            <a:r>
              <a:rPr lang="en-US" altLang="ko-KR" sz="1600" dirty="0" err="1"/>
              <a:t>mmWave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294766</TotalTime>
  <Words>1049</Words>
  <Application>Microsoft Office PowerPoint</Application>
  <PresentationFormat>화면 슬라이드 쇼(4:3)</PresentationFormat>
  <Paragraphs>137</Paragraphs>
  <Slides>9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굴림</vt:lpstr>
      <vt:lpstr>Arial</vt:lpstr>
      <vt:lpstr>Times New Roman</vt:lpstr>
      <vt:lpstr>802-11-Submission</vt:lpstr>
      <vt:lpstr>Multi-link Operation for IMMW</vt:lpstr>
      <vt:lpstr>Introduction</vt:lpstr>
      <vt:lpstr>Recap: Multi-link Operation in 11be</vt:lpstr>
      <vt:lpstr>Potential Directions</vt:lpstr>
      <vt:lpstr>Basic Discovery</vt:lpstr>
      <vt:lpstr>Multi-link Discovery/Setup</vt:lpstr>
      <vt:lpstr>Other MLO-based Mechanisms</vt:lpstr>
      <vt:lpstr>Conclusion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Insun Jang/IoT Connectivity Standard Task(insun.jang@lge.com)</cp:lastModifiedBy>
  <cp:revision>17684</cp:revision>
  <cp:lastPrinted>2018-10-31T23:27:01Z</cp:lastPrinted>
  <dcterms:created xsi:type="dcterms:W3CDTF">2007-05-21T21:00:37Z</dcterms:created>
  <dcterms:modified xsi:type="dcterms:W3CDTF">2024-03-11T22:14:12Z</dcterms:modified>
</cp:coreProperties>
</file>