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83" r:id="rId7"/>
    <p:sldId id="284" r:id="rId8"/>
    <p:sldId id="273" r:id="rId9"/>
    <p:sldId id="281" r:id="rId10"/>
    <p:sldId id="274" r:id="rId11"/>
    <p:sldId id="276" r:id="rId12"/>
    <p:sldId id="271" r:id="rId13"/>
    <p:sldId id="275" r:id="rId14"/>
    <p:sldId id="280" r:id="rId15"/>
    <p:sldId id="277" r:id="rId16"/>
    <p:sldId id="270" r:id="rId17"/>
    <p:sldId id="278" r:id="rId18"/>
    <p:sldId id="279" r:id="rId19"/>
    <p:sldId id="282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2F6BD8-B2D8-4A61-8F38-7490E66F64C1}" v="1" dt="2024-03-06T18:04:25.2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332F6BD8-B2D8-4A61-8F38-7490E66F64C1}"/>
    <pc:docChg chg="custSel modSld">
      <pc:chgData name="Sigurd Schelstraete" userId="cc1875bc-5b00-4f0e-92c1-b5b7dcde1a21" providerId="ADAL" clId="{332F6BD8-B2D8-4A61-8F38-7490E66F64C1}" dt="2024-03-06T22:13:30.872" v="303" actId="20577"/>
      <pc:docMkLst>
        <pc:docMk/>
      </pc:docMkLst>
      <pc:sldChg chg="modSp mod">
        <pc:chgData name="Sigurd Schelstraete" userId="cc1875bc-5b00-4f0e-92c1-b5b7dcde1a21" providerId="ADAL" clId="{332F6BD8-B2D8-4A61-8F38-7490E66F64C1}" dt="2024-03-06T21:55:35.529" v="0" actId="20577"/>
        <pc:sldMkLst>
          <pc:docMk/>
          <pc:sldMk cId="0" sldId="257"/>
        </pc:sldMkLst>
        <pc:spChg chg="mod">
          <ac:chgData name="Sigurd Schelstraete" userId="cc1875bc-5b00-4f0e-92c1-b5b7dcde1a21" providerId="ADAL" clId="{332F6BD8-B2D8-4A61-8F38-7490E66F64C1}" dt="2024-03-06T21:55:35.529" v="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igurd Schelstraete" userId="cc1875bc-5b00-4f0e-92c1-b5b7dcde1a21" providerId="ADAL" clId="{332F6BD8-B2D8-4A61-8F38-7490E66F64C1}" dt="2024-03-06T22:01:33.828" v="183" actId="20577"/>
        <pc:sldMkLst>
          <pc:docMk/>
          <pc:sldMk cId="461426597" sldId="276"/>
        </pc:sldMkLst>
        <pc:spChg chg="mod">
          <ac:chgData name="Sigurd Schelstraete" userId="cc1875bc-5b00-4f0e-92c1-b5b7dcde1a21" providerId="ADAL" clId="{332F6BD8-B2D8-4A61-8F38-7490E66F64C1}" dt="2024-03-06T22:01:33.828" v="183" actId="20577"/>
          <ac:spMkLst>
            <pc:docMk/>
            <pc:sldMk cId="461426597" sldId="276"/>
            <ac:spMk id="3" creationId="{58BE9C67-B572-226E-8F66-83FC9BD3C03F}"/>
          </ac:spMkLst>
        </pc:spChg>
      </pc:sldChg>
      <pc:sldChg chg="modSp mod">
        <pc:chgData name="Sigurd Schelstraete" userId="cc1875bc-5b00-4f0e-92c1-b5b7dcde1a21" providerId="ADAL" clId="{332F6BD8-B2D8-4A61-8F38-7490E66F64C1}" dt="2024-03-06T22:00:03.213" v="160" actId="20577"/>
        <pc:sldMkLst>
          <pc:docMk/>
          <pc:sldMk cId="417999215" sldId="281"/>
        </pc:sldMkLst>
        <pc:spChg chg="mod">
          <ac:chgData name="Sigurd Schelstraete" userId="cc1875bc-5b00-4f0e-92c1-b5b7dcde1a21" providerId="ADAL" clId="{332F6BD8-B2D8-4A61-8F38-7490E66F64C1}" dt="2024-03-06T22:00:03.213" v="160" actId="20577"/>
          <ac:spMkLst>
            <pc:docMk/>
            <pc:sldMk cId="417999215" sldId="281"/>
            <ac:spMk id="11" creationId="{2801BF70-A40D-6C80-78DE-433A7CB45D8A}"/>
          </ac:spMkLst>
        </pc:spChg>
      </pc:sldChg>
      <pc:sldChg chg="modSp mod">
        <pc:chgData name="Sigurd Schelstraete" userId="cc1875bc-5b00-4f0e-92c1-b5b7dcde1a21" providerId="ADAL" clId="{332F6BD8-B2D8-4A61-8F38-7490E66F64C1}" dt="2024-03-06T22:13:30.872" v="303" actId="20577"/>
        <pc:sldMkLst>
          <pc:docMk/>
          <pc:sldMk cId="3082594441" sldId="282"/>
        </pc:sldMkLst>
        <pc:spChg chg="mod">
          <ac:chgData name="Sigurd Schelstraete" userId="cc1875bc-5b00-4f0e-92c1-b5b7dcde1a21" providerId="ADAL" clId="{332F6BD8-B2D8-4A61-8F38-7490E66F64C1}" dt="2024-03-06T22:13:30.872" v="303" actId="20577"/>
          <ac:spMkLst>
            <pc:docMk/>
            <pc:sldMk cId="3082594441" sldId="282"/>
            <ac:spMk id="3" creationId="{84B6E3D7-2BD4-761D-1399-9B04D18C72EF}"/>
          </ac:spMkLst>
        </pc:spChg>
      </pc:sldChg>
      <pc:sldChg chg="modSp mod">
        <pc:chgData name="Sigurd Schelstraete" userId="cc1875bc-5b00-4f0e-92c1-b5b7dcde1a21" providerId="ADAL" clId="{332F6BD8-B2D8-4A61-8F38-7490E66F64C1}" dt="2024-03-06T21:58:53.966" v="138" actId="20577"/>
        <pc:sldMkLst>
          <pc:docMk/>
          <pc:sldMk cId="3256894480" sldId="284"/>
        </pc:sldMkLst>
        <pc:spChg chg="mod">
          <ac:chgData name="Sigurd Schelstraete" userId="cc1875bc-5b00-4f0e-92c1-b5b7dcde1a21" providerId="ADAL" clId="{332F6BD8-B2D8-4A61-8F38-7490E66F64C1}" dt="2024-03-06T21:58:53.966" v="138" actId="20577"/>
          <ac:spMkLst>
            <pc:docMk/>
            <pc:sldMk cId="3256894480" sldId="284"/>
            <ac:spMk id="2" creationId="{A75147F0-1F7B-2102-1935-FCDC87008C9A}"/>
          </ac:spMkLst>
        </pc:spChg>
        <pc:spChg chg="mod">
          <ac:chgData name="Sigurd Schelstraete" userId="cc1875bc-5b00-4f0e-92c1-b5b7dcde1a21" providerId="ADAL" clId="{332F6BD8-B2D8-4A61-8F38-7490E66F64C1}" dt="2024-03-06T21:58:35.024" v="130" actId="20577"/>
          <ac:spMkLst>
            <pc:docMk/>
            <pc:sldMk cId="3256894480" sldId="284"/>
            <ac:spMk id="3" creationId="{FF017312-C4C4-A980-6B87-4D128C9BDB6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Sigurd Schelstraete, </a:t>
            </a:r>
            <a:r>
              <a:rPr lang="en-US" dirty="0" err="1"/>
              <a:t>MaxLinear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Sigurd Schelstraete, </a:t>
            </a:r>
            <a:r>
              <a:rPr lang="en-US" dirty="0" err="1"/>
              <a:t>MaxLinear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Sigurd Schelstraete, </a:t>
            </a:r>
            <a:r>
              <a:rPr lang="en-US" dirty="0" err="1"/>
              <a:t>MaxLinear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Sigurd Schelstraete, </a:t>
            </a:r>
            <a:r>
              <a:rPr lang="en-US" dirty="0" err="1"/>
              <a:t>MaxLinear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016-01-00bn-uhr-mimo-rvr-enhancement-with-unequal-modulatio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176-01-00bn-unequal-modulation-over-spatial-streams.pptx" TargetMode="External"/><Relationship Id="rId5" Type="http://schemas.openxmlformats.org/officeDocument/2006/relationships/hyperlink" Target="https://mentor.ieee.org/802.11/dcn/24/11-24-0117-01-00bn-improved-tx-beamforming-with-ueqm.pptx" TargetMode="External"/><Relationship Id="rId4" Type="http://schemas.openxmlformats.org/officeDocument/2006/relationships/hyperlink" Target="https://mentor.ieee.org/802.11/dcn/24/11-24-0113-01-00bn-unequal-modulation-in-mimo-txbf-in-11bn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UEQM Benefit Analysis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4-Mar-24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84F58BE-55C4-907E-B031-44CFB62570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094451"/>
              </p:ext>
            </p:extLst>
          </p:nvPr>
        </p:nvGraphicFramePr>
        <p:xfrm>
          <a:off x="633413" y="2511425"/>
          <a:ext cx="7827962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D84F58BE-55C4-907E-B031-44CFB62570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2511425"/>
                        <a:ext cx="7827962" cy="241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FCA32ED-711B-9BB1-6560-93C4C6209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WLAN Channel Example: B LOS 2x2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9E91368-C519-50B9-9B44-421E901EBA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343400" cy="4113213"/>
          </a:xfrm>
        </p:spPr>
        <p:txBody>
          <a:bodyPr/>
          <a:lstStyle/>
          <a:p>
            <a:r>
              <a:rPr lang="de-DE" dirty="0"/>
              <a:t>Simulation Results</a:t>
            </a:r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de-DE" sz="2000" dirty="0"/>
              <a:t>For 2x2 B LOS channel with beamforming, the SNR difference between spatial streams is around 12dB</a:t>
            </a:r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de-DE" sz="2000" dirty="0"/>
              <a:t>The same behavior as for the AWGN channel is observed: Unequal modulation MCS 4/2 achieves a higher rate at a lower SNR than 2SS MCS2</a:t>
            </a: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66D0C6-110E-1DBE-F759-9CA5269038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9801C-5078-ADFF-F113-705A99F26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5E5767-4F01-2D65-7B29-C8067FDFB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E2201E2-AE9B-2345-AC17-9452CA6E2CB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2" r="7393"/>
          <a:stretch/>
        </p:blipFill>
        <p:spPr bwMode="auto">
          <a:xfrm>
            <a:off x="5433100" y="4064256"/>
            <a:ext cx="2821422" cy="23626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B776D5-8530-B9CE-2460-A6D7E9D8A2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1" t="4300" r="5652" b="3890"/>
          <a:stretch/>
        </p:blipFill>
        <p:spPr bwMode="auto">
          <a:xfrm>
            <a:off x="5410200" y="1857352"/>
            <a:ext cx="2844322" cy="21320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88881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A9E3-6FAD-D942-F381-1B16778A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Implications for Link Adaptation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7492D-1C98-B347-DDF0-1C7C23EA7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The previous results allow us to identify possible enhancements in Link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Better exploit the understanding of UEQM performance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See next three slides for proposal and comparison with existing feedback mechanisms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54B67-6090-5C62-04B1-D2D9D05BD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3CE6B-188B-AC4E-8BE3-C1B70E8ABC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D3936-F222-3C9B-15FF-E0A9EF047E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512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A9E3-6FAD-D942-F381-1B16778A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Link Adaptation Option I – </a:t>
            </a:r>
            <a:br>
              <a:rPr lang="en-US" dirty="0">
                <a:cs typeface="Times New Roman"/>
              </a:rPr>
            </a:br>
            <a:r>
              <a:rPr lang="en-US" dirty="0">
                <a:cs typeface="Times New Roman"/>
              </a:rPr>
              <a:t>Using existing feedback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7492D-1C98-B347-DDF0-1C7C23EA7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Available: PER from acknowledgements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Test all relevant constellation size/code rate settings for equal and unequal 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Advantage: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No additional measurements or evaluation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Slow, because many options must be tested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54B67-6090-5C62-04B1-D2D9D05BD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3CE6B-188B-AC4E-8BE3-C1B70E8ABC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D3936-F222-3C9B-15FF-E0A9EF047E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684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A9E3-6FAD-D942-F381-1B16778A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Link Adaptation Option II – </a:t>
            </a:r>
            <a:br>
              <a:rPr lang="en-US" dirty="0">
                <a:cs typeface="Times New Roman"/>
              </a:rPr>
            </a:br>
            <a:r>
              <a:rPr lang="en-US" dirty="0">
                <a:cs typeface="Times New Roman"/>
              </a:rPr>
              <a:t>Using existing feedback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7492D-1C98-B347-DDF0-1C7C23EA7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Available: SNR per spatial stream from sounding, PER from acknowledgements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Use SNR difference from sounding for initial MCS pick and adjust based on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Advantage: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Minimal difference to existing link adaptation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Optimal setting is not necessarily tested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SNR difference from sounding may not be accurate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54B67-6090-5C62-04B1-D2D9D05BD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3CE6B-188B-AC4E-8BE3-C1B70E8ABC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D3936-F222-3C9B-15FF-E0A9EF047E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943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A9E3-6FAD-D942-F381-1B16778A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Link Adaptation Option III – </a:t>
            </a:r>
            <a:br>
              <a:rPr lang="en-US" dirty="0">
                <a:cs typeface="Times New Roman"/>
              </a:rPr>
            </a:br>
            <a:r>
              <a:rPr lang="en-US" dirty="0">
                <a:cs typeface="Times New Roman"/>
              </a:rPr>
              <a:t>Additional feedback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7492D-1C98-B347-DDF0-1C7C23EA7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30388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Available: PER from acknowledgements, SNR per spatial stream from sounding, SNR margin per spatial stream (each data packet, not available from sounding)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Pick MCS based on sounding SNR and SNR gap per spatial stream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Update SNR gap, based on PER and SNR margin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Fast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Accurate decision, because of per-spatial stream feedback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New feedback from the receiver required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54B67-6090-5C62-04B1-D2D9D05BD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3CE6B-188B-AC4E-8BE3-C1B70E8ABC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D3936-F222-3C9B-15FF-E0A9EF047E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494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246C2-7964-16CD-C911-15FF06DEA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Link Adaptation Comparison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D2020-5EEA-C377-77CC-2C2AF3188C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41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sz="2000" b="0" dirty="0"/>
              <a:t>Unequal modulation with the modulation difference derived from sounding (Option II) achieves higher rates than equal modulation, but results in steps in the rate-reach curve (like equal modulation).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b="0" dirty="0"/>
              <a:t>With SNR margin feedback (Option III), higher rates and a more smooth rate-vs.-reach curve is achieved. The performance is equal to a full search, but less time consuming.</a:t>
            </a:r>
            <a:endParaRPr lang="en-US" sz="2000" b="0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9CAECE9-16AE-5318-8310-1F6CA4C8AF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7958"/>
          <a:stretch/>
        </p:blipFill>
        <p:spPr>
          <a:xfrm>
            <a:off x="4907153" y="2286000"/>
            <a:ext cx="3895725" cy="3174426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11438D-CB73-2056-A83D-309E1FD744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D8567-DB97-AE0B-0CC5-4E27E67F79B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75139-C516-604A-BB4E-D11F3B0917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12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D8C9-DFAD-93FB-B9C1-129B5B90B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E3D7-2BD4-761D-1399-9B04D18C7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investigated how UEQM contributes to improve BER in various situations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SNR difference between streams provides guidance on choice of UEQM, but feedback can be refined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Rate adaptation may benefit form (near-) instantaneous feedback of SNR margin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1ADFF-879D-D79D-6579-2B545AFB6B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2E716-0E07-83DD-9576-E17B8B9ED0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0CE67B-50EF-3749-2620-ABAC01E336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2594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UHR MIMO </a:t>
            </a:r>
            <a:r>
              <a:rPr lang="en-US" dirty="0" err="1"/>
              <a:t>RvR</a:t>
            </a:r>
            <a:r>
              <a:rPr lang="en-US" dirty="0"/>
              <a:t> enhancement with unequal modulation, </a:t>
            </a:r>
            <a:r>
              <a:rPr lang="en-US" dirty="0">
                <a:hlinkClick r:id="rId3"/>
              </a:rPr>
              <a:t>24/0016</a:t>
            </a:r>
            <a:endParaRPr lang="en-US" dirty="0"/>
          </a:p>
          <a:p>
            <a:r>
              <a:rPr lang="en-US" dirty="0"/>
              <a:t>[2] Unequal Modulation in MIMO </a:t>
            </a:r>
            <a:r>
              <a:rPr lang="en-US" dirty="0" err="1"/>
              <a:t>TxBF</a:t>
            </a:r>
            <a:r>
              <a:rPr lang="en-US" dirty="0"/>
              <a:t> in 11bn, </a:t>
            </a:r>
            <a:r>
              <a:rPr lang="en-US" dirty="0">
                <a:hlinkClick r:id="rId4"/>
              </a:rPr>
              <a:t>24/0113</a:t>
            </a:r>
            <a:endParaRPr lang="en-US" dirty="0"/>
          </a:p>
          <a:p>
            <a:r>
              <a:rPr lang="en-US" dirty="0"/>
              <a:t>[3] Improved Tx Beamforming with UEQM, </a:t>
            </a:r>
            <a:r>
              <a:rPr lang="en-US" dirty="0">
                <a:hlinkClick r:id="rId5"/>
              </a:rPr>
              <a:t>24/0117</a:t>
            </a:r>
            <a:endParaRPr lang="en-US" dirty="0"/>
          </a:p>
          <a:p>
            <a:r>
              <a:rPr lang="en-US" dirty="0"/>
              <a:t>[4] Unequal Modulation over Spatial Streams, </a:t>
            </a:r>
            <a:r>
              <a:rPr lang="en-US" dirty="0">
                <a:hlinkClick r:id="rId6"/>
              </a:rPr>
              <a:t>24/0176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Previous submissions:</a:t>
            </a:r>
          </a:p>
          <a:p>
            <a:pPr marL="582613" lvl="2" indent="-18256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[1] discusses the channel characteristics of MIMO WLAN channels, reviews 11n unequal modulation and shows ~2dB gain for UEQM on the 2x2 D NLOS channel over EQM with power scaling (enforcing 2 streams)</a:t>
            </a:r>
          </a:p>
          <a:p>
            <a:pPr marL="582613" lvl="2" indent="-18256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[2] discusses unequal MCS vs. UEQM and shows UEQM gain of ~2dB on the 2x2 D NLOS channel (enforcing 2 streams)</a:t>
            </a:r>
          </a:p>
          <a:p>
            <a:pPr marL="582613" lvl="2" indent="-18256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[3] presents performance gains on the 2x2, 4x2 and 4x4 D NLOS and B LOS channel, showing 1-5dB gain (enforcing 2 or 4 streams, respectively)</a:t>
            </a:r>
          </a:p>
          <a:p>
            <a:pPr marL="582613" lvl="2" indent="-18256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[4] compares UEQM with all possible modulation/code rate combinations with UEQM limited to existing combinations and analyses the 4x2 D NLOS case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this submission:</a:t>
            </a:r>
          </a:p>
          <a:p>
            <a:pPr marL="582613" lvl="2" indent="-18256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Understanding the underlying benefit of UEQM</a:t>
            </a:r>
          </a:p>
          <a:p>
            <a:pPr marL="582613" lvl="2" indent="-18256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Understanding performance of UEQM without BF</a:t>
            </a:r>
          </a:p>
          <a:p>
            <a:pPr marL="582613" lvl="2" indent="-18256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Possible enhancements to Link Adaptation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A00F-AA2D-A8F1-9172-9B3E18E12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UEQM on 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2A256-ED49-50BE-D4DE-9A943D4A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ultimate goal is improving BER (or PER, …) at the decoder output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BF: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Streams have similar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UEQM could lower bit errors at decoder input for one of the streams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How much of an effect?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BF: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Streams have different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Modulation could be “matched” to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equalize BERs of different streams at decoder input for optimal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CAA68-8496-3852-0CF0-906FD1FF93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5384C-C0BF-B230-2BE6-CDD0902411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553B07-6348-F9F6-6DB6-E110527A2E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91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147F0-1F7B-2102-1935-FCDC87008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17312-C4C4-A980-6B87-4D128C9BD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Studying UEQM on “controlled”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simulations on Identity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tunable difference in SNR between the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for controlled behavior of the channel to understand UEQM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Behavior is then verified on actual (model B) channels with similar SNR difference between streams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48C14-FA68-4D15-EEE8-67BCEBB6F0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A8FA3-9FD9-BDBC-5C7D-894F0FB3F5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6259F5-86B8-BB24-0F1A-74C4CEC749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89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A515066-7086-A415-0C2B-51ED9471D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(1) UEQM without BF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801BF70-A40D-6C80-78DE-433A7CB45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751014"/>
            <a:ext cx="7856538" cy="4343400"/>
          </a:xfrm>
        </p:spPr>
        <p:txBody>
          <a:bodyPr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sz="2000" b="0" dirty="0"/>
              <a:t>MCS 4 (16 QAM, Rate ¾), MCS 2 (QPSK, Rate ¾) vs. unequal modulation (16 QAM + QPSK, Rate ¾) tested</a:t>
            </a:r>
          </a:p>
          <a:p>
            <a:pPr marL="577850" lvl="1" indent="-177800">
              <a:buFont typeface="Arial" panose="020B0604020202020204" pitchFamily="34" charset="0"/>
              <a:buChar char="•"/>
            </a:pPr>
            <a:r>
              <a:rPr lang="de-DE" sz="1600" b="0" dirty="0"/>
              <a:t>Effective rates are 6 bit/carrier, 3 bit/carrier and 4.5bit/carrier respectively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sz="2000" b="0" dirty="0"/>
              <a:t>No BF </a:t>
            </a:r>
            <a:r>
              <a:rPr lang="de-DE" sz="2000" b="0" dirty="0">
                <a:sym typeface="Wingdings" panose="05000000000000000000" pitchFamily="2" charset="2"/>
              </a:rPr>
              <a:t> No </a:t>
            </a:r>
            <a:r>
              <a:rPr lang="de-DE" sz="2000" b="0" dirty="0"/>
              <a:t>SNR difference between spatial streams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sz="2000" b="0" dirty="0"/>
              <a:t>UEQM shows only a small BER </a:t>
            </a:r>
            <a:br>
              <a:rPr lang="de-DE" sz="2000" b="0" dirty="0"/>
            </a:br>
            <a:r>
              <a:rPr lang="de-DE" sz="2000" b="0" dirty="0"/>
              <a:t>improvement</a:t>
            </a:r>
          </a:p>
          <a:p>
            <a:pPr marL="577850" lvl="1" indent="-177800">
              <a:buFont typeface="Arial" panose="020B0604020202020204" pitchFamily="34" charset="0"/>
              <a:buChar char="•"/>
            </a:pPr>
            <a:r>
              <a:rPr lang="de-DE" sz="1600" b="0" dirty="0"/>
              <a:t>at the cost of 25% lower rate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sz="2000" b="0" dirty="0"/>
              <a:t>BER improvement, but no benefit </a:t>
            </a:r>
            <a:br>
              <a:rPr lang="de-DE" sz="2000" b="0" dirty="0"/>
            </a:br>
            <a:r>
              <a:rPr lang="de-DE" sz="2000" b="0" dirty="0"/>
              <a:t>in throughput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47ACE2-16F1-0BAD-3013-84197CC63D3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4184F6-7120-70B1-799B-C95450103C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E36C65-F76A-920D-F622-6C7CF73993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BB442688-AB8A-52B1-BCE2-582C6FCB11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0" r="6456"/>
          <a:stretch/>
        </p:blipFill>
        <p:spPr bwMode="auto">
          <a:xfrm>
            <a:off x="4495800" y="3200400"/>
            <a:ext cx="4265612" cy="31594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532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A515066-7086-A415-0C2B-51ED9471D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(2) UEQM for varying SNR difference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801BF70-A40D-6C80-78DE-433A7CB45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6912" y="1848157"/>
            <a:ext cx="7943215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SNR difference of 6 and 12 dB between streams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Use BF for transmission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With increasing SNR difference, BER of UEQM improves relative to EQM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1600" dirty="0"/>
              <a:t>At 12 dB difference </a:t>
            </a:r>
            <a:r>
              <a:rPr lang="de-DE" sz="1600" b="0" dirty="0"/>
              <a:t>16 QAM + QPSK  outperforms QPSK + QPSK !</a:t>
            </a:r>
            <a:endParaRPr lang="de-DE" sz="16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47ACE2-16F1-0BAD-3013-84197CC63D3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4184F6-7120-70B1-799B-C95450103C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E36C65-F76A-920D-F622-6C7CF73993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2D7CB9BC-9351-D8F4-DBC5-4B8B7FEEED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31197" y="3742092"/>
            <a:ext cx="3810000" cy="2811108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F04A52-9CF8-7C47-8C90-8D11B57A8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615" y="3820123"/>
            <a:ext cx="3598813" cy="265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9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A515066-7086-A415-0C2B-51ED9471D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(2) UEQM for varying SNR difference – cont.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801BF70-A40D-6C80-78DE-433A7CB45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sz="2000" b="0" dirty="0"/>
              <a:t>Required SNR for the various modulations as funtion of SNR difference</a:t>
            </a:r>
          </a:p>
          <a:p>
            <a:pPr marL="577850" lvl="1" indent="-177800">
              <a:buFont typeface="Arial" panose="020B0604020202020204" pitchFamily="34" charset="0"/>
              <a:buChar char="•"/>
            </a:pPr>
            <a:r>
              <a:rPr lang="de-DE" sz="1600" b="0" dirty="0"/>
              <a:t>At 12 dB difference 16 QAM + QPSK  outperforms QPSK + QPSK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sz="2000" b="0" dirty="0"/>
              <a:t>Detailed analysis on next slides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47ACE2-16F1-0BAD-3013-84197CC63D3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4184F6-7120-70B1-799B-C95450103C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E36C65-F76A-920D-F622-6C7CF73993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21FFCF9-7F19-73E4-9281-65078F6DE39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2" t="3410" r="7305"/>
          <a:stretch/>
        </p:blipFill>
        <p:spPr bwMode="auto">
          <a:xfrm>
            <a:off x="4344988" y="2685237"/>
            <a:ext cx="4494212" cy="36915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74552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5756-5F27-0360-0870-A9047556B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de-DE" dirty="0"/>
              <a:t>BER Analysis AWGN Channel</a:t>
            </a:r>
            <a:br>
              <a:rPr lang="de-DE" dirty="0"/>
            </a:br>
            <a:r>
              <a:rPr lang="de-DE" dirty="0"/>
              <a:t>6dB and 12dB SNR difference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E9C67-B572-226E-8F66-83FC9BD3C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30387"/>
            <a:ext cx="46812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sz="2000" b="0" dirty="0"/>
              <a:t>Combined BER is dominated by the spatial stream with higher 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b="0" dirty="0"/>
              <a:t>With a large SNR difference (e.g. 12dB), increasing the constellation size (QPSK </a:t>
            </a:r>
            <a:r>
              <a:rPr lang="de-DE" sz="2000" b="0" dirty="0">
                <a:sym typeface="Wingdings" panose="05000000000000000000" pitchFamily="2" charset="2"/>
              </a:rPr>
              <a:t></a:t>
            </a:r>
            <a:r>
              <a:rPr lang="de-DE" sz="2000" b="0" dirty="0"/>
              <a:t> 16 QAM) on the good spatial stream improves the overall 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b="0" dirty="0"/>
              <a:t>more error-free bits on the good 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b="0" dirty="0"/>
              <a:t>same errors on the bad stream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b="0" dirty="0"/>
              <a:t>Conclusion: SNR difference between streams is an important driver for MCS selection, but decoder effects need to be considered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Implications for rate adaptation</a:t>
            </a:r>
            <a:endParaRPr lang="de-DE" sz="1600" b="0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595687C-1834-719E-3A95-12B3CFFABE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708" t="1520" r="8208" b="3040"/>
          <a:stretch/>
        </p:blipFill>
        <p:spPr>
          <a:xfrm>
            <a:off x="5186363" y="1763454"/>
            <a:ext cx="3451874" cy="2409293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2D0DB-CA5C-01AD-72EC-45625373EE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52490-54DB-DC66-886C-DA98A6161E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9BBCE-435D-A630-F91D-1BCADE51CA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153A30-3798-D246-CC7E-313944A2B1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06" t="2897" r="4733" b="1865"/>
          <a:stretch/>
        </p:blipFill>
        <p:spPr>
          <a:xfrm>
            <a:off x="5234312" y="4172747"/>
            <a:ext cx="3355975" cy="229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426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FCA32ED-711B-9BB1-6560-93C4C6209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WLAN Channel Example without BF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9E91368-C519-50B9-9B44-421E901EBA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800600" cy="4113213"/>
          </a:xfrm>
        </p:spPr>
        <p:txBody>
          <a:bodyPr/>
          <a:lstStyle/>
          <a:p>
            <a:r>
              <a:rPr lang="de-DE" dirty="0"/>
              <a:t>Simulation Results</a:t>
            </a:r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de-DE" sz="2000" dirty="0"/>
              <a:t>Without beamforming, the SNR difference between spatial steams is small</a:t>
            </a:r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de-DE" sz="2000" dirty="0"/>
              <a:t>The same behavior as for the AWGN channel is observed:</a:t>
            </a:r>
          </a:p>
          <a:p>
            <a:pPr marL="581025" lvl="2" indent="-180975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/>
                </a:solidFill>
              </a:rPr>
              <a:t>BER can be lowered on one of the streams, but at significant performance penalty</a:t>
            </a:r>
          </a:p>
          <a:p>
            <a:pPr marL="581025" lvl="2" indent="-180975">
              <a:buFont typeface="Arial" panose="020B0604020202020204" pitchFamily="34" charset="0"/>
              <a:buChar char="•"/>
            </a:pPr>
            <a:r>
              <a:rPr lang="de-DE" sz="1600" dirty="0"/>
              <a:t>The required SNR is lowered by less then 1 dB from mcs 4 (6 bit/s/Hz) to mcs 4/2 (4.5 bit/s/Hz) </a:t>
            </a:r>
            <a:endParaRPr lang="en-US" sz="1600" dirty="0"/>
          </a:p>
          <a:p>
            <a:pPr marL="581025" lvl="2" indent="-180975">
              <a:buFont typeface="Arial" panose="020B0604020202020204" pitchFamily="34" charset="0"/>
              <a:buChar char="•"/>
            </a:pPr>
            <a:r>
              <a:rPr lang="de-DE" sz="1600" dirty="0"/>
              <a:t>There is no performance (throughput) advantage advantage unequal modulation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66D0C6-110E-1DBE-F759-9CA5269038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9801C-5078-ADFF-F113-705A99F26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5E5767-4F01-2D65-7B29-C8067FDFB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A5ED957-4D00-863A-24A5-548C11FA039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4" t="5136" r="5953" b="5696"/>
          <a:stretch/>
        </p:blipFill>
        <p:spPr bwMode="auto">
          <a:xfrm>
            <a:off x="5495714" y="1905000"/>
            <a:ext cx="2976990" cy="22762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F7BF18B-3C48-9091-3D0B-1DD529F8260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" t="1592" r="6708"/>
          <a:stretch/>
        </p:blipFill>
        <p:spPr bwMode="auto">
          <a:xfrm>
            <a:off x="5357818" y="4167637"/>
            <a:ext cx="3252782" cy="22323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695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E4A7E8-9946-48D8-B4A6-2E5F95C6E1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DC62E1-60E5-4BCD-8D23-B7CE7759E6C5}">
  <ds:schemaRefs>
    <ds:schemaRef ds:uri="http://www.w3.org/XML/1998/namespace"/>
    <ds:schemaRef ds:uri="6b22517d-d879-4a65-9734-496d2dd5d1e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9bfd848a-1557-471e-aab3-1b6857636095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CCA6C7-7C58-4075-868A-BD0DE64266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1281</TotalTime>
  <Words>1236</Words>
  <Application>Microsoft Office PowerPoint</Application>
  <PresentationFormat>On-screen Show (4:3)</PresentationFormat>
  <Paragraphs>166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Unicode MS</vt:lpstr>
      <vt:lpstr>Times New Roman</vt:lpstr>
      <vt:lpstr>Wingdings</vt:lpstr>
      <vt:lpstr>Office Theme</vt:lpstr>
      <vt:lpstr>Document</vt:lpstr>
      <vt:lpstr>UEQM Benefit Analysis</vt:lpstr>
      <vt:lpstr>Abstract</vt:lpstr>
      <vt:lpstr>Effect of UEQM on BER</vt:lpstr>
      <vt:lpstr>Analysis setup</vt:lpstr>
      <vt:lpstr>(1) UEQM without BF</vt:lpstr>
      <vt:lpstr>(2) UEQM for varying SNR difference</vt:lpstr>
      <vt:lpstr>(2) UEQM for varying SNR difference – cont.</vt:lpstr>
      <vt:lpstr>BER Analysis AWGN Channel 6dB and 12dB SNR difference</vt:lpstr>
      <vt:lpstr>WLAN Channel Example without BF</vt:lpstr>
      <vt:lpstr>WLAN Channel Example: B LOS 2x2</vt:lpstr>
      <vt:lpstr>Implications for Link Adaptation</vt:lpstr>
      <vt:lpstr>Link Adaptation Option I –  Using existing feedback</vt:lpstr>
      <vt:lpstr>Link Adaptation Option II –  Using existing feedback</vt:lpstr>
      <vt:lpstr>Link Adaptation Option III –  Additional feedback</vt:lpstr>
      <vt:lpstr>Link Adaptation Comparison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UEQM Benefit Analsyis</dc:title>
  <dc:creator>Sigurd Schelstraete</dc:creator>
  <cp:lastModifiedBy>Sigurd Schelstraete</cp:lastModifiedBy>
  <cp:revision>29</cp:revision>
  <cp:lastPrinted>1601-01-01T00:00:00Z</cp:lastPrinted>
  <dcterms:created xsi:type="dcterms:W3CDTF">2024-02-05T17:34:31Z</dcterms:created>
  <dcterms:modified xsi:type="dcterms:W3CDTF">2024-03-06T22:13:39Z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