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5"/>
  </p:notesMasterIdLst>
  <p:handoutMasterIdLst>
    <p:handoutMasterId r:id="rId16"/>
  </p:handoutMasterIdLst>
  <p:sldIdLst>
    <p:sldId id="287" r:id="rId7"/>
    <p:sldId id="335" r:id="rId8"/>
    <p:sldId id="358" r:id="rId9"/>
    <p:sldId id="355" r:id="rId10"/>
    <p:sldId id="359" r:id="rId11"/>
    <p:sldId id="346" r:id="rId12"/>
    <p:sldId id="360" r:id="rId13"/>
    <p:sldId id="35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2576" autoAdjust="0"/>
  </p:normalViewPr>
  <p:slideViewPr>
    <p:cSldViewPr snapToGrid="0">
      <p:cViewPr varScale="1">
        <p:scale>
          <a:sx n="63" d="100"/>
          <a:sy n="63" d="100"/>
        </p:scale>
        <p:origin x="90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[*] The prime integer which is less than and closest to 52 is 47. So the number of the root ZC sequences is 46.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3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66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054597" y="332601"/>
            <a:ext cx="32060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4/</a:t>
            </a:r>
            <a:r>
              <a:rPr lang="en-US" altLang="zh-CN" sz="1800" b="1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431</a:t>
            </a:r>
            <a:r>
              <a:rPr lang="en-US" sz="1800" b="1" dirty="0" err="1" smtClean="0">
                <a:cs typeface="+mn-cs"/>
              </a:rPr>
              <a:t>r</a:t>
            </a:r>
            <a:r>
              <a:rPr lang="en-US" altLang="zh-CN" sz="1800" b="1" dirty="0" err="1" smtClean="0">
                <a:cs typeface="+mn-cs"/>
              </a:rPr>
              <a:t>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4128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Mar 2024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Signal for preemption request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</a:t>
            </a:r>
            <a:r>
              <a:rPr lang="en-US" altLang="zh-CN" sz="2000" b="0" dirty="0" smtClean="0"/>
              <a:t>3</a:t>
            </a:r>
            <a:r>
              <a:rPr lang="en-GB" sz="2000" b="0" dirty="0" smtClean="0"/>
              <a:t>-11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7882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942901"/>
              </p:ext>
            </p:extLst>
          </p:nvPr>
        </p:nvGraphicFramePr>
        <p:xfrm>
          <a:off x="1065213" y="3319463"/>
          <a:ext cx="10883900" cy="503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8" name="Document" r:id="rId4" imgW="9612588" imgH="4459224" progId="Word.Document.8">
                  <p:embed/>
                </p:oleObj>
              </mc:Choice>
              <mc:Fallback>
                <p:oleObj name="Document" r:id="rId4" imgW="9612588" imgH="4459224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3319463"/>
                        <a:ext cx="10883900" cy="5033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602300"/>
            <a:ext cx="10363200" cy="2381744"/>
          </a:xfrm>
        </p:spPr>
        <p:txBody>
          <a:bodyPr/>
          <a:lstStyle/>
          <a:p>
            <a:r>
              <a:rPr lang="en-US" altLang="zh-CN" sz="1800" dirty="0" smtClean="0"/>
              <a:t>To achieve low latency, preemption is a good approach.</a:t>
            </a:r>
          </a:p>
          <a:p>
            <a:pPr marL="0" indent="0">
              <a:buNone/>
            </a:pPr>
            <a:endParaRPr lang="en-US" altLang="zh-CN" sz="1800" dirty="0" smtClean="0"/>
          </a:p>
          <a:p>
            <a:r>
              <a:rPr lang="en-US" altLang="zh-CN" sz="1800" dirty="0" smtClean="0"/>
              <a:t>Many contributions provide preemption solutions</a:t>
            </a:r>
            <a:r>
              <a:rPr lang="en-US" altLang="zh-CN" sz="1600" dirty="0" smtClean="0"/>
              <a:t>.</a:t>
            </a:r>
          </a:p>
          <a:p>
            <a:pPr marL="0" lvl="1" indent="0">
              <a:buNone/>
            </a:pPr>
            <a:endParaRPr lang="en-US" altLang="zh-CN" sz="1800" b="1" dirty="0" smtClean="0">
              <a:ea typeface="+mn-ea"/>
              <a:cs typeface="+mn-cs"/>
            </a:endParaRPr>
          </a:p>
          <a:p>
            <a:pPr marL="342900" lvl="1" indent="-342900">
              <a:buChar char="•"/>
            </a:pPr>
            <a:r>
              <a:rPr lang="en-US" altLang="zh-CN" sz="1800" b="1" dirty="0" smtClean="0">
                <a:ea typeface="+mn-ea"/>
                <a:cs typeface="+mn-cs"/>
              </a:rPr>
              <a:t>In this contribution, we give considerations and proposals on the preemption request signal.</a:t>
            </a:r>
            <a:endParaRPr lang="en-US" altLang="zh-CN" sz="1800" b="1" dirty="0"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Considerations on preemption request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2" y="1647906"/>
            <a:ext cx="10363200" cy="4546160"/>
          </a:xfrm>
        </p:spPr>
        <p:txBody>
          <a:bodyPr/>
          <a:lstStyle/>
          <a:p>
            <a:r>
              <a:rPr lang="en-US" sz="1800" dirty="0" err="1" smtClean="0"/>
              <a:t>STA</a:t>
            </a:r>
            <a:r>
              <a:rPr lang="en-US" sz="1800" dirty="0" smtClean="0"/>
              <a:t>(s) that are going to send preemption request after the ongoing transmitting </a:t>
            </a:r>
            <a:r>
              <a:rPr lang="en-US" sz="1800" dirty="0" err="1" smtClean="0"/>
              <a:t>PPDU</a:t>
            </a:r>
            <a:r>
              <a:rPr lang="en-US" sz="1800" dirty="0" smtClean="0"/>
              <a:t>, have got time and frequency synchronization with the </a:t>
            </a:r>
            <a:r>
              <a:rPr lang="en-US" sz="1800" dirty="0" err="1" smtClean="0"/>
              <a:t>PPDU</a:t>
            </a:r>
            <a:r>
              <a:rPr lang="en-US" sz="1800" dirty="0" smtClean="0"/>
              <a:t>.</a:t>
            </a:r>
          </a:p>
          <a:p>
            <a:pPr lvl="1"/>
            <a:r>
              <a:rPr lang="en-US" sz="1600" dirty="0" smtClean="0"/>
              <a:t>So the </a:t>
            </a:r>
            <a:r>
              <a:rPr lang="en-US" altLang="zh-CN" sz="1600" dirty="0" smtClean="0"/>
              <a:t>preemption request</a:t>
            </a:r>
            <a:r>
              <a:rPr lang="en-US" sz="1600" dirty="0" smtClean="0"/>
              <a:t> does not need to be a complete </a:t>
            </a:r>
            <a:r>
              <a:rPr lang="en-US" sz="1600" dirty="0" err="1" smtClean="0"/>
              <a:t>PPDU</a:t>
            </a:r>
            <a:endParaRPr lang="en-US" sz="1600" dirty="0" smtClean="0"/>
          </a:p>
          <a:p>
            <a:pPr lvl="1"/>
            <a:r>
              <a:rPr lang="en-US" sz="1600" dirty="0" smtClean="0"/>
              <a:t>It is simpler to use a signal that is easy to be detected.</a:t>
            </a:r>
          </a:p>
          <a:p>
            <a:pPr lvl="1"/>
            <a:r>
              <a:rPr lang="en-US" sz="1600" dirty="0" smtClean="0"/>
              <a:t>It is recommended to use orthogonal sequences as the preemption request.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altLang="zh-CN" sz="1800" dirty="0" smtClean="0"/>
              <a:t>Take </a:t>
            </a:r>
            <a:r>
              <a:rPr lang="en-US" altLang="zh-CN" sz="1800" dirty="0" err="1" smtClean="0"/>
              <a:t>Zadoff</a:t>
            </a:r>
            <a:r>
              <a:rPr lang="en-US" altLang="zh-CN" sz="1800" dirty="0" smtClean="0"/>
              <a:t> Chu sequences for instance.</a:t>
            </a:r>
            <a:endParaRPr lang="en-US" altLang="zh-CN" sz="1800" dirty="0"/>
          </a:p>
          <a:p>
            <a:pPr lvl="1"/>
            <a:r>
              <a:rPr lang="en-US" altLang="zh-CN" sz="1600" dirty="0" smtClean="0"/>
              <a:t>1 symbol on </a:t>
            </a:r>
            <a:r>
              <a:rPr lang="en-US" altLang="zh-CN" sz="1600" dirty="0"/>
              <a:t>52 subcarriers can </a:t>
            </a:r>
            <a:r>
              <a:rPr lang="en-US" altLang="zh-CN" sz="1600" dirty="0" smtClean="0"/>
              <a:t>have 46</a:t>
            </a:r>
            <a:r>
              <a:rPr lang="en-US" altLang="zh-CN" sz="1600" baseline="30000" dirty="0" smtClean="0"/>
              <a:t>[*]</a:t>
            </a:r>
            <a:r>
              <a:rPr lang="en-US" altLang="zh-CN" sz="1600" dirty="0" smtClean="0"/>
              <a:t>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 which are orthogonal to each other. </a:t>
            </a:r>
          </a:p>
          <a:p>
            <a:pPr lvl="1"/>
            <a:r>
              <a:rPr lang="en-US" altLang="zh-CN" sz="1600" dirty="0" smtClean="0"/>
              <a:t>Each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 can generate M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 by cyclic shift. The generated sequences are easy to be detected by autocorrelation with the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sequence. M is 46 if the coverage radius is less than 100 meters.</a:t>
            </a:r>
          </a:p>
          <a:p>
            <a:pPr lvl="1"/>
            <a:r>
              <a:rPr lang="en-US" altLang="zh-CN" sz="1600" dirty="0" smtClean="0"/>
              <a:t>Different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 transmitted in same duration on the channel can be addressed simultaneously. </a:t>
            </a:r>
          </a:p>
          <a:p>
            <a:pPr lvl="1"/>
            <a:r>
              <a:rPr lang="en-US" altLang="zh-CN" sz="1600" dirty="0" smtClean="0"/>
              <a:t>A </a:t>
            </a:r>
            <a:r>
              <a:rPr lang="en-US" altLang="zh-CN" sz="1600" dirty="0" err="1"/>
              <a:t>ZC</a:t>
            </a:r>
            <a:r>
              <a:rPr lang="en-US" altLang="zh-CN" sz="1600" dirty="0"/>
              <a:t> sequence can be assigned to a </a:t>
            </a:r>
            <a:r>
              <a:rPr lang="en-US" altLang="zh-CN" sz="1600" dirty="0" err="1"/>
              <a:t>STA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that has </a:t>
            </a:r>
            <a:r>
              <a:rPr lang="en-US" altLang="zh-CN" sz="1600" dirty="0"/>
              <a:t>potential LL </a:t>
            </a:r>
            <a:r>
              <a:rPr lang="en-US" altLang="zh-CN" sz="1600" dirty="0" smtClean="0"/>
              <a:t>traffic </a:t>
            </a:r>
            <a:r>
              <a:rPr lang="en-US" altLang="zh-CN" sz="1600" dirty="0"/>
              <a:t>in association procedure.</a:t>
            </a:r>
          </a:p>
          <a:p>
            <a:endParaRPr lang="en-US" sz="1800" dirty="0" smtClean="0"/>
          </a:p>
          <a:p>
            <a:r>
              <a:rPr lang="en-US" sz="1800" dirty="0" smtClean="0"/>
              <a:t>The TX power for the PR can be determined.</a:t>
            </a:r>
            <a:endParaRPr lang="en-US" altLang="zh-CN" sz="1800" dirty="0" smtClean="0"/>
          </a:p>
          <a:p>
            <a:pPr lvl="1"/>
            <a:r>
              <a:rPr lang="en-US" sz="1600" dirty="0" smtClean="0"/>
              <a:t>Path loss + target power to receive.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UL Preemption in DL </a:t>
            </a:r>
            <a:r>
              <a:rPr lang="en-US" dirty="0" err="1" smtClean="0"/>
              <a:t>TXOP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8944" y="1613996"/>
            <a:ext cx="8388626" cy="4814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UL Preemption in UL </a:t>
            </a:r>
            <a:r>
              <a:rPr lang="en-US" dirty="0" err="1" smtClean="0"/>
              <a:t>TXOP</a:t>
            </a:r>
            <a:r>
              <a:rPr lang="en-US" dirty="0" smtClean="0"/>
              <a:t> of another </a:t>
            </a:r>
            <a:r>
              <a:rPr lang="en-US" dirty="0" err="1" smtClean="0"/>
              <a:t>STA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8315" y="1531969"/>
            <a:ext cx="8380674" cy="4700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60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78009"/>
            <a:ext cx="10363200" cy="1556781"/>
          </a:xfrm>
        </p:spPr>
        <p:txBody>
          <a:bodyPr/>
          <a:lstStyle/>
          <a:p>
            <a:r>
              <a:rPr lang="en-US" altLang="zh-CN" sz="1800" dirty="0"/>
              <a:t>In this contribution, we give considerations and proposals on the preemption request signal</a:t>
            </a:r>
            <a:r>
              <a:rPr lang="en-US" altLang="zh-CN" sz="1800" dirty="0" smtClean="0"/>
              <a:t>.</a:t>
            </a:r>
          </a:p>
          <a:p>
            <a:pPr lvl="1"/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sequences are proposed for preemption request.</a:t>
            </a:r>
          </a:p>
          <a:p>
            <a:endParaRPr lang="en-US" altLang="zh-CN" sz="18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893833"/>
            <a:ext cx="10363200" cy="3354567"/>
          </a:xfrm>
        </p:spPr>
        <p:txBody>
          <a:bodyPr/>
          <a:lstStyle/>
          <a:p>
            <a:r>
              <a:rPr lang="en-US" altLang="zh-CN" sz="1800" dirty="0" smtClean="0"/>
              <a:t>ZC sequence has </a:t>
            </a:r>
            <a:r>
              <a:rPr lang="en-US" altLang="zh-CN" sz="1800" dirty="0"/>
              <a:t>been </a:t>
            </a:r>
            <a:r>
              <a:rPr lang="en-US" altLang="zh-CN" sz="1800" dirty="0" smtClean="0"/>
              <a:t>used as msg1 in </a:t>
            </a:r>
            <a:r>
              <a:rPr lang="en-US" altLang="zh-CN" sz="1800" dirty="0"/>
              <a:t>LTE/NR for </a:t>
            </a:r>
            <a:r>
              <a:rPr lang="en-US" altLang="zh-CN" sz="1800" dirty="0" smtClean="0"/>
              <a:t>random access procedure</a:t>
            </a:r>
          </a:p>
          <a:p>
            <a:pPr lvl="1"/>
            <a:r>
              <a:rPr lang="en-US" altLang="zh-CN" sz="1600" dirty="0" smtClean="0"/>
              <a:t>The Base Station can simultaneously detect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sequence(s) transmitted in one timeslot on the channel </a:t>
            </a:r>
            <a:r>
              <a:rPr lang="en-US" altLang="zh-CN" sz="1600" dirty="0"/>
              <a:t>and address the User Equipment(s) that sent the </a:t>
            </a:r>
            <a:r>
              <a:rPr lang="en-US" altLang="zh-CN" sz="1600" dirty="0" err="1"/>
              <a:t>msg1</a:t>
            </a:r>
            <a:r>
              <a:rPr lang="en-US" altLang="zh-CN" sz="1600" dirty="0"/>
              <a:t>(s), i.e</a:t>
            </a:r>
            <a:r>
              <a:rPr lang="en-US" altLang="zh-CN" sz="1600" dirty="0" smtClean="0"/>
              <a:t>.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sequence(s).</a:t>
            </a:r>
          </a:p>
          <a:p>
            <a:pPr lvl="1"/>
            <a:r>
              <a:rPr lang="en-US" altLang="zh-CN" sz="1600" dirty="0" smtClean="0"/>
              <a:t>It has been verified in real deployment.</a:t>
            </a:r>
          </a:p>
          <a:p>
            <a:pPr lvl="1"/>
            <a:endParaRPr lang="en-US" altLang="zh-CN" sz="1800" dirty="0"/>
          </a:p>
          <a:p>
            <a:r>
              <a:rPr lang="en-US" altLang="zh-CN" sz="1800" dirty="0" smtClean="0"/>
              <a:t>The advantages of </a:t>
            </a:r>
            <a:r>
              <a:rPr lang="en-US" altLang="zh-CN" sz="1800" dirty="0" err="1" smtClean="0"/>
              <a:t>ZC</a:t>
            </a:r>
            <a:r>
              <a:rPr lang="en-US" altLang="zh-CN" sz="1800" dirty="0" smtClean="0"/>
              <a:t> sequence</a:t>
            </a:r>
            <a:endParaRPr lang="en-US" altLang="zh-CN" sz="1800" dirty="0"/>
          </a:p>
          <a:p>
            <a:pPr lvl="1"/>
            <a:r>
              <a:rPr lang="en-US" altLang="zh-CN" sz="1600" dirty="0" smtClean="0"/>
              <a:t>Good autocorrelation between a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 and any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 it generates by cyclic shift (outstanding detection performance)</a:t>
            </a:r>
          </a:p>
          <a:p>
            <a:pPr lvl="1"/>
            <a:r>
              <a:rPr lang="en-US" altLang="zh-CN" sz="1600" dirty="0" smtClean="0"/>
              <a:t>Low cross correlation between one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 and another root </a:t>
            </a:r>
            <a:r>
              <a:rPr lang="en-US" altLang="zh-CN" sz="1600" dirty="0" err="1" smtClean="0"/>
              <a:t>ZC</a:t>
            </a:r>
            <a:r>
              <a:rPr lang="en-US" altLang="zh-CN" sz="1600" dirty="0" smtClean="0"/>
              <a:t> sequence </a:t>
            </a:r>
            <a:endParaRPr lang="en-US" altLang="zh-CN" sz="1600" dirty="0"/>
          </a:p>
          <a:p>
            <a:pPr lvl="1"/>
            <a:r>
              <a:rPr lang="en-US" altLang="zh-CN" sz="1600" dirty="0" smtClean="0"/>
              <a:t>Constant envelop (low </a:t>
            </a:r>
            <a:r>
              <a:rPr lang="en-US" altLang="zh-CN" sz="1600" dirty="0" err="1" smtClean="0"/>
              <a:t>PAPR</a:t>
            </a:r>
            <a:r>
              <a:rPr lang="en-US" altLang="zh-CN" sz="1600" dirty="0" smtClean="0"/>
              <a:t>)</a:t>
            </a:r>
          </a:p>
          <a:p>
            <a:pPr lvl="1"/>
            <a:r>
              <a:rPr lang="en-US" altLang="zh-CN" sz="1600" dirty="0"/>
              <a:t>Output of a </a:t>
            </a:r>
            <a:r>
              <a:rPr lang="en-US" altLang="zh-CN" sz="1600" dirty="0" err="1"/>
              <a:t>ZC</a:t>
            </a:r>
            <a:r>
              <a:rPr lang="en-US" altLang="zh-CN" sz="1600" dirty="0"/>
              <a:t> sequence through </a:t>
            </a:r>
            <a:r>
              <a:rPr lang="en-US" altLang="zh-CN" sz="1600" dirty="0" err="1"/>
              <a:t>FFT</a:t>
            </a:r>
            <a:r>
              <a:rPr lang="en-US" altLang="zh-CN" sz="1600" dirty="0"/>
              <a:t> is still a </a:t>
            </a:r>
            <a:r>
              <a:rPr lang="en-US" altLang="zh-CN" sz="1600" dirty="0" err="1"/>
              <a:t>ZC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sequence. (simple signal processing)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 txBox="1">
            <a:spLocks/>
          </p:cNvSpPr>
          <p:nvPr/>
        </p:nvSpPr>
        <p:spPr bwMode="auto">
          <a:xfrm>
            <a:off x="972541" y="1610360"/>
            <a:ext cx="103632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/>
              <a:t>ZC sequence</a:t>
            </a:r>
          </a:p>
          <a:p>
            <a:pPr lvl="1"/>
            <a:r>
              <a:rPr lang="en-US" altLang="zh-CN" sz="1800" kern="0" dirty="0" smtClean="0"/>
              <a:t>q is from 1 to N</a:t>
            </a:r>
            <a:r>
              <a:rPr lang="en-US" altLang="zh-CN" sz="1100" kern="0" dirty="0" smtClean="0"/>
              <a:t>ZC</a:t>
            </a:r>
            <a:r>
              <a:rPr lang="en-US" altLang="zh-CN" sz="1800" kern="0" dirty="0" smtClean="0"/>
              <a:t> -1 for </a:t>
            </a:r>
            <a:r>
              <a:rPr lang="en-US" altLang="zh-CN" sz="1800" kern="0" dirty="0"/>
              <a:t>N</a:t>
            </a:r>
            <a:r>
              <a:rPr lang="en-US" altLang="zh-CN" sz="1100" kern="0" dirty="0"/>
              <a:t>ZC</a:t>
            </a:r>
            <a:r>
              <a:rPr lang="en-US" altLang="zh-CN" sz="1800" kern="0" dirty="0"/>
              <a:t> -</a:t>
            </a:r>
            <a:r>
              <a:rPr lang="en-US" altLang="zh-CN" sz="1800" kern="0" dirty="0" smtClean="0"/>
              <a:t>1 root sequences</a:t>
            </a:r>
          </a:p>
          <a:p>
            <a:pPr lvl="1"/>
            <a:r>
              <a:rPr lang="en-US" altLang="zh-CN" sz="1800" kern="0" dirty="0" smtClean="0"/>
              <a:t>Each root sequence can generate N</a:t>
            </a:r>
            <a:r>
              <a:rPr lang="en-US" altLang="zh-CN" sz="1100" kern="0" dirty="0" smtClean="0"/>
              <a:t>ZC</a:t>
            </a:r>
            <a:r>
              <a:rPr lang="en-US" altLang="zh-CN" sz="1800" kern="0" dirty="0" smtClean="0"/>
              <a:t> -1 sequences by cyclic shift.</a:t>
            </a:r>
          </a:p>
        </p:txBody>
      </p:sp>
      <p:pic>
        <p:nvPicPr>
          <p:cNvPr id="7" name="图片 6"/>
          <p:cNvPicPr/>
          <p:nvPr/>
        </p:nvPicPr>
        <p:blipFill>
          <a:blip r:embed="rId2"/>
          <a:stretch>
            <a:fillRect/>
          </a:stretch>
        </p:blipFill>
        <p:spPr>
          <a:xfrm>
            <a:off x="6464934" y="1600200"/>
            <a:ext cx="4792345" cy="67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35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[1] </a:t>
            </a:r>
            <a:r>
              <a:rPr lang="en-US" altLang="zh-CN" sz="1800" b="0" dirty="0" smtClean="0"/>
              <a:t>11-24-0103-01-00bn-txop-level-preemption-for-low-latency-application-in-802-11bn Juan Fang</a:t>
            </a:r>
          </a:p>
          <a:p>
            <a:pPr marL="0" indent="0">
              <a:buNone/>
            </a:pPr>
            <a:r>
              <a:rPr lang="en-US" altLang="zh-CN" sz="1800" b="0" dirty="0" smtClean="0"/>
              <a:t>[</a:t>
            </a:r>
            <a:r>
              <a:rPr lang="en-US" altLang="zh-CN" sz="1800" b="0" dirty="0"/>
              <a:t>2] </a:t>
            </a:r>
            <a:r>
              <a:rPr lang="en-US" altLang="zh-CN" sz="1800" b="0" dirty="0" smtClean="0"/>
              <a:t>11-23-1229-01-0uhr-preemption-for-low-latency-application-follow-up Juan Fang</a:t>
            </a:r>
          </a:p>
          <a:p>
            <a:pPr marL="0" indent="0">
              <a:buNone/>
            </a:pPr>
            <a:r>
              <a:rPr lang="en-US" altLang="zh-CN" sz="1800" b="0" dirty="0"/>
              <a:t>[3] 11-23-1886-03-00bn-preemption-techniques-to-meet-low-latency-ll-targets Giovanni </a:t>
            </a:r>
            <a:r>
              <a:rPr lang="en-US" altLang="zh-CN" sz="1800" b="0" dirty="0" smtClean="0"/>
              <a:t>Chisci</a:t>
            </a:r>
          </a:p>
          <a:p>
            <a:pPr marL="0" indent="0">
              <a:buNone/>
            </a:pPr>
            <a:r>
              <a:rPr lang="en-US" altLang="zh-CN" sz="1800" b="0" dirty="0"/>
              <a:t>[4] </a:t>
            </a:r>
            <a:r>
              <a:rPr lang="en-US" altLang="zh-CN" sz="1800" b="0" dirty="0" smtClean="0"/>
              <a:t>11-24-0247-00-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-considerations-on-</a:t>
            </a:r>
            <a:r>
              <a:rPr lang="en-US" altLang="zh-CN" sz="1800" b="0" dirty="0" err="1" smtClean="0"/>
              <a:t>ll</a:t>
            </a:r>
            <a:r>
              <a:rPr lang="en-US" altLang="zh-CN" sz="1800" b="0" dirty="0"/>
              <a:t>-preemption </a:t>
            </a:r>
            <a:r>
              <a:rPr lang="en-US" altLang="zh-CN" sz="1800" b="0" dirty="0" err="1"/>
              <a:t>Woojin</a:t>
            </a:r>
            <a:r>
              <a:rPr lang="en-US" altLang="zh-CN" sz="1800" b="0" dirty="0"/>
              <a:t> </a:t>
            </a:r>
            <a:r>
              <a:rPr lang="en-US" altLang="zh-CN" sz="1800" b="0" dirty="0" err="1" smtClean="0"/>
              <a:t>Ahn</a:t>
            </a:r>
            <a:endParaRPr lang="en-US" altLang="zh-CN" sz="1800" b="0" dirty="0" smtClean="0"/>
          </a:p>
          <a:p>
            <a:pPr marL="0" indent="0">
              <a:buNone/>
            </a:pPr>
            <a:r>
              <a:rPr lang="en-US" altLang="zh-CN" sz="1800" b="0" dirty="0"/>
              <a:t>[5] </a:t>
            </a:r>
            <a:r>
              <a:rPr lang="en-US" altLang="zh-CN" sz="1800" b="0" dirty="0" smtClean="0"/>
              <a:t>11-24-0390-00-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-a-uniform-procedure-for-preemption </a:t>
            </a:r>
            <a:r>
              <a:rPr lang="en-US" altLang="zh-CN" sz="1800" b="0" dirty="0" err="1" smtClean="0"/>
              <a:t>Yunbo</a:t>
            </a:r>
            <a:r>
              <a:rPr lang="en-US" altLang="zh-CN" sz="1800" b="0" dirty="0" smtClean="0"/>
              <a:t> Li</a:t>
            </a:r>
          </a:p>
          <a:p>
            <a:pPr marL="0" indent="0">
              <a:buNone/>
            </a:pPr>
            <a:endParaRPr lang="en-US" altLang="zh-CN" sz="1800" b="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BA9EAD-5E93-4988-B4D5-D9C514118B20}">
  <ds:schemaRefs>
    <ds:schemaRef ds:uri="http://purl.org/dc/elements/1.1/"/>
    <ds:schemaRef ds:uri="71c5aaf6-e6ce-465b-b873-5148d2a4c105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b2c2079-970b-4903-b87d-51c00d6cde94"/>
    <ds:schemaRef ds:uri="66485f1d-aa39-44dc-9c7d-ec1e296eeb56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17890</TotalTime>
  <Words>531</Words>
  <Application>Microsoft Office PowerPoint</Application>
  <PresentationFormat>宽屏</PresentationFormat>
  <Paragraphs>69</Paragraphs>
  <Slides>8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802-11-Submission</vt:lpstr>
      <vt:lpstr>Document</vt:lpstr>
      <vt:lpstr>Signal for preemption request</vt:lpstr>
      <vt:lpstr>Background</vt:lpstr>
      <vt:lpstr>Considerations on preemption request</vt:lpstr>
      <vt:lpstr>UL Preemption in DL TXOP</vt:lpstr>
      <vt:lpstr>UL Preemption in UL TXOP of another STA</vt:lpstr>
      <vt:lpstr>Conclusion</vt:lpstr>
      <vt:lpstr>Appendix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/>
  <cp:lastModifiedBy>顾祥新 (Xiangxin Gu)</cp:lastModifiedBy>
  <cp:revision>362</cp:revision>
  <dcterms:created xsi:type="dcterms:W3CDTF">2020-11-25T01:30:38Z</dcterms:created>
  <dcterms:modified xsi:type="dcterms:W3CDTF">2024-03-10T21:30:17Z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