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251" r:id="rId3"/>
    <p:sldId id="1276" r:id="rId4"/>
    <p:sldId id="1259" r:id="rId5"/>
    <p:sldId id="1267" r:id="rId6"/>
    <p:sldId id="1265" r:id="rId7"/>
    <p:sldId id="1266" r:id="rId8"/>
    <p:sldId id="1256" r:id="rId9"/>
    <p:sldId id="1281" r:id="rId10"/>
    <p:sldId id="1280" r:id="rId11"/>
    <p:sldId id="1268" r:id="rId12"/>
    <p:sldId id="1278" r:id="rId13"/>
    <p:sldId id="1271" r:id="rId14"/>
    <p:sldId id="127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25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차동주/연구원/C&amp;M표준(연)IoT커넥티비티표준TP(dongju.cha@lge.com)" initials="동차" lastIdx="3" clrIdx="1">
    <p:extLst>
      <p:ext uri="{19B8F6BF-5375-455C-9EA6-DF929625EA0E}">
        <p15:presenceInfo xmlns:p15="http://schemas.microsoft.com/office/powerpoint/2012/main" userId="S::dongju.cha@lge.com::8bd7ce68-320b-4735-9359-8f32c17f0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86620" autoAdjust="0"/>
  </p:normalViewPr>
  <p:slideViewPr>
    <p:cSldViewPr>
      <p:cViewPr varScale="1">
        <p:scale>
          <a:sx n="124" d="100"/>
          <a:sy n="124" d="100"/>
        </p:scale>
        <p:origin x="12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1518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449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6885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0024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1453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73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>
                <a:cs typeface="Arial" charset="0"/>
              </a:rPr>
              <a:t>IEEE 802.11-24/0427r0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  <a:ea typeface="굴림" panose="020B0600000101010101" pitchFamily="50" charset="-127"/>
              </a:rPr>
              <a:t>Enabling Non-Primary Channel Access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2024-03-05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979FB678-2185-1391-FBD7-231E700E9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727819"/>
              </p:ext>
            </p:extLst>
          </p:nvPr>
        </p:nvGraphicFramePr>
        <p:xfrm>
          <a:off x="685800" y="2514600"/>
          <a:ext cx="7772400" cy="3882985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 Lee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hongwon.lge@lge.com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226583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SP1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STA(s) shall not switch to the non-primary channel when the non-primary channel that STA(s) performs channel access is overlapped with occupied channel of the OBSS PPDU?</a:t>
            </a: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endParaRPr kumimoji="0" lang="en-US" altLang="ko-KR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691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FEA6CA-7810-3935-1391-8C4FF44649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595E1D-2469-99D2-5C06-4AEF4F27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SP2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976F42-0528-D9B4-8C94-C51E8E009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latinLnBrk="0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non-AP STA that is capable of </a:t>
            </a:r>
            <a:r>
              <a:rPr kumimoji="0" lang="en-US" altLang="ko-KR" sz="1600" b="0" i="0" u="none" strike="noStrike" kern="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NPCA </a:t>
            </a: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shall indicate whether it enables or disables the operation of </a:t>
            </a:r>
            <a:r>
              <a:rPr kumimoji="0" lang="en-US" altLang="ko-KR" sz="1600" b="0" i="0" u="none" strike="noStrike" kern="0" cap="none" spc="0" normalizeH="0" baseline="0" noProof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NPCA</a:t>
            </a:r>
            <a:endParaRPr kumimoji="0" lang="en-US" altLang="ko-KR" sz="16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r>
              <a:rPr lang="en-US" altLang="ko-KR" sz="1600">
                <a:latin typeface="Times New Roman"/>
                <a:ea typeface="MS Gothic"/>
              </a:rPr>
              <a:t>Detailed signaling is TBD</a:t>
            </a:r>
            <a:endParaRPr lang="ko-KR" altLang="ko-KR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921E5DB-DD9D-4779-5EB4-63F4DA3C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C62C1C4-3C23-1EB6-D034-A1DD6D53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1342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C844C-56CE-4C82-246A-1449146B3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E22D3-22A5-323C-9A72-AB951197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SP3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980358-075C-A636-3E0F-8DCCA0CF0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800" kern="0">
                <a:solidFill>
                  <a:srgbClr val="000000"/>
                </a:solidFill>
                <a:latin typeface="Times New Roman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ker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AP that is capable of NPCA shall announce whether it enables or disables the opeartion of </a:t>
            </a:r>
            <a:r>
              <a:rPr kumimoji="0" lang="en-US" altLang="ko-KR" sz="1600" kern="0">
                <a:solidFill>
                  <a:srgbClr val="222222"/>
                </a:solidFill>
                <a:latin typeface="Times New Roman"/>
                <a:ea typeface="MS Gothic"/>
                <a:cs typeface="+mn-cs"/>
              </a:rPr>
              <a:t>NPCA</a:t>
            </a:r>
            <a:endParaRPr kumimoji="0" lang="en-US" altLang="ko-KR" sz="1600" kern="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  <a:p>
            <a:pPr lvl="1">
              <a:defRPr/>
            </a:pPr>
            <a:r>
              <a:rPr kumimoji="0" lang="en-US" altLang="ko-KR" sz="1600" kern="0">
                <a:latin typeface="Times New Roman"/>
                <a:ea typeface="MS Gothic"/>
              </a:rPr>
              <a:t>Detailed signaling is TBD</a:t>
            </a:r>
            <a:endParaRPr kumimoji="0" lang="ko-KR" altLang="ko-KR" sz="1600" ker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ko-KR" altLang="en-US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F91C6D6-B2A2-32C1-3283-08D56CF4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C9EF12-3E29-D6D9-6215-40C8B685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554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8DF29-D932-90F6-BD89-A520803CF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F70371-74B2-C107-6F6C-F29868B5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SP4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F98652-9777-3384-E0C7-3521154EF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latinLnBrk="0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non-AP STA that is capable of NPCA shall not switch to the non-primary channel when it recognizes that AP announces its operation of NPCA to be disabled</a:t>
            </a:r>
            <a:endParaRPr lang="ko-KR" altLang="ko-KR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lvl="1" indent="0">
              <a:buNone/>
              <a:defRPr/>
            </a:pPr>
            <a:endParaRPr lang="ko-KR" altLang="ko-KR" sz="1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0F02109-7A33-8507-9576-201D7936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3AB6931-6FAF-67F4-41DD-D05A8050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4871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00251-B644-C803-0E5F-E2800FD21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35B049-691F-71C0-600A-622B02D9B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SP5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9CCF182-80FF-C43C-3EF4-D692E08F1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latinLnBrk="0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altLang="ko-KR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include the following into the 11bn SFD?</a:t>
            </a:r>
          </a:p>
          <a:p>
            <a:pPr lvl="1">
              <a:defRPr/>
            </a:pPr>
            <a:r>
              <a:rPr kumimoji="0" lang="en-US" altLang="ko-KR" sz="16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AP that is capable of NPCA shall not switch to the non-primary channel when it recognizes that all of the associated non-AP STAs that are capable of NPCA indicate its operation of NPCA to be disabled</a:t>
            </a:r>
            <a:endParaRPr lang="ko-KR" altLang="ko-KR" sz="14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0293FF6-B976-96F9-F944-7E3C0698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09E9886-1EC4-53AE-01FB-168D7911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40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6A3375-5020-4FFB-A022-A2E48F5A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8D2E86-51A1-C489-36D0-FE9A07E0F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In the previous contributions, Non-Primary Channel Access (NPCA) mechanism has been discussed widely for efficient wide bandwidth utilization in 11bn [1]~[9]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/>
              <a:t>Basically, many contributions consider STA(s) switches to the Non-Primary Channel (NPCH) when the PCH is BUSY due to OBSS traffic</a:t>
            </a:r>
            <a:endParaRPr lang="en-US" altLang="ko-KR" sz="1800">
              <a:solidFill>
                <a:schemeClr val="tx1"/>
              </a:solidFill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/>
              <a:t>However,</a:t>
            </a:r>
            <a:r>
              <a:rPr lang="ko-KR" altLang="en-US" sz="1800"/>
              <a:t> </a:t>
            </a:r>
            <a:r>
              <a:rPr lang="en-US" altLang="ko-KR" sz="1800">
                <a:solidFill>
                  <a:schemeClr val="tx1"/>
                </a:solidFill>
              </a:rPr>
              <a:t>STA(s) having capability for Non-Primary Channel Access (NPCA) shall switch to </a:t>
            </a:r>
            <a:r>
              <a:rPr lang="en-US" altLang="ko-KR" sz="1800"/>
              <a:t>non-primary channel (NPCH)</a:t>
            </a:r>
            <a:r>
              <a:rPr lang="en-US" altLang="ko-KR" sz="1800">
                <a:solidFill>
                  <a:schemeClr val="tx1"/>
                </a:solidFill>
              </a:rPr>
              <a:t> when primary channel is BUSY due to OBSS PPDU may not be proper in some cases (next slide)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1600">
              <a:solidFill>
                <a:schemeClr val="tx1"/>
              </a:solidFill>
            </a:endParaRP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E46C53-0250-CB2B-5BE2-524C750D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1B1EFF-2EF4-00B2-A106-BD5883B2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53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EE0D3-6B4D-BA36-86D6-F0CB845D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Improper Case for Switching to the NPCH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D52D35-F9FF-36A4-3A5C-7440D81A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Even though the PCH is BUSY due to the OBSS traffic, it </a:t>
            </a:r>
            <a:r>
              <a:rPr lang="en-US" altLang="ko-KR" sz="2000"/>
              <a:t>is</a:t>
            </a:r>
            <a:r>
              <a:rPr lang="en-US" altLang="ko-KR" sz="2000">
                <a:solidFill>
                  <a:schemeClr val="tx1"/>
                </a:solidFill>
              </a:rPr>
              <a:t> not proper to switch to the NPCH in the following cases,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All of the STA(s) associated with AP having capability for NPCA are not capable for NPCA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Occupied channel</a:t>
            </a:r>
            <a:r>
              <a:rPr lang="en-US" altLang="ko-KR" sz="1600">
                <a:solidFill>
                  <a:schemeClr val="tx1"/>
                </a:solidFill>
              </a:rPr>
              <a:t> of the OBSS TXOP is overlapped with the NPCH that STA(s) contends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Basic NAV </a:t>
            </a:r>
            <a:r>
              <a:rPr lang="en-US" altLang="ko-KR" sz="1600"/>
              <a:t>may</a:t>
            </a:r>
            <a:r>
              <a:rPr lang="ko-KR" altLang="en-US" sz="1600"/>
              <a:t> </a:t>
            </a:r>
            <a:r>
              <a:rPr lang="en-US" altLang="ko-KR" sz="1600"/>
              <a:t>be</a:t>
            </a: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en-US" altLang="ko-KR" sz="1600"/>
              <a:t>too short for the STA(s) to obtain the TXOP on the NPCH</a:t>
            </a:r>
            <a:endParaRPr lang="en-US" altLang="ko-KR" sz="1600">
              <a:solidFill>
                <a:schemeClr val="tx1"/>
              </a:solidFill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Besides this, STA(s) may not willing to switch to the NPCH intentionally for the purpose of power saving, QoS requirement, and etc.</a:t>
            </a:r>
            <a:endParaRPr lang="en-US" altLang="ko-KR" sz="160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 kern="1200">
                <a:latin typeface="Times New Roman"/>
                <a:ea typeface="MS Gothic"/>
              </a:rPr>
              <a:t>For these intentional operation, we propose STA(s) having capability for NPCA to enable or disable the operation of NPCA</a:t>
            </a:r>
            <a:endParaRPr lang="en-US" altLang="ko-KR" sz="16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endParaRPr lang="en-US" altLang="ko-KR" sz="1600" kern="1200">
              <a:latin typeface="Times New Roman"/>
              <a:ea typeface="MS Gothic"/>
            </a:endParaRP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AE60477-F10D-5E99-756B-1A11AEF8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A3B07A-D4FB-BEB5-D63B-5B449B39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824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EE0D3-6B4D-BA36-86D6-F0CB845D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/>
              <a:t>NPCA Mode Indication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D52D35-F9FF-36A4-3A5C-7440D81AE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NPCA Mode: A mode of operation that allows STA(s) having capability for NPCA to switch to the NPCH when the PCH is BUSY due to the OBSS PPDU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STA(s) having capability for </a:t>
            </a:r>
            <a:r>
              <a:rPr lang="en-US" altLang="ko-KR" sz="2000">
                <a:solidFill>
                  <a:schemeClr val="tx1"/>
                </a:solidFill>
              </a:rPr>
              <a:t>NPCA</a:t>
            </a:r>
            <a:r>
              <a:rPr lang="en-US" altLang="ko-KR" sz="2000"/>
              <a:t> </a:t>
            </a:r>
            <a:r>
              <a:rPr lang="en-US" altLang="ko-KR" sz="2000">
                <a:solidFill>
                  <a:schemeClr val="tx1"/>
                </a:solidFill>
              </a:rPr>
              <a:t>can enable or disable its NPCA Mode and it needs to be announced by an AP and indicated by a non-AP STA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/>
              <a:t>With this, </a:t>
            </a:r>
            <a:endParaRPr lang="en-US" altLang="ko-KR" sz="20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STA(s) can guarantee that the recipient STA is performing </a:t>
            </a:r>
            <a:r>
              <a:rPr lang="en-US" altLang="ko-KR" sz="1600">
                <a:solidFill>
                  <a:schemeClr val="tx1"/>
                </a:solidFill>
              </a:rPr>
              <a:t>NPCA</a:t>
            </a:r>
            <a:r>
              <a:rPr lang="en-US" altLang="ko-KR" sz="1600" kern="1200">
                <a:latin typeface="Times New Roman"/>
                <a:ea typeface="MS Gothic"/>
              </a:rPr>
              <a:t> when Basic NAV is set on the primary channel due to OBSS PPDU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STA(s) can set enable/disable its </a:t>
            </a:r>
            <a:r>
              <a:rPr lang="en-US" altLang="ko-KR" sz="1600">
                <a:solidFill>
                  <a:schemeClr val="tx1"/>
                </a:solidFill>
              </a:rPr>
              <a:t>NPCA</a:t>
            </a:r>
            <a:r>
              <a:rPr lang="en-US" altLang="ko-KR" sz="1600" kern="1200">
                <a:latin typeface="Times New Roman"/>
                <a:ea typeface="MS Gothic"/>
              </a:rPr>
              <a:t> Mode depending on its intention (e.g., For the purpose of power saving, QoS requirement, or etc.)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AE60477-F10D-5E99-756B-1A11AEF8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FA3B07A-D4FB-BEB5-D63B-5B449B39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44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8E89-6ADF-EEE4-ADC4-E0AE1F038F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81A3F4-148B-5483-EECA-14C61BC7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>
                <a:solidFill>
                  <a:schemeClr val="tx1"/>
                </a:solidFill>
              </a:rPr>
              <a:t>NPCA</a:t>
            </a:r>
            <a:r>
              <a:rPr lang="en-US" altLang="ko-KR" sz="3200"/>
              <a:t> Mode Indication (Cont’d)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8A5D9F-2DDB-A11E-670B-AE5D225B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With indicated NPCA Mode,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On AP side, </a:t>
            </a:r>
            <a:endParaRPr lang="en-US" altLang="ko-KR" sz="1600">
              <a:solidFill>
                <a:schemeClr val="tx1"/>
              </a:solidFill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AP switches to the NPCH and initiates TXOP to the non-AP STA that indicates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to be enabled</a:t>
            </a:r>
            <a:endParaRPr lang="en-US" altLang="ko-KR" sz="1400" i="1" kern="1200">
              <a:latin typeface="Times New Roman"/>
              <a:ea typeface="MS Gothic"/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If all the non-AP STAs set the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to be disabled, AP does not switch to the NPCH regardless of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</a:t>
            </a:r>
          </a:p>
          <a:p>
            <a:pPr marL="1600200" lvl="3" indent="-285750">
              <a:buFont typeface="Wingdings" panose="05000000000000000000" pitchFamily="2" charset="2"/>
              <a:buChar char="ü"/>
            </a:pPr>
            <a:r>
              <a:rPr lang="en-US" altLang="ko-KR" sz="1400" kern="1200">
                <a:latin typeface="Times New Roman"/>
                <a:ea typeface="MS Gothic"/>
              </a:rPr>
              <a:t>Or, AP may set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to be disabled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On non-AP STA side,</a:t>
            </a:r>
            <a:endParaRPr lang="en-US" altLang="ko-KR" sz="1600">
              <a:solidFill>
                <a:schemeClr val="tx1"/>
              </a:solidFill>
            </a:endParaRP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When AP announces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to be enabled, non-AP STA that enables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can switch to the NPCH and initiates TXOP to the AP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400" kern="1200">
                <a:latin typeface="Times New Roman"/>
                <a:ea typeface="MS Gothic"/>
              </a:rPr>
              <a:t>If AP announces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to be disabled, non-AP STAs does not switch to the NPCH regardless of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</a:t>
            </a:r>
          </a:p>
          <a:p>
            <a:pPr marL="1600200" lvl="3" indent="-285750">
              <a:buFont typeface="Wingdings" panose="05000000000000000000" pitchFamily="2" charset="2"/>
              <a:buChar char="ü"/>
            </a:pPr>
            <a:r>
              <a:rPr lang="en-US" altLang="ko-KR" sz="1400" kern="1200">
                <a:latin typeface="Times New Roman"/>
                <a:ea typeface="MS Gothic"/>
              </a:rPr>
              <a:t>Or, non-AP STAs may set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to be disabled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2000" kern="1200">
              <a:latin typeface="Times New Roman"/>
              <a:ea typeface="MS Gothic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497D3FF-7E2A-9383-846C-08770182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82080D-3664-96D3-AA90-A91E0B454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725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94BD50-FCF1-D06B-DCB6-4388289B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/>
              <a:t>Example of Announcing/Indicating </a:t>
            </a:r>
            <a:r>
              <a:rPr lang="en-US" altLang="ko-KR" sz="2800">
                <a:solidFill>
                  <a:schemeClr val="tx1"/>
                </a:solidFill>
              </a:rPr>
              <a:t>NPCA</a:t>
            </a:r>
            <a:r>
              <a:rPr lang="en-US" altLang="ko-KR" sz="2800"/>
              <a:t> Mode</a:t>
            </a:r>
            <a:endParaRPr lang="ko-KR" altLang="en-US" sz="280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5B8EFAF-17B8-D5E9-07E7-BD41EF6C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E2EEEE9-3931-D2E8-CBAF-C87FDD17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0" name="내용 개체 틀 2">
            <a:extLst>
              <a:ext uri="{FF2B5EF4-FFF2-40B4-BE49-F238E27FC236}">
                <a16:creationId xmlns:a16="http://schemas.microsoft.com/office/drawing/2014/main" id="{CB73E40C-8EEA-81D8-E231-7ADEF0BF9695}"/>
              </a:ext>
            </a:extLst>
          </p:cNvPr>
          <p:cNvSpPr txBox="1">
            <a:spLocks/>
          </p:cNvSpPr>
          <p:nvPr/>
        </p:nvSpPr>
        <p:spPr bwMode="auto">
          <a:xfrm>
            <a:off x="304800" y="1524000"/>
            <a:ext cx="853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>
              <a:buFont typeface="Arial" panose="020B0604020202020204" pitchFamily="34" charset="0"/>
              <a:buChar char="•"/>
            </a:pPr>
            <a:r>
              <a:rPr kumimoji="0" lang="en-US" altLang="ko-KR" sz="1600" kern="0"/>
              <a:t>AP and STA(s) that are capable for </a:t>
            </a:r>
            <a:r>
              <a:rPr lang="en-US" altLang="ko-KR" sz="1600">
                <a:solidFill>
                  <a:schemeClr val="tx1"/>
                </a:solidFill>
              </a:rPr>
              <a:t>NPCA </a:t>
            </a:r>
            <a:r>
              <a:rPr kumimoji="0" lang="en-US" altLang="ko-KR" sz="1600" kern="0"/>
              <a:t>shall indicates whether it would perform </a:t>
            </a:r>
            <a:r>
              <a:rPr lang="en-US" altLang="ko-KR" sz="1600">
                <a:solidFill>
                  <a:schemeClr val="tx1"/>
                </a:solidFill>
              </a:rPr>
              <a:t>NPCA</a:t>
            </a:r>
            <a:r>
              <a:rPr kumimoji="0" lang="en-US" altLang="ko-KR" sz="1600" kern="0"/>
              <a:t> when Basic NAV is set on the primary channel through </a:t>
            </a:r>
            <a:r>
              <a:rPr lang="en-US" altLang="ko-KR" sz="1600">
                <a:solidFill>
                  <a:schemeClr val="tx1"/>
                </a:solidFill>
              </a:rPr>
              <a:t>NPCA </a:t>
            </a:r>
            <a:r>
              <a:rPr kumimoji="0" lang="en-US" altLang="ko-KR" sz="1600" kern="0"/>
              <a:t>Mode </a:t>
            </a:r>
            <a:r>
              <a:rPr kumimoji="0" lang="en-US" altLang="ko-KR" sz="1100" kern="0"/>
              <a:t>(e.g., set to 1 to indicate enabled, otherwise set to 0)</a:t>
            </a:r>
            <a:endParaRPr kumimoji="0" lang="en-US" altLang="ko-KR" sz="1600" kern="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kumimoji="0" lang="en-US" altLang="ko-KR" sz="1400" kern="0">
                <a:latin typeface="Times New Roman"/>
                <a:ea typeface="MS Gothic"/>
              </a:rPr>
              <a:t> Mode can be carried in existing management frame (E.g., AP announces its NPCA Mode through Beacon frame)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400" kern="1200">
                <a:latin typeface="Times New Roman"/>
                <a:ea typeface="MS Gothic"/>
              </a:rPr>
              <a:t>STA(s) receiving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of AP indicates its </a:t>
            </a:r>
            <a:r>
              <a:rPr lang="en-US" altLang="ko-KR" sz="1400">
                <a:solidFill>
                  <a:schemeClr val="tx1"/>
                </a:solidFill>
              </a:rPr>
              <a:t>NPCA</a:t>
            </a:r>
            <a:r>
              <a:rPr lang="en-US" altLang="ko-KR" sz="1400" kern="1200">
                <a:latin typeface="Times New Roman"/>
                <a:ea typeface="MS Gothic"/>
              </a:rPr>
              <a:t> Mode to notify AP that each STA(s) would switch to the </a:t>
            </a:r>
            <a:r>
              <a:rPr lang="en-US" altLang="ko-KR" sz="1400">
                <a:latin typeface="Times New Roman"/>
                <a:ea typeface="MS Gothic"/>
              </a:rPr>
              <a:t>NPCH</a:t>
            </a:r>
            <a:r>
              <a:rPr lang="en-US" altLang="ko-KR" sz="1400" kern="1200">
                <a:latin typeface="Times New Roman"/>
                <a:ea typeface="MS Gothic"/>
              </a:rPr>
              <a:t> or not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 sz="1200" kern="1200">
                <a:latin typeface="Times New Roman"/>
                <a:ea typeface="MS Gothic"/>
              </a:rPr>
              <a:t>When </a:t>
            </a:r>
            <a:r>
              <a:rPr lang="en-US" altLang="ko-KR" sz="1200">
                <a:solidFill>
                  <a:schemeClr val="tx1"/>
                </a:solidFill>
              </a:rPr>
              <a:t>NPCA</a:t>
            </a:r>
            <a:r>
              <a:rPr lang="en-US" altLang="ko-KR" sz="1200" kern="1200">
                <a:latin typeface="Times New Roman"/>
                <a:ea typeface="MS Gothic"/>
              </a:rPr>
              <a:t> Mode of AP is enabled, AP switches to the </a:t>
            </a:r>
            <a:r>
              <a:rPr lang="en-US" altLang="ko-KR">
                <a:latin typeface="Times New Roman"/>
                <a:ea typeface="MS Gothic"/>
              </a:rPr>
              <a:t>NPCH</a:t>
            </a:r>
            <a:r>
              <a:rPr lang="en-US" altLang="ko-KR" sz="1200" kern="1200">
                <a:latin typeface="Times New Roman"/>
                <a:ea typeface="MS Gothic"/>
              </a:rPr>
              <a:t> and initiate TXOP to STA(s) indicating </a:t>
            </a:r>
            <a:r>
              <a:rPr lang="en-US" altLang="ko-KR" sz="1200">
                <a:solidFill>
                  <a:schemeClr val="tx1"/>
                </a:solidFill>
              </a:rPr>
              <a:t>NPCA</a:t>
            </a:r>
            <a:r>
              <a:rPr lang="en-US" altLang="ko-KR" sz="1200" kern="1200">
                <a:latin typeface="Times New Roman"/>
                <a:ea typeface="MS Gothic"/>
              </a:rPr>
              <a:t> Mode to be enabled</a:t>
            </a:r>
            <a:r>
              <a:rPr lang="en-US" altLang="ko-KR" kern="1200">
                <a:latin typeface="Times New Roman"/>
                <a:ea typeface="MS Gothic"/>
              </a:rPr>
              <a:t> </a:t>
            </a:r>
          </a:p>
          <a:p>
            <a:pPr marL="1257300" lvl="2" indent="-285750">
              <a:buFont typeface="Wingdings" panose="05000000000000000000" pitchFamily="2" charset="2"/>
              <a:buChar char="§"/>
            </a:pPr>
            <a:r>
              <a:rPr lang="en-US" altLang="ko-KR">
                <a:latin typeface="Times New Roman"/>
                <a:ea typeface="MS Gothic"/>
              </a:rPr>
              <a:t>When </a:t>
            </a:r>
            <a:r>
              <a:rPr lang="en-US" altLang="ko-KR" sz="1200">
                <a:solidFill>
                  <a:schemeClr val="tx1"/>
                </a:solidFill>
              </a:rPr>
              <a:t>NPCA</a:t>
            </a:r>
            <a:r>
              <a:rPr lang="en-US" altLang="ko-KR">
                <a:latin typeface="Times New Roman"/>
                <a:ea typeface="MS Gothic"/>
              </a:rPr>
              <a:t> Mode of AP is disabled, STAs do not switch to the NPCH regardless of its </a:t>
            </a:r>
            <a:r>
              <a:rPr lang="en-US" altLang="ko-KR" sz="1200">
                <a:solidFill>
                  <a:schemeClr val="tx1"/>
                </a:solidFill>
              </a:rPr>
              <a:t>NPCA</a:t>
            </a:r>
            <a:r>
              <a:rPr lang="en-US" altLang="ko-KR">
                <a:latin typeface="Times New Roman"/>
                <a:ea typeface="MS Gothic"/>
              </a:rPr>
              <a:t> Mode</a:t>
            </a:r>
            <a:endParaRPr kumimoji="0" lang="en-US" altLang="ko-KR" sz="2000" kern="1200">
              <a:latin typeface="Times New Roman"/>
              <a:ea typeface="MS Gothic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6377ACB-2ABB-B37A-472C-7BA6F10D9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99" y="3733800"/>
            <a:ext cx="701040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2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94BD50-FCF1-D06B-DCB6-4388289B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 of Updating </a:t>
            </a:r>
            <a:r>
              <a:rPr lang="en-US" altLang="ko-KR">
                <a:latin typeface="Times New Roman"/>
                <a:ea typeface="MS Gothic"/>
              </a:rPr>
              <a:t>NPCA</a:t>
            </a:r>
            <a:r>
              <a:rPr lang="en-US" altLang="ko-KR"/>
              <a:t> Mode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5B8EFAF-17B8-D5E9-07E7-BD41EF6C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E2EEEE9-3931-D2E8-CBAF-C87FDD17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80" name="내용 개체 틀 2">
            <a:extLst>
              <a:ext uri="{FF2B5EF4-FFF2-40B4-BE49-F238E27FC236}">
                <a16:creationId xmlns:a16="http://schemas.microsoft.com/office/drawing/2014/main" id="{CB73E40C-8EEA-81D8-E231-7ADEF0BF9695}"/>
              </a:ext>
            </a:extLst>
          </p:cNvPr>
          <p:cNvSpPr txBox="1">
            <a:spLocks/>
          </p:cNvSpPr>
          <p:nvPr/>
        </p:nvSpPr>
        <p:spPr bwMode="auto">
          <a:xfrm>
            <a:off x="381000" y="1502732"/>
            <a:ext cx="8382000" cy="257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>
              <a:buFont typeface="Arial" panose="020B0604020202020204" pitchFamily="34" charset="0"/>
              <a:buChar char="•"/>
            </a:pPr>
            <a:r>
              <a:rPr kumimoji="0" lang="en-US" altLang="ko-KR" sz="1600" kern="0"/>
              <a:t>STA(s) can update its NPCA Mode based on its intention (e.g., QoS requirement or power saving)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400">
                <a:latin typeface="Times New Roman"/>
                <a:ea typeface="MS Gothic"/>
              </a:rPr>
              <a:t>In</a:t>
            </a:r>
            <a:r>
              <a:rPr lang="ko-KR" altLang="en-US" sz="1400">
                <a:latin typeface="Times New Roman"/>
                <a:ea typeface="MS Gothic"/>
              </a:rPr>
              <a:t> </a:t>
            </a:r>
            <a:r>
              <a:rPr lang="en-US" altLang="ko-KR" sz="1400">
                <a:latin typeface="Times New Roman"/>
                <a:ea typeface="MS Gothic"/>
              </a:rPr>
              <a:t>the</a:t>
            </a:r>
            <a:r>
              <a:rPr lang="ko-KR" altLang="en-US" sz="1400">
                <a:latin typeface="Times New Roman"/>
                <a:ea typeface="MS Gothic"/>
              </a:rPr>
              <a:t> </a:t>
            </a:r>
            <a:r>
              <a:rPr lang="en-US" altLang="ko-KR" sz="1400">
                <a:latin typeface="Times New Roman"/>
                <a:ea typeface="MS Gothic"/>
              </a:rPr>
              <a:t>beginning</a:t>
            </a:r>
            <a:r>
              <a:rPr lang="ko-KR" altLang="en-US" sz="1400">
                <a:latin typeface="Times New Roman"/>
                <a:ea typeface="MS Gothic"/>
              </a:rPr>
              <a:t> </a:t>
            </a:r>
            <a:r>
              <a:rPr lang="en-US" altLang="ko-KR" sz="1400">
                <a:latin typeface="Times New Roman"/>
                <a:ea typeface="MS Gothic"/>
              </a:rPr>
              <a:t>all STAs (e.g., STA1/STA2) enabled its NPCA Mode, so it switches to the NPCH when the PCH is BUSY due to the OBSS PPDU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kumimoji="0" lang="en-US" altLang="ko-KR" sz="1400" kern="0"/>
              <a:t>After a while, STA2 notifies AP that it would update its NPCA Mode to be disabled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kumimoji="0" lang="en-US" altLang="ko-KR" sz="1400" kern="0">
                <a:latin typeface="Times New Roman"/>
                <a:ea typeface="MS Gothic"/>
              </a:rPr>
              <a:t>Updated NPCA Mode can be carried in QoS Data, BA frame or newly defined action frame (e.g., NPCA</a:t>
            </a:r>
            <a:r>
              <a:rPr kumimoji="0" lang="ko-KR" altLang="en-US" sz="1400" kern="0">
                <a:latin typeface="Times New Roman"/>
                <a:ea typeface="MS Gothic"/>
              </a:rPr>
              <a:t> </a:t>
            </a:r>
            <a:r>
              <a:rPr kumimoji="0" lang="en-US" altLang="ko-KR" sz="1400" kern="0">
                <a:latin typeface="Times New Roman"/>
                <a:ea typeface="MS Gothic"/>
              </a:rPr>
              <a:t>Mode</a:t>
            </a:r>
            <a:r>
              <a:rPr kumimoji="0" lang="ko-KR" altLang="en-US" sz="1400" kern="0">
                <a:latin typeface="Times New Roman"/>
                <a:ea typeface="MS Gothic"/>
              </a:rPr>
              <a:t> </a:t>
            </a:r>
            <a:r>
              <a:rPr kumimoji="0" lang="en-US" altLang="ko-KR" sz="1400" kern="0">
                <a:latin typeface="Times New Roman"/>
                <a:ea typeface="MS Gothic"/>
              </a:rPr>
              <a:t>Notification frame)</a:t>
            </a:r>
            <a:endParaRPr kumimoji="0" lang="en-US" altLang="ko-KR" sz="1400" kern="0"/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kumimoji="0" lang="en-US" altLang="ko-KR" sz="1400" kern="0">
                <a:latin typeface="Times New Roman"/>
                <a:ea typeface="MS Gothic"/>
              </a:rPr>
              <a:t>AP receiving </a:t>
            </a:r>
            <a:r>
              <a:rPr kumimoji="0" lang="en-US" altLang="ko-KR" sz="1400" kern="0"/>
              <a:t>updated NPCA Mode of the </a:t>
            </a:r>
            <a:r>
              <a:rPr kumimoji="0" lang="en-US" altLang="ko-KR" sz="1400" kern="0">
                <a:latin typeface="Times New Roman"/>
                <a:ea typeface="MS Gothic"/>
              </a:rPr>
              <a:t>STA2 can notify that STA2 would not switch to the NPCH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ko-KR">
                <a:latin typeface="Times New Roman"/>
                <a:ea typeface="MS Gothic"/>
              </a:rPr>
              <a:t>AP performs NPCA only w/ STA1 which enabled its NPCA Mode</a:t>
            </a:r>
            <a:endParaRPr kumimoji="0" lang="en-US" altLang="ko-KR" sz="1400" kern="0">
              <a:latin typeface="Times New Roman"/>
              <a:ea typeface="MS Gothic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4D29189-6639-6681-AA89-787B6446A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146" y="3613022"/>
            <a:ext cx="7405908" cy="283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5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4077CF-35A1-8997-6CB2-8757E080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5887B1-AD34-EBB8-1A2E-759D83010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/>
              <a:t>In this contribution, we’ve proposed </a:t>
            </a:r>
            <a:r>
              <a:rPr kumimoji="0" lang="en-US" altLang="ko-KR" sz="2000" kern="0"/>
              <a:t>NPCA</a:t>
            </a:r>
            <a:r>
              <a:rPr lang="en-US" altLang="ko-KR" sz="2000"/>
              <a:t> Mode Indication and examples of indicating and updating </a:t>
            </a:r>
            <a:r>
              <a:rPr kumimoji="0" lang="en-US" altLang="ko-KR" sz="2000" kern="0"/>
              <a:t>NPCA</a:t>
            </a:r>
            <a:r>
              <a:rPr lang="en-US" altLang="ko-KR" sz="2000"/>
              <a:t> Mode to notify whether STA(s) would switch to the NPCH when the PCH is BUSY due to the OBSS PPDU</a:t>
            </a:r>
            <a:endParaRPr lang="en-US" altLang="ko-KR" sz="1800"/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400"/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1CC8D9-D2E1-3362-46BC-E72E079E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E09DEA-9EC9-5937-E6CA-F9E694801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999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B7A286-CA01-4C5C-60F1-140BD2BE0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1E47A0-7B64-7986-357F-DF3306D53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[1] 23/1112r0, Thoughts on Secondary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[2] 23/1911r0, Secondary Channel Access and Frame Transmission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[3] 23/034r1, Non-primary Channel Utilization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[4] 23/1444r1, Non-primary channel access evaluations_followup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[5] 23/1419r0, Nonprimary channel access discussions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[6] 23/1365r0, Discussions on Non-primary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[7] 23/797r0, Non-primary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[8] 23/1288r0, Non-primary Channel Utilization Follw-up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[9] 23/1414r0, secondary channel usage follow up</a:t>
            </a:r>
          </a:p>
          <a:p>
            <a:endParaRPr lang="ko-KR" altLang="en-US" sz="200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41E2D28-58C1-6FE2-AC48-D3428DD2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3D8CD97-FB52-104D-F630-5A03EF30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06480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324785</TotalTime>
  <Words>1514</Words>
  <Application>Microsoft Office PowerPoint</Application>
  <PresentationFormat>화면 슬라이드 쇼(4:3)</PresentationFormat>
  <Paragraphs>160</Paragraphs>
  <Slides>14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Arial</vt:lpstr>
      <vt:lpstr>Times New Roman</vt:lpstr>
      <vt:lpstr>Wingdings</vt:lpstr>
      <vt:lpstr>802-11-Submission</vt:lpstr>
      <vt:lpstr>Enabling Non-Primary Channel Access</vt:lpstr>
      <vt:lpstr>Introduction</vt:lpstr>
      <vt:lpstr>Improper Case for Switching to the NPCH</vt:lpstr>
      <vt:lpstr>NPCA Mode Indication</vt:lpstr>
      <vt:lpstr>NPCA Mode Indication (Cont’d)</vt:lpstr>
      <vt:lpstr>Example of Announcing/Indicating NPCA Mode</vt:lpstr>
      <vt:lpstr>Example of Updating NPCA Mode</vt:lpstr>
      <vt:lpstr>Conclusion</vt:lpstr>
      <vt:lpstr>Reference</vt:lpstr>
      <vt:lpstr>SP1</vt:lpstr>
      <vt:lpstr>SP2</vt:lpstr>
      <vt:lpstr>SP3</vt:lpstr>
      <vt:lpstr>SP4</vt:lpstr>
      <vt:lpstr>SP5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Channel Access Operation</dc:title>
  <dc:creator>Dongju Cha</dc:creator>
  <cp:lastModifiedBy>차동주/연구원/C&amp;M표준(연)IoT커넥티비티표준TP(dongju.cha@lge.com)</cp:lastModifiedBy>
  <cp:revision>17058</cp:revision>
  <cp:lastPrinted>2018-10-31T23:27:01Z</cp:lastPrinted>
  <dcterms:created xsi:type="dcterms:W3CDTF">2007-05-21T21:00:37Z</dcterms:created>
  <dcterms:modified xsi:type="dcterms:W3CDTF">2024-05-14T05:46:52Z</dcterms:modified>
</cp:coreProperties>
</file>