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authors.xml" ContentType="application/vnd.ms-powerpoint.author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147472560" r:id="rId5"/>
    <p:sldId id="2147472561" r:id="rId6"/>
    <p:sldId id="141169911" r:id="rId7"/>
    <p:sldId id="2147472558" r:id="rId8"/>
    <p:sldId id="2147472559" r:id="rId9"/>
    <p:sldId id="2147472551" r:id="rId10"/>
    <p:sldId id="2147472562" r:id="rId11"/>
    <p:sldId id="2147472563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B4753D28-6F3D-2291-C442-34C9018A370C}" name="Abdel Karim Ajami" initials="AKA" userId="S::aajami@qti.qualcomm.com::52d54957-2a0e-4b01-bea4-4ee51dbbefc4" providerId="AD"/>
  <p188:author id="{FD36C79D-B116-0C85-EFFE-8DE0FFDA2524}" name="Duncan Ho" initials="DH" userId="S::dho@qti.qualcomm.com::cdbbd64b-6b86-4896-aca0-3d41c310760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C499"/>
    <a:srgbClr val="FFCCFF"/>
    <a:srgbClr val="BDE4EF"/>
    <a:srgbClr val="FFF2CC"/>
    <a:srgbClr val="20B2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6BBF97-1870-42C7-8455-D983EE3CA634}" v="19" dt="2024-01-29T23:52:18.609"/>
  </p1510:revLst>
</p1510:revInfo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46" autoAdjust="0"/>
    <p:restoredTop sz="94660"/>
  </p:normalViewPr>
  <p:slideViewPr>
    <p:cSldViewPr snapToGrid="0">
      <p:cViewPr varScale="1">
        <p:scale>
          <a:sx n="154" d="100"/>
          <a:sy n="154" d="100"/>
        </p:scale>
        <p:origin x="2440" y="10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ovanni Chisci" userId="eeac98f7-fbf3-469c-b682-696f1247cc3f" providerId="ADAL" clId="{166BBF97-1870-42C7-8455-D983EE3CA634}"/>
    <pc:docChg chg="custSel addSld delSld modSld modMainMaster">
      <pc:chgData name="Giovanni Chisci" userId="eeac98f7-fbf3-469c-b682-696f1247cc3f" providerId="ADAL" clId="{166BBF97-1870-42C7-8455-D983EE3CA634}" dt="2024-01-29T23:55:58.777" v="429" actId="20577"/>
      <pc:docMkLst>
        <pc:docMk/>
      </pc:docMkLst>
      <pc:sldChg chg="addSp modSp mod">
        <pc:chgData name="Giovanni Chisci" userId="eeac98f7-fbf3-469c-b682-696f1247cc3f" providerId="ADAL" clId="{166BBF97-1870-42C7-8455-D983EE3CA634}" dt="2024-01-29T23:53:09.690" v="424" actId="1076"/>
        <pc:sldMkLst>
          <pc:docMk/>
          <pc:sldMk cId="1565705313" sldId="141169911"/>
        </pc:sldMkLst>
        <pc:spChg chg="mod">
          <ac:chgData name="Giovanni Chisci" userId="eeac98f7-fbf3-469c-b682-696f1247cc3f" providerId="ADAL" clId="{166BBF97-1870-42C7-8455-D983EE3CA634}" dt="2024-01-29T23:53:01.578" v="421" actId="27636"/>
          <ac:spMkLst>
            <pc:docMk/>
            <pc:sldMk cId="1565705313" sldId="141169911"/>
            <ac:spMk id="19" creationId="{25C3E2CA-55D5-27BE-17F7-ACDDBEAF6B5A}"/>
          </ac:spMkLst>
        </pc:spChg>
        <pc:picChg chg="add mod">
          <ac:chgData name="Giovanni Chisci" userId="eeac98f7-fbf3-469c-b682-696f1247cc3f" providerId="ADAL" clId="{166BBF97-1870-42C7-8455-D983EE3CA634}" dt="2024-01-29T23:53:09.690" v="424" actId="1076"/>
          <ac:picMkLst>
            <pc:docMk/>
            <pc:sldMk cId="1565705313" sldId="141169911"/>
            <ac:picMk id="6" creationId="{2C122C9F-034B-922D-056E-0CA311C20FAA}"/>
          </ac:picMkLst>
        </pc:picChg>
      </pc:sldChg>
      <pc:sldChg chg="del">
        <pc:chgData name="Giovanni Chisci" userId="eeac98f7-fbf3-469c-b682-696f1247cc3f" providerId="ADAL" clId="{166BBF97-1870-42C7-8455-D983EE3CA634}" dt="2024-01-29T23:46:04.963" v="268" actId="47"/>
        <pc:sldMkLst>
          <pc:docMk/>
          <pc:sldMk cId="3249741103" sldId="141169912"/>
        </pc:sldMkLst>
      </pc:sldChg>
      <pc:sldChg chg="add">
        <pc:chgData name="Giovanni Chisci" userId="eeac98f7-fbf3-469c-b682-696f1247cc3f" providerId="ADAL" clId="{166BBF97-1870-42C7-8455-D983EE3CA634}" dt="2024-01-29T23:43:44.414" v="267"/>
        <pc:sldMkLst>
          <pc:docMk/>
          <pc:sldMk cId="3671096379" sldId="2147472544"/>
        </pc:sldMkLst>
      </pc:sldChg>
      <pc:sldChg chg="addSp delSp modSp new del mod">
        <pc:chgData name="Giovanni Chisci" userId="eeac98f7-fbf3-469c-b682-696f1247cc3f" providerId="ADAL" clId="{166BBF97-1870-42C7-8455-D983EE3CA634}" dt="2024-01-29T23:53:35.674" v="425" actId="47"/>
        <pc:sldMkLst>
          <pc:docMk/>
          <pc:sldMk cId="1535789226" sldId="2147472545"/>
        </pc:sldMkLst>
        <pc:spChg chg="add mod">
          <ac:chgData name="Giovanni Chisci" userId="eeac98f7-fbf3-469c-b682-696f1247cc3f" providerId="ADAL" clId="{166BBF97-1870-42C7-8455-D983EE3CA634}" dt="2024-01-29T23:47:48.396" v="320" actId="14100"/>
          <ac:spMkLst>
            <pc:docMk/>
            <pc:sldMk cId="1535789226" sldId="2147472545"/>
            <ac:spMk id="6" creationId="{F9ED18AA-E3B4-F1D9-5772-3BB5BC068EA6}"/>
          </ac:spMkLst>
        </pc:spChg>
        <pc:spChg chg="add mod">
          <ac:chgData name="Giovanni Chisci" userId="eeac98f7-fbf3-469c-b682-696f1247cc3f" providerId="ADAL" clId="{166BBF97-1870-42C7-8455-D983EE3CA634}" dt="2024-01-29T23:52:06.850" v="406" actId="1037"/>
          <ac:spMkLst>
            <pc:docMk/>
            <pc:sldMk cId="1535789226" sldId="2147472545"/>
            <ac:spMk id="7" creationId="{FD1A70C6-032E-2F90-5FBB-61348BA104DB}"/>
          </ac:spMkLst>
        </pc:spChg>
        <pc:spChg chg="add mod">
          <ac:chgData name="Giovanni Chisci" userId="eeac98f7-fbf3-469c-b682-696f1247cc3f" providerId="ADAL" clId="{166BBF97-1870-42C7-8455-D983EE3CA634}" dt="2024-01-29T23:47:33.412" v="313" actId="1076"/>
          <ac:spMkLst>
            <pc:docMk/>
            <pc:sldMk cId="1535789226" sldId="2147472545"/>
            <ac:spMk id="8" creationId="{00F65B9A-E2B4-C604-ED5C-31293A62048F}"/>
          </ac:spMkLst>
        </pc:spChg>
        <pc:spChg chg="add mod">
          <ac:chgData name="Giovanni Chisci" userId="eeac98f7-fbf3-469c-b682-696f1247cc3f" providerId="ADAL" clId="{166BBF97-1870-42C7-8455-D983EE3CA634}" dt="2024-01-29T23:47:45.865" v="319" actId="207"/>
          <ac:spMkLst>
            <pc:docMk/>
            <pc:sldMk cId="1535789226" sldId="2147472545"/>
            <ac:spMk id="9" creationId="{848DFEBA-71F4-F390-6F98-B282C876B52D}"/>
          </ac:spMkLst>
        </pc:spChg>
        <pc:spChg chg="add mod">
          <ac:chgData name="Giovanni Chisci" userId="eeac98f7-fbf3-469c-b682-696f1247cc3f" providerId="ADAL" clId="{166BBF97-1870-42C7-8455-D983EE3CA634}" dt="2024-01-29T23:48:24.075" v="342" actId="1076"/>
          <ac:spMkLst>
            <pc:docMk/>
            <pc:sldMk cId="1535789226" sldId="2147472545"/>
            <ac:spMk id="10" creationId="{9472B3CC-F028-032B-D6BE-478EB82317C2}"/>
          </ac:spMkLst>
        </pc:spChg>
        <pc:spChg chg="add mod">
          <ac:chgData name="Giovanni Chisci" userId="eeac98f7-fbf3-469c-b682-696f1247cc3f" providerId="ADAL" clId="{166BBF97-1870-42C7-8455-D983EE3CA634}" dt="2024-01-29T23:48:53.271" v="348" actId="693"/>
          <ac:spMkLst>
            <pc:docMk/>
            <pc:sldMk cId="1535789226" sldId="2147472545"/>
            <ac:spMk id="16" creationId="{C59226A3-7999-6A6E-FBBF-E0D3D317874B}"/>
          </ac:spMkLst>
        </pc:spChg>
        <pc:spChg chg="add del mod">
          <ac:chgData name="Giovanni Chisci" userId="eeac98f7-fbf3-469c-b682-696f1247cc3f" providerId="ADAL" clId="{166BBF97-1870-42C7-8455-D983EE3CA634}" dt="2024-01-29T23:49:08.740" v="352" actId="478"/>
          <ac:spMkLst>
            <pc:docMk/>
            <pc:sldMk cId="1535789226" sldId="2147472545"/>
            <ac:spMk id="17" creationId="{077F4CDE-9CA0-AC88-C3C6-24701983618E}"/>
          </ac:spMkLst>
        </pc:spChg>
        <pc:spChg chg="add mod">
          <ac:chgData name="Giovanni Chisci" userId="eeac98f7-fbf3-469c-b682-696f1247cc3f" providerId="ADAL" clId="{166BBF97-1870-42C7-8455-D983EE3CA634}" dt="2024-01-29T23:49:48.155" v="361" actId="1076"/>
          <ac:spMkLst>
            <pc:docMk/>
            <pc:sldMk cId="1535789226" sldId="2147472545"/>
            <ac:spMk id="18" creationId="{7AB43C35-1B43-F64D-C55F-48F43342CCAB}"/>
          </ac:spMkLst>
        </pc:spChg>
        <pc:spChg chg="add mod">
          <ac:chgData name="Giovanni Chisci" userId="eeac98f7-fbf3-469c-b682-696f1247cc3f" providerId="ADAL" clId="{166BBF97-1870-42C7-8455-D983EE3CA634}" dt="2024-01-29T23:50:55.058" v="388" actId="1076"/>
          <ac:spMkLst>
            <pc:docMk/>
            <pc:sldMk cId="1535789226" sldId="2147472545"/>
            <ac:spMk id="32" creationId="{FB4FE53D-3D44-EA2D-28CE-9682B0544498}"/>
          </ac:spMkLst>
        </pc:spChg>
        <pc:spChg chg="add mod">
          <ac:chgData name="Giovanni Chisci" userId="eeac98f7-fbf3-469c-b682-696f1247cc3f" providerId="ADAL" clId="{166BBF97-1870-42C7-8455-D983EE3CA634}" dt="2024-01-29T23:51:23.428" v="397" actId="1076"/>
          <ac:spMkLst>
            <pc:docMk/>
            <pc:sldMk cId="1535789226" sldId="2147472545"/>
            <ac:spMk id="33" creationId="{482527A0-E6A5-3547-2194-A2A52001314D}"/>
          </ac:spMkLst>
        </pc:spChg>
        <pc:spChg chg="add mod">
          <ac:chgData name="Giovanni Chisci" userId="eeac98f7-fbf3-469c-b682-696f1247cc3f" providerId="ADAL" clId="{166BBF97-1870-42C7-8455-D983EE3CA634}" dt="2024-01-29T23:52:16.323" v="410" actId="20577"/>
          <ac:spMkLst>
            <pc:docMk/>
            <pc:sldMk cId="1535789226" sldId="2147472545"/>
            <ac:spMk id="40" creationId="{E1918149-E242-7969-0156-C29DEF303302}"/>
          </ac:spMkLst>
        </pc:spChg>
        <pc:spChg chg="add mod">
          <ac:chgData name="Giovanni Chisci" userId="eeac98f7-fbf3-469c-b682-696f1247cc3f" providerId="ADAL" clId="{166BBF97-1870-42C7-8455-D983EE3CA634}" dt="2024-01-29T23:52:23.859" v="415" actId="20577"/>
          <ac:spMkLst>
            <pc:docMk/>
            <pc:sldMk cId="1535789226" sldId="2147472545"/>
            <ac:spMk id="41" creationId="{9C65F31E-4626-8009-B57C-DAF864E4A2B2}"/>
          </ac:spMkLst>
        </pc:spChg>
        <pc:picChg chg="add mod">
          <ac:chgData name="Giovanni Chisci" userId="eeac98f7-fbf3-469c-b682-696f1247cc3f" providerId="ADAL" clId="{166BBF97-1870-42C7-8455-D983EE3CA634}" dt="2024-01-29T23:46:12.259" v="271" actId="1076"/>
          <ac:picMkLst>
            <pc:docMk/>
            <pc:sldMk cId="1535789226" sldId="2147472545"/>
            <ac:picMk id="5" creationId="{A9EB04AE-E8DB-7935-48F2-C06870972DB5}"/>
          </ac:picMkLst>
        </pc:picChg>
        <pc:cxnChg chg="add mod">
          <ac:chgData name="Giovanni Chisci" userId="eeac98f7-fbf3-469c-b682-696f1247cc3f" providerId="ADAL" clId="{166BBF97-1870-42C7-8455-D983EE3CA634}" dt="2024-01-29T23:48:21.501" v="341" actId="1076"/>
          <ac:cxnSpMkLst>
            <pc:docMk/>
            <pc:sldMk cId="1535789226" sldId="2147472545"/>
            <ac:cxnSpMk id="12" creationId="{F997544D-2FAA-F74B-B2AF-C1A123505AD9}"/>
          </ac:cxnSpMkLst>
        </pc:cxnChg>
        <pc:cxnChg chg="add mod">
          <ac:chgData name="Giovanni Chisci" userId="eeac98f7-fbf3-469c-b682-696f1247cc3f" providerId="ADAL" clId="{166BBF97-1870-42C7-8455-D983EE3CA634}" dt="2024-01-29T23:48:21.501" v="341" actId="1076"/>
          <ac:cxnSpMkLst>
            <pc:docMk/>
            <pc:sldMk cId="1535789226" sldId="2147472545"/>
            <ac:cxnSpMk id="13" creationId="{AD08D0C1-BD8F-A60C-E4B6-26CADA36E085}"/>
          </ac:cxnSpMkLst>
        </pc:cxnChg>
        <pc:cxnChg chg="add mod">
          <ac:chgData name="Giovanni Chisci" userId="eeac98f7-fbf3-469c-b682-696f1247cc3f" providerId="ADAL" clId="{166BBF97-1870-42C7-8455-D983EE3CA634}" dt="2024-01-29T23:48:21.501" v="341" actId="1076"/>
          <ac:cxnSpMkLst>
            <pc:docMk/>
            <pc:sldMk cId="1535789226" sldId="2147472545"/>
            <ac:cxnSpMk id="14" creationId="{03E01D39-7F52-725B-CE72-F1ABABAF9B2F}"/>
          </ac:cxnSpMkLst>
        </pc:cxnChg>
        <pc:cxnChg chg="add mod">
          <ac:chgData name="Giovanni Chisci" userId="eeac98f7-fbf3-469c-b682-696f1247cc3f" providerId="ADAL" clId="{166BBF97-1870-42C7-8455-D983EE3CA634}" dt="2024-01-29T23:48:21.501" v="341" actId="1076"/>
          <ac:cxnSpMkLst>
            <pc:docMk/>
            <pc:sldMk cId="1535789226" sldId="2147472545"/>
            <ac:cxnSpMk id="15" creationId="{39A068B7-3837-1EAC-A9E3-7B4DBB8E67AA}"/>
          </ac:cxnSpMkLst>
        </pc:cxnChg>
        <pc:cxnChg chg="add mod">
          <ac:chgData name="Giovanni Chisci" userId="eeac98f7-fbf3-469c-b682-696f1247cc3f" providerId="ADAL" clId="{166BBF97-1870-42C7-8455-D983EE3CA634}" dt="2024-01-29T23:51:08.819" v="393" actId="14100"/>
          <ac:cxnSpMkLst>
            <pc:docMk/>
            <pc:sldMk cId="1535789226" sldId="2147472545"/>
            <ac:cxnSpMk id="20" creationId="{C7B801D4-F61B-CC5A-D496-87433E4B8617}"/>
          </ac:cxnSpMkLst>
        </pc:cxnChg>
        <pc:cxnChg chg="add mod">
          <ac:chgData name="Giovanni Chisci" userId="eeac98f7-fbf3-469c-b682-696f1247cc3f" providerId="ADAL" clId="{166BBF97-1870-42C7-8455-D983EE3CA634}" dt="2024-01-29T23:51:17.594" v="394" actId="14100"/>
          <ac:cxnSpMkLst>
            <pc:docMk/>
            <pc:sldMk cId="1535789226" sldId="2147472545"/>
            <ac:cxnSpMk id="21" creationId="{D2053B90-67A6-2D61-04E3-2214794FE80C}"/>
          </ac:cxnSpMkLst>
        </pc:cxnChg>
        <pc:cxnChg chg="add mod">
          <ac:chgData name="Giovanni Chisci" userId="eeac98f7-fbf3-469c-b682-696f1247cc3f" providerId="ADAL" clId="{166BBF97-1870-42C7-8455-D983EE3CA634}" dt="2024-01-29T23:50:22.851" v="371" actId="14100"/>
          <ac:cxnSpMkLst>
            <pc:docMk/>
            <pc:sldMk cId="1535789226" sldId="2147472545"/>
            <ac:cxnSpMk id="23" creationId="{3067398B-78F9-9DE2-ED33-177F6837E652}"/>
          </ac:cxnSpMkLst>
        </pc:cxnChg>
        <pc:cxnChg chg="add mod">
          <ac:chgData name="Giovanni Chisci" userId="eeac98f7-fbf3-469c-b682-696f1247cc3f" providerId="ADAL" clId="{166BBF97-1870-42C7-8455-D983EE3CA634}" dt="2024-01-29T23:51:21.330" v="396" actId="1076"/>
          <ac:cxnSpMkLst>
            <pc:docMk/>
            <pc:sldMk cId="1535789226" sldId="2147472545"/>
            <ac:cxnSpMk id="27" creationId="{89A6B6D8-AF3A-391C-8D36-E7A1C612E0F2}"/>
          </ac:cxnSpMkLst>
        </pc:cxnChg>
        <pc:cxnChg chg="add mod">
          <ac:chgData name="Giovanni Chisci" userId="eeac98f7-fbf3-469c-b682-696f1247cc3f" providerId="ADAL" clId="{166BBF97-1870-42C7-8455-D983EE3CA634}" dt="2024-01-29T23:50:32.724" v="375" actId="1076"/>
          <ac:cxnSpMkLst>
            <pc:docMk/>
            <pc:sldMk cId="1535789226" sldId="2147472545"/>
            <ac:cxnSpMk id="28" creationId="{BED6E202-1230-0B56-D666-90C423F9FEFF}"/>
          </ac:cxnSpMkLst>
        </pc:cxnChg>
        <pc:cxnChg chg="add mod">
          <ac:chgData name="Giovanni Chisci" userId="eeac98f7-fbf3-469c-b682-696f1247cc3f" providerId="ADAL" clId="{166BBF97-1870-42C7-8455-D983EE3CA634}" dt="2024-01-29T23:50:36.770" v="378" actId="1076"/>
          <ac:cxnSpMkLst>
            <pc:docMk/>
            <pc:sldMk cId="1535789226" sldId="2147472545"/>
            <ac:cxnSpMk id="29" creationId="{EC59EF75-C8F0-0E89-4BB7-ECE39464053E}"/>
          </ac:cxnSpMkLst>
        </pc:cxnChg>
        <pc:cxnChg chg="add mod">
          <ac:chgData name="Giovanni Chisci" userId="eeac98f7-fbf3-469c-b682-696f1247cc3f" providerId="ADAL" clId="{166BBF97-1870-42C7-8455-D983EE3CA634}" dt="2024-01-29T23:51:20.090" v="395" actId="1076"/>
          <ac:cxnSpMkLst>
            <pc:docMk/>
            <pc:sldMk cId="1535789226" sldId="2147472545"/>
            <ac:cxnSpMk id="31" creationId="{88211AC2-2C91-17D0-2E9F-E2216E1A81F6}"/>
          </ac:cxnSpMkLst>
        </pc:cxnChg>
        <pc:cxnChg chg="add mod">
          <ac:chgData name="Giovanni Chisci" userId="eeac98f7-fbf3-469c-b682-696f1247cc3f" providerId="ADAL" clId="{166BBF97-1870-42C7-8455-D983EE3CA634}" dt="2024-01-29T23:52:03.189" v="399" actId="1076"/>
          <ac:cxnSpMkLst>
            <pc:docMk/>
            <pc:sldMk cId="1535789226" sldId="2147472545"/>
            <ac:cxnSpMk id="36" creationId="{B0484047-8525-79FF-C637-FE9FA45E30B8}"/>
          </ac:cxnSpMkLst>
        </pc:cxnChg>
        <pc:cxnChg chg="add mod">
          <ac:chgData name="Giovanni Chisci" userId="eeac98f7-fbf3-469c-b682-696f1247cc3f" providerId="ADAL" clId="{166BBF97-1870-42C7-8455-D983EE3CA634}" dt="2024-01-29T23:52:03.189" v="399" actId="1076"/>
          <ac:cxnSpMkLst>
            <pc:docMk/>
            <pc:sldMk cId="1535789226" sldId="2147472545"/>
            <ac:cxnSpMk id="37" creationId="{C1808D09-AA4C-0713-416B-1C089C604CD6}"/>
          </ac:cxnSpMkLst>
        </pc:cxnChg>
        <pc:cxnChg chg="add mod">
          <ac:chgData name="Giovanni Chisci" userId="eeac98f7-fbf3-469c-b682-696f1247cc3f" providerId="ADAL" clId="{166BBF97-1870-42C7-8455-D983EE3CA634}" dt="2024-01-29T23:52:03.189" v="399" actId="1076"/>
          <ac:cxnSpMkLst>
            <pc:docMk/>
            <pc:sldMk cId="1535789226" sldId="2147472545"/>
            <ac:cxnSpMk id="38" creationId="{B0D8971E-C016-2A64-5B51-1F352899556C}"/>
          </ac:cxnSpMkLst>
        </pc:cxnChg>
        <pc:cxnChg chg="add mod">
          <ac:chgData name="Giovanni Chisci" userId="eeac98f7-fbf3-469c-b682-696f1247cc3f" providerId="ADAL" clId="{166BBF97-1870-42C7-8455-D983EE3CA634}" dt="2024-01-29T23:52:03.189" v="399" actId="1076"/>
          <ac:cxnSpMkLst>
            <pc:docMk/>
            <pc:sldMk cId="1535789226" sldId="2147472545"/>
            <ac:cxnSpMk id="39" creationId="{B0665C88-9A24-663D-BB95-0685014989D4}"/>
          </ac:cxnSpMkLst>
        </pc:cxnChg>
      </pc:sldChg>
      <pc:sldMasterChg chg="modSp mod">
        <pc:chgData name="Giovanni Chisci" userId="eeac98f7-fbf3-469c-b682-696f1247cc3f" providerId="ADAL" clId="{166BBF97-1870-42C7-8455-D983EE3CA634}" dt="2024-01-29T23:55:58.777" v="429" actId="20577"/>
        <pc:sldMasterMkLst>
          <pc:docMk/>
          <pc:sldMasterMk cId="0" sldId="2147483648"/>
        </pc:sldMasterMkLst>
        <pc:spChg chg="mod">
          <ac:chgData name="Giovanni Chisci" userId="eeac98f7-fbf3-469c-b682-696f1247cc3f" providerId="ADAL" clId="{166BBF97-1870-42C7-8455-D983EE3CA634}" dt="2024-01-29T23:55:58.777" v="429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275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Mingyu Lee et al., Samsung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30070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36D16B0-3ADE-DD47-83CE-1305D23E9A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1474" y="6532895"/>
            <a:ext cx="4457700" cy="118174"/>
          </a:xfrm>
        </p:spPr>
        <p:txBody>
          <a:bodyPr/>
          <a:lstStyle>
            <a:lvl1pPr>
              <a:defRPr>
                <a:solidFill>
                  <a:schemeClr val="accent5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56B218C-0241-074D-BD90-27E552E71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646771"/>
            <a:ext cx="8390334" cy="3578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DB853B50-E269-DF43-AAE9-523798C6249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71475" y="1719073"/>
            <a:ext cx="8390334" cy="46817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ubtitle">
            <a:extLst>
              <a:ext uri="{FF2B5EF4-FFF2-40B4-BE49-F238E27FC236}">
                <a16:creationId xmlns:a16="http://schemas.microsoft.com/office/drawing/2014/main" id="{4A2A4FE0-4282-C34E-A8FD-CAE319C06B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0642" y="1088136"/>
            <a:ext cx="8391167" cy="270353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 defTabSz="685800" rtl="0" eaLnBrk="1" latinLnBrk="0" hangingPunct="1">
              <a:lnSpc>
                <a:spcPct val="96000"/>
              </a:lnSpc>
              <a:spcBef>
                <a:spcPts val="675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85982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84212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Mingyu Lee et al., Samsung Electronics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Mingyu Lee et al., Samsung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90228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Mingyu Lee et al., Samsung Electronics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0600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Mingyu Lee et al., Samsung Electronics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>
          <a:xfrm>
            <a:off x="4307681" y="6475413"/>
            <a:ext cx="61323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Mingyu Lee et al., Samsung Electronics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6014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Mingyu Lee et al., Samsung Electronics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70225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Mingyu Lee et al., Samsung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Mingyu Lee et al., Samsung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dirty="0" smtClean="0"/>
              <a:t>Mingyu Lee et al., Samsung Electronics</a:t>
            </a:r>
            <a:endParaRPr lang="en-GB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81944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3" y="322656"/>
            <a:ext cx="116683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Apr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2024</a:t>
            </a:r>
          </a:p>
        </p:txBody>
      </p:sp>
      <p:sp>
        <p:nvSpPr>
          <p:cNvPr id="2" name="직사각형 1"/>
          <p:cNvSpPr/>
          <p:nvPr userDrawn="1"/>
        </p:nvSpPr>
        <p:spPr>
          <a:xfrm>
            <a:off x="5703672" y="270947"/>
            <a:ext cx="2890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802.11-24/416r1</a:t>
            </a:r>
            <a:endParaRPr kumimoji="0" lang="en-GB" altLang="ko-KR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85800" y="1336868"/>
            <a:ext cx="7772400" cy="975326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2800" dirty="0"/>
              <a:t>Target STA Prioritization in EDCA-based Preemption Mechanisms during a DL </a:t>
            </a:r>
            <a:r>
              <a:rPr lang="en-US" sz="2800" dirty="0" smtClean="0"/>
              <a:t>TXOP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52700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</a:t>
            </a:r>
            <a:r>
              <a:rPr lang="en-GB" sz="1500" b="0" dirty="0" smtClean="0"/>
              <a:t>2024-04-22</a:t>
            </a:r>
            <a:endParaRPr lang="en-GB" sz="15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411742"/>
              </p:ext>
            </p:extLst>
          </p:nvPr>
        </p:nvGraphicFramePr>
        <p:xfrm>
          <a:off x="742950" y="3255963"/>
          <a:ext cx="7392988" cy="198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Document" r:id="rId4" imgW="10391160" imgH="2826901" progId="Word.Document.8">
                  <p:embed/>
                </p:oleObj>
              </mc:Choice>
              <mc:Fallback>
                <p:oleObj name="Document" r:id="rId4" imgW="10391160" imgH="282690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3255963"/>
                        <a:ext cx="7392988" cy="1987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934687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1B479F-58B4-42DF-853D-1B4E9B7D2D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1200" dirty="0">
                <a:solidFill>
                  <a:srgbClr val="000000"/>
                </a:solidFill>
                <a:cs typeface="Arial Unicode MS" charset="0"/>
              </a:rPr>
              <a:t>Mingyu Lee et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21625463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4" y="1837190"/>
            <a:ext cx="7919284" cy="328477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/>
              <a:t>Preemption </a:t>
            </a:r>
            <a:r>
              <a:rPr lang="en-US" altLang="ko-KR" sz="1800" b="0" dirty="0" smtClean="0"/>
              <a:t>is one of solutions </a:t>
            </a:r>
            <a:r>
              <a:rPr lang="en-US" altLang="ko-KR" sz="1800" b="0" dirty="0"/>
              <a:t>to support low latency </a:t>
            </a:r>
            <a:r>
              <a:rPr lang="en-US" altLang="ko-KR" sz="1800" b="0" dirty="0" smtClean="0"/>
              <a:t>(LL) applications </a:t>
            </a:r>
            <a:r>
              <a:rPr lang="en-US" altLang="ko-KR" sz="1800" b="0" dirty="0"/>
              <a:t>[1] </a:t>
            </a:r>
            <a:endParaRPr lang="en-US" altLang="ko-KR" sz="18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Some techniques for preemption have been contributed [2-3]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Among the techniques, an EDCA-based preemption mechanism to handle aperiodic LL traffic </a:t>
            </a:r>
            <a:r>
              <a:rPr lang="en-US" altLang="ko-KR" sz="1800" b="0" dirty="0"/>
              <a:t>was discussed</a:t>
            </a:r>
            <a:r>
              <a:rPr lang="en-US" sz="1800" b="0" dirty="0" smtClean="0"/>
              <a:t> [3]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This document proposes to prioritize the LL data transmission of target STA (i.e., TXOP responder) in DL TXOP based on the EDCA-based preemption mechanism</a:t>
            </a:r>
            <a:endParaRPr lang="en-US" sz="1800" b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sz="2800" dirty="0" smtClean="0"/>
              <a:t>Background (1/2)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b="0" dirty="0" smtClean="0"/>
              <a:t>Preemption</a:t>
            </a: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Mingyu Lee et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114308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4" y="1837190"/>
            <a:ext cx="7919284" cy="328477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Solution for UL LL Traffic arriving during a DL TXOP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400" b="0" dirty="0" smtClean="0"/>
              <a:t>AP </a:t>
            </a:r>
            <a:r>
              <a:rPr lang="en-US" sz="1400" b="0" dirty="0"/>
              <a:t>sends a preemption enabled (PR) indication to LL </a:t>
            </a:r>
            <a:r>
              <a:rPr lang="en-US" sz="1400" b="0" dirty="0" smtClean="0"/>
              <a:t>STAs </a:t>
            </a:r>
            <a:r>
              <a:rPr lang="en-US" sz="1400" b="0" dirty="0"/>
              <a:t>and will perform the next DL PPDU transmission PIFS after the BA in case no associated STA sends a preemption indication </a:t>
            </a:r>
            <a:r>
              <a:rPr lang="en-US" sz="1400" b="0" dirty="0" smtClean="0"/>
              <a:t>(</a:t>
            </a:r>
            <a:r>
              <a:rPr lang="en-US" sz="1400" b="0" dirty="0"/>
              <a:t>PRI</a:t>
            </a:r>
            <a:r>
              <a:rPr lang="en-US" sz="1400" b="0" dirty="0" smtClean="0"/>
              <a:t>) </a:t>
            </a:r>
            <a:endParaRPr lang="en-US" sz="1400" dirty="0">
              <a:cs typeface="+mn-cs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400" b="0" dirty="0" smtClean="0"/>
              <a:t>LL STAs </a:t>
            </a:r>
            <a:r>
              <a:rPr lang="en-US" sz="1400" b="0" dirty="0"/>
              <a:t>can send a PRI within PIFS (e.g. SIFS after the BA) and then start contending by ignoring the NAV set by the AP in previous frames </a:t>
            </a:r>
            <a:r>
              <a:rPr lang="en-US" sz="1400" b="0" dirty="0" smtClean="0"/>
              <a:t> </a:t>
            </a:r>
            <a:endParaRPr lang="en-US" sz="1600" dirty="0"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 smtClean="0"/>
              <a:t>Target STA (i.e., TXOP responder) of DL TXOP joins as one of LL STAs if UL LL Data transmission is required  </a:t>
            </a:r>
            <a:endParaRPr lang="en-US" altLang="ko-KR" sz="1800" b="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sz="1400" dirty="0" smtClean="0"/>
              <a:t>Target STA sends ACK as response to DL PPDU1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sz="1400" dirty="0" smtClean="0"/>
              <a:t>Target STA can </a:t>
            </a:r>
            <a:r>
              <a:rPr lang="en-US" altLang="ko-KR" sz="1400" dirty="0"/>
              <a:t>send a PRI within PIFS </a:t>
            </a:r>
            <a:r>
              <a:rPr lang="en-US" altLang="ko-KR" sz="1400" dirty="0" smtClean="0"/>
              <a:t>and </a:t>
            </a:r>
            <a:r>
              <a:rPr lang="en-US" altLang="ko-KR" sz="1400" dirty="0"/>
              <a:t>then start contending </a:t>
            </a:r>
            <a:r>
              <a:rPr lang="en-US" altLang="ko-KR" sz="1400" dirty="0" smtClean="0"/>
              <a:t>with other LL STAs for preemption</a:t>
            </a:r>
            <a:endParaRPr lang="en-US" sz="1600" dirty="0"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sz="2800" dirty="0" smtClean="0"/>
              <a:t>Background (2/2)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b="0" dirty="0" smtClean="0"/>
              <a:t>EDCA-based Preemption Mechanisms in [3]</a:t>
            </a:r>
            <a:r>
              <a:rPr lang="en-US" sz="2000" b="0" dirty="0" smtClean="0">
                <a:solidFill>
                  <a:schemeClr val="tx1"/>
                </a:solidFill>
              </a:rPr>
              <a:t> </a:t>
            </a: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Mingyu Lee et al., Samsung Electronics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C122C9F-034B-922D-056E-0CA311C20F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3201" y="4893683"/>
            <a:ext cx="4544958" cy="1449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70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009" y="1845465"/>
            <a:ext cx="7919284" cy="435259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 smtClean="0"/>
              <a:t>Target STA is a potential UL LL STA in EDCA-based mechanisms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/>
              <a:t>Target STA transmission could be failed because of collision or other transmissions</a:t>
            </a:r>
          </a:p>
          <a:p>
            <a:pPr marL="0" indent="0"/>
            <a:r>
              <a:rPr lang="ko-KR" altLang="en-US" sz="1800" b="0" dirty="0" smtClean="0"/>
              <a:t>      </a:t>
            </a:r>
            <a:r>
              <a:rPr lang="en-US" altLang="ko-KR" sz="1400" b="0" dirty="0"/>
              <a:t>- </a:t>
            </a:r>
            <a:r>
              <a:rPr lang="en-US" altLang="ko-KR" sz="1400" b="0" dirty="0" smtClean="0"/>
              <a:t>Because target </a:t>
            </a:r>
            <a:r>
              <a:rPr lang="en-US" altLang="ko-KR" sz="1400" b="0" dirty="0"/>
              <a:t>STA </a:t>
            </a:r>
            <a:r>
              <a:rPr lang="en-US" altLang="ko-KR" sz="1400" b="0" dirty="0" smtClean="0"/>
              <a:t>contends </a:t>
            </a:r>
            <a:r>
              <a:rPr lang="en-US" altLang="ko-KR" sz="1400" b="0" dirty="0"/>
              <a:t>with other UL LL STAs after </a:t>
            </a:r>
            <a:r>
              <a:rPr lang="en-US" altLang="ko-KR" sz="1400" b="0" dirty="0" smtClean="0"/>
              <a:t>PRI</a:t>
            </a:r>
          </a:p>
          <a:p>
            <a:pPr marL="0" indent="0"/>
            <a:r>
              <a:rPr lang="en-US" altLang="ko-KR" sz="1400" b="0" dirty="0" smtClean="0"/>
              <a:t>        - If the transmission of target STA is collided with other transmissions, target STA fails to send its data</a:t>
            </a:r>
            <a:endParaRPr lang="en-US" altLang="ko-KR" sz="1400" b="0" dirty="0"/>
          </a:p>
          <a:p>
            <a:pPr marL="0" indent="0"/>
            <a:r>
              <a:rPr lang="en-US" altLang="ko-KR" sz="1400" b="0" dirty="0"/>
              <a:t>        - If one of other UL LL STA </a:t>
            </a:r>
            <a:r>
              <a:rPr lang="en-US" altLang="ko-KR" sz="1400" b="0" dirty="0" smtClean="0"/>
              <a:t>sends </a:t>
            </a:r>
            <a:r>
              <a:rPr lang="en-US" altLang="ko-KR" sz="1400" b="0" dirty="0"/>
              <a:t>its LL data earlier than target STA, target STA fails to send its </a:t>
            </a:r>
            <a:r>
              <a:rPr lang="en-US" altLang="ko-KR" sz="1400" b="0" dirty="0" smtClean="0"/>
              <a:t>data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 smtClean="0"/>
              <a:t>If target STA can be prioritized, </a:t>
            </a:r>
            <a:endParaRPr lang="en-US" altLang="ko-KR" sz="1800" b="0" dirty="0"/>
          </a:p>
          <a:p>
            <a:pPr marL="0" indent="0"/>
            <a:r>
              <a:rPr lang="en-US" altLang="ko-KR" sz="1800" b="0" dirty="0"/>
              <a:t> </a:t>
            </a:r>
            <a:r>
              <a:rPr lang="en-US" altLang="ko-KR" sz="1800" b="0" dirty="0" smtClean="0"/>
              <a:t>     - </a:t>
            </a:r>
            <a:r>
              <a:rPr lang="en-US" altLang="ko-KR" sz="1400" b="0" dirty="0" smtClean="0"/>
              <a:t>Target </a:t>
            </a:r>
            <a:r>
              <a:rPr lang="en-US" altLang="ko-KR" sz="1400" b="0" dirty="0"/>
              <a:t>STA can send its data without contention </a:t>
            </a:r>
          </a:p>
          <a:p>
            <a:pPr marL="0" indent="0"/>
            <a:r>
              <a:rPr lang="en-US" altLang="ko-KR" sz="1400" b="0" dirty="0"/>
              <a:t>     </a:t>
            </a:r>
            <a:r>
              <a:rPr lang="en-US" altLang="ko-KR" sz="1400" b="0" dirty="0" smtClean="0"/>
              <a:t>   </a:t>
            </a:r>
            <a:r>
              <a:rPr lang="en-US" altLang="ko-KR" sz="1400" b="0" dirty="0"/>
              <a:t>- </a:t>
            </a:r>
            <a:r>
              <a:rPr lang="en-US" altLang="ko-KR" sz="1400" b="0" u="sng" dirty="0"/>
              <a:t>DL TXOP can be used more efficiently </a:t>
            </a:r>
            <a:r>
              <a:rPr lang="en-US" altLang="ko-KR" sz="1400" b="0" dirty="0" smtClean="0"/>
              <a:t>because target STA does not need to contend with others</a:t>
            </a:r>
          </a:p>
          <a:p>
            <a:pPr marL="0" indent="0"/>
            <a:r>
              <a:rPr lang="en-US" altLang="ko-KR" sz="1400" b="0" dirty="0"/>
              <a:t> </a:t>
            </a:r>
            <a:r>
              <a:rPr lang="en-US" altLang="ko-KR" sz="1400" b="0" dirty="0" smtClean="0"/>
              <a:t>          . Target STA : LL data transmission without contention</a:t>
            </a:r>
            <a:endParaRPr lang="en-US" altLang="ko-KR" sz="1400" b="0" dirty="0"/>
          </a:p>
          <a:p>
            <a:pPr marL="0" indent="0"/>
            <a:r>
              <a:rPr lang="en-US" altLang="ko-KR" sz="1400" b="0" dirty="0" smtClean="0"/>
              <a:t>           . Other LL STAs : Contention without target STA if TXOP is not exhausted</a:t>
            </a:r>
            <a:endParaRPr lang="en-US" altLang="ko-KR" sz="14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endParaRPr lang="en-US" sz="1600" dirty="0"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sz="2800" dirty="0" smtClean="0"/>
              <a:t>Motivation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b="0" dirty="0" smtClean="0"/>
              <a:t>UL LL Data Transmission of Target STA without Contention</a:t>
            </a: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Mingyu Lee et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142855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4" y="1837190"/>
            <a:ext cx="7919284" cy="328477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 smtClean="0"/>
              <a:t>EDCA-based mechanism [3] is the baseline operation</a:t>
            </a:r>
          </a:p>
          <a:p>
            <a:pPr marL="0" indent="0"/>
            <a:r>
              <a:rPr lang="en-US" altLang="ko-KR" sz="1800" b="0" dirty="0"/>
              <a:t> </a:t>
            </a:r>
            <a:r>
              <a:rPr lang="en-US" altLang="ko-KR" sz="1800" b="0" dirty="0" smtClean="0"/>
              <a:t>     </a:t>
            </a:r>
            <a:r>
              <a:rPr lang="en-US" altLang="ko-KR" sz="1400" b="0" dirty="0"/>
              <a:t>- e.g., if target STA has no LL data, </a:t>
            </a:r>
            <a:r>
              <a:rPr lang="en-US" altLang="ko-KR" sz="1400" b="0" dirty="0" smtClean="0"/>
              <a:t>the </a:t>
            </a:r>
            <a:r>
              <a:rPr lang="en-US" altLang="ko-KR" sz="1400" b="0" dirty="0"/>
              <a:t>operation is same as </a:t>
            </a:r>
            <a:r>
              <a:rPr lang="en-US" altLang="ko-KR" sz="1400" b="0" dirty="0" smtClean="0"/>
              <a:t>in [3]</a:t>
            </a:r>
            <a:endParaRPr lang="en-US" altLang="ko-KR" sz="1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 smtClean="0"/>
              <a:t>If target STA has LL data, response (ACK) to &lt; DL PPDU 1 + PR enabled &gt; includes PRT</a:t>
            </a:r>
            <a:r>
              <a:rPr lang="en-US" altLang="ko-KR" sz="1800" b="0" dirty="0"/>
              <a:t> </a:t>
            </a:r>
            <a:r>
              <a:rPr lang="en-US" altLang="ko-KR" sz="1800" b="0" dirty="0" smtClean="0"/>
              <a:t>(PRI only </a:t>
            </a:r>
            <a:r>
              <a:rPr lang="en-US" altLang="ko-KR" sz="1800" b="0" dirty="0"/>
              <a:t>for Target STA)</a:t>
            </a:r>
            <a:r>
              <a:rPr lang="en-US" altLang="ko-KR" sz="1800" b="0" dirty="0" smtClean="0"/>
              <a:t> and UL LL data can be sent after SIFS</a:t>
            </a:r>
            <a:endParaRPr lang="en-US" altLang="ko-KR" sz="1800" b="0" dirty="0"/>
          </a:p>
          <a:p>
            <a:pPr marL="0" indent="0"/>
            <a:r>
              <a:rPr lang="en-US" altLang="ko-KR" sz="1400" b="0" dirty="0"/>
              <a:t>  </a:t>
            </a:r>
            <a:r>
              <a:rPr lang="en-US" altLang="ko-KR" sz="1400" b="0" dirty="0" smtClean="0"/>
              <a:t>      </a:t>
            </a:r>
            <a:r>
              <a:rPr lang="en-US" altLang="ko-KR" sz="1400" b="0" dirty="0"/>
              <a:t>- Other LL STAs shall not send PRI if PRT is </a:t>
            </a:r>
            <a:r>
              <a:rPr lang="en-US" altLang="ko-KR" sz="1400" b="0" dirty="0" smtClean="0"/>
              <a:t>included in the response (i.e., ACK frame of target STA)</a:t>
            </a:r>
            <a:endParaRPr lang="en-US" altLang="ko-KR" sz="1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 smtClean="0"/>
              <a:t>If target STA needs to send an additional LL data, UL LL data includes PRT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 smtClean="0"/>
              <a:t>If TXOP is not exhausted, AP may includes PRT if UL LL data with PRT is received</a:t>
            </a:r>
          </a:p>
          <a:p>
            <a:pPr marL="0" indent="0"/>
            <a:r>
              <a:rPr lang="en-US" altLang="ko-KR" sz="1400" b="0" dirty="0"/>
              <a:t>  </a:t>
            </a:r>
            <a:r>
              <a:rPr lang="en-US" altLang="ko-KR" sz="1400" b="0" dirty="0" smtClean="0"/>
              <a:t>      </a:t>
            </a:r>
            <a:r>
              <a:rPr lang="en-US" altLang="ko-KR" sz="1400" b="0" dirty="0"/>
              <a:t>- Otherwise, AP may includes PR enabled as in </a:t>
            </a:r>
            <a:r>
              <a:rPr lang="en-US" altLang="ko-KR" sz="1400" b="0" dirty="0" smtClean="0"/>
              <a:t>[3]</a:t>
            </a:r>
            <a:endParaRPr lang="en-US" altLang="ko-KR" sz="14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sz="2800" dirty="0" smtClean="0"/>
              <a:t>Proposal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b="0" dirty="0" smtClean="0"/>
              <a:t>Target STA Prioritization in EDCA-based Preemption during DL TXOP</a:t>
            </a: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Mingyu Lee et al., Samsung Electronics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8057" y="4644562"/>
            <a:ext cx="4663410" cy="1886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51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28E50-0EA4-A904-EB04-458B846CD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898" y="833105"/>
            <a:ext cx="7770813" cy="400110"/>
          </a:xfrm>
        </p:spPr>
        <p:txBody>
          <a:bodyPr/>
          <a:lstStyle/>
          <a:p>
            <a:r>
              <a:rPr lang="en-US" sz="2400" dirty="0" smtClean="0"/>
              <a:t>Examples </a:t>
            </a:r>
            <a:r>
              <a:rPr lang="en-US" sz="2400" dirty="0"/>
              <a:t>for </a:t>
            </a:r>
            <a:r>
              <a:rPr lang="en-US" altLang="ko-KR" sz="2400" dirty="0"/>
              <a:t>Target STA Prioritization </a:t>
            </a:r>
            <a:r>
              <a:rPr lang="en-US" altLang="ko-KR" sz="2400" dirty="0" smtClean="0"/>
              <a:t>in EDCA-based Preemption Mechanisms during a </a:t>
            </a:r>
            <a:r>
              <a:rPr lang="en-US" sz="2400" dirty="0" smtClean="0">
                <a:solidFill>
                  <a:schemeClr val="tx1"/>
                </a:solidFill>
              </a:rPr>
              <a:t>DL </a:t>
            </a:r>
            <a:r>
              <a:rPr lang="en-US" sz="2400" dirty="0">
                <a:solidFill>
                  <a:schemeClr val="tx1"/>
                </a:solidFill>
              </a:rPr>
              <a:t>TXOP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D9A8C0-845C-4A8A-1B62-2B1EE3E9A7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303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1200" dirty="0">
                <a:solidFill>
                  <a:srgbClr val="000000"/>
                </a:solidFill>
                <a:cs typeface="Arial Unicode MS" charset="0"/>
              </a:rPr>
              <a:t>Mingyu Lee et al., Samsung Electronics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657" y="1791918"/>
            <a:ext cx="7456054" cy="4468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75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D764F-4712-4001-8548-32A6DA26B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FB3C1-ED48-44D4-9C4C-1A219A2E0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413" y="2246104"/>
            <a:ext cx="7854006" cy="308491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Target STA prioritization in EDCA-based preemption is proposed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 smtClean="0">
              <a:solidFill>
                <a:schemeClr val="tx1"/>
              </a:solidFill>
              <a:latin typeface="Times New Roman"/>
              <a:ea typeface="MS Gothic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Proposal enhances the overall efficiency of DL TXOP preemption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400" dirty="0" smtClean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Target STA can send UL LL data without contention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400" dirty="0" smtClean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Contention can be slightly weakened by omitting target STA from the total # of LL STAs </a:t>
            </a:r>
            <a:endParaRPr lang="en-US" sz="1400" b="0" dirty="0" smtClean="0">
              <a:solidFill>
                <a:schemeClr val="tx1"/>
              </a:solidFill>
              <a:latin typeface="Times New Roman"/>
              <a:ea typeface="MS Gothic"/>
              <a:cs typeface="Times New Roman"/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en-US" sz="1400" b="0" dirty="0" smtClean="0">
              <a:solidFill>
                <a:schemeClr val="tx1"/>
              </a:solidFill>
              <a:latin typeface="Times New Roman"/>
              <a:ea typeface="MS Gothic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 smtClean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If preemption mechanism in a DL TXOP in 11bn is considered, target STA prioritization with EDCA-based preemption can be discussed further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/>
            <a:endParaRPr lang="en-US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0859B-DF6F-4B6D-A726-3E121D8ECD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lang="en-GB" dirty="0"/>
              <a:t>Slide </a:t>
            </a:r>
            <a:fld id="{440F5867-744E-4AA6-B0ED-4C44D2DFBB7B}" type="slidenum">
              <a:rPr lang="en-GB"/>
              <a:pPr defTabSz="336947"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  <a:defRPr/>
              </a:pPr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14F4BD-A3DA-44B9-AAAC-47FEB2F7830C}"/>
              </a:ext>
            </a:extLst>
          </p:cNvPr>
          <p:cNvSpPr>
            <a:spLocks noGrp="1"/>
          </p:cNvSpPr>
          <p:nvPr>
            <p:ph type="dt" idx="429496729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1200" dirty="0">
                <a:solidFill>
                  <a:srgbClr val="000000"/>
                </a:solidFill>
                <a:cs typeface="Arial Unicode MS" charset="0"/>
              </a:rPr>
              <a:t>Mingyu Lee et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3711554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D5DE-9C0E-4BB1-B35B-4BCBDC546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75128-1B18-443B-A99C-983177D00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dirty="0"/>
              <a:t>[1] 11-23/0092, Preemption</a:t>
            </a:r>
          </a:p>
          <a:p>
            <a:r>
              <a:rPr lang="en-US" sz="1800" b="0" dirty="0"/>
              <a:t>[2] 11-23/798, Preemption-for-low-latency-application-follow-up</a:t>
            </a:r>
          </a:p>
          <a:p>
            <a:r>
              <a:rPr lang="en-US" sz="1800" b="0" dirty="0"/>
              <a:t>[3] 11-23/1886, Preemption-techniques-to-meet-low-latency-</a:t>
            </a:r>
            <a:r>
              <a:rPr lang="en-US" sz="1800" b="0" dirty="0" err="1"/>
              <a:t>ll</a:t>
            </a:r>
            <a:r>
              <a:rPr lang="en-US" sz="1800" b="0" dirty="0"/>
              <a:t>-targets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7ED4BD-BB79-494F-BE6B-94AAA41762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lang="en-GB" dirty="0"/>
              <a:t>Slide </a:t>
            </a:r>
            <a:fld id="{440F5867-744E-4AA6-B0ED-4C44D2DFBB7B}" type="slidenum">
              <a:rPr lang="en-GB"/>
              <a:pPr defTabSz="336947"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  <a:defRPr/>
              </a:pPr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53BE9B1-95D8-4CC9-BE2E-5101D2B05380}"/>
              </a:ext>
            </a:extLst>
          </p:cNvPr>
          <p:cNvSpPr>
            <a:spLocks noGrp="1"/>
          </p:cNvSpPr>
          <p:nvPr>
            <p:ph type="dt" idx="429496729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1200" dirty="0">
                <a:solidFill>
                  <a:srgbClr val="000000"/>
                </a:solidFill>
                <a:cs typeface="Arial Unicode MS" charset="0"/>
              </a:rPr>
              <a:t>Mingyu Lee et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3504726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4D6131-B4B3-4CE3-AF54-5707B4430E7E}">
  <ds:schemaRefs>
    <ds:schemaRef ds:uri="4cb1c834-fb5e-4db1-b5fe-b760d2c58f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D1997DC-765F-40E1-8BF7-2B8C22CE55BC}">
  <ds:schemaRefs>
    <ds:schemaRef ds:uri="4cb1c834-fb5e-4db1-b5fe-b760d2c58fa7"/>
    <ds:schemaRef ds:uri="http://www.w3.org/XML/1998/namespace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4C6B8F8-6BA3-4182-B069-AB4C8DC5807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4455</TotalTime>
  <Words>726</Words>
  <Application>Microsoft Office PowerPoint</Application>
  <PresentationFormat>화면 슬라이드 쇼(4:3)</PresentationFormat>
  <Paragraphs>79</Paragraphs>
  <Slides>8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Wingdings</vt:lpstr>
      <vt:lpstr>Office Theme</vt:lpstr>
      <vt:lpstr>Document</vt:lpstr>
      <vt:lpstr>Target STA Prioritization in EDCA-based Preemption Mechanisms during a DL TXOP</vt:lpstr>
      <vt:lpstr>Background (1/2) Preemption</vt:lpstr>
      <vt:lpstr>Background (2/2) EDCA-based Preemption Mechanisms in [3] </vt:lpstr>
      <vt:lpstr>Motivation UL LL Data Transmission of Target STA without Contention</vt:lpstr>
      <vt:lpstr>Proposal Target STA Prioritization in EDCA-based Preemption during DL TXOP</vt:lpstr>
      <vt:lpstr>Examples for Target STA Prioritization in EDCA-based Preemption Mechanisms during a DL TXOP</vt:lpstr>
      <vt:lpstr>Summary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aajami@qti.qualcomm.com</dc:creator>
  <cp:lastModifiedBy>Mingyu LEE</cp:lastModifiedBy>
  <cp:revision>53</cp:revision>
  <cp:lastPrinted>1601-01-01T00:00:00Z</cp:lastPrinted>
  <dcterms:created xsi:type="dcterms:W3CDTF">2019-06-07T21:10:12Z</dcterms:created>
  <dcterms:modified xsi:type="dcterms:W3CDTF">2024-04-22T08:21:02Z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0x0101000AE0DBD6A62E6D4E94B00A30ED7EAA53</vt:lpwstr>
  </property>
  <property fmtid="{D5CDD505-2E9C-101B-9397-08002B2CF9AE}" pid="3" name="_AdHocReviewCycleID">
    <vt:i4>1606827992</vt:i4>
  </property>
  <property fmtid="{D5CDD505-2E9C-101B-9397-08002B2CF9AE}" pid="4" name="_NewReviewCycle">
    <vt:lpwstr/>
  </property>
  <property fmtid="{D5CDD505-2E9C-101B-9397-08002B2CF9AE}" pid="5" name="_EmailSubject">
    <vt:lpwstr>Preemption slides for 11bn</vt:lpwstr>
  </property>
  <property fmtid="{D5CDD505-2E9C-101B-9397-08002B2CF9AE}" pid="6" name="_AuthorEmail">
    <vt:lpwstr>dho@qti.qualcomm.com</vt:lpwstr>
  </property>
  <property fmtid="{D5CDD505-2E9C-101B-9397-08002B2CF9AE}" pid="7" name="_AuthorEmailDisplayName">
    <vt:lpwstr>Duncan Ho</vt:lpwstr>
  </property>
</Properties>
</file>