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1133" r:id="rId3"/>
    <p:sldId id="1134" r:id="rId4"/>
    <p:sldId id="1135" r:id="rId5"/>
    <p:sldId id="1138" r:id="rId6"/>
    <p:sldId id="1139" r:id="rId7"/>
    <p:sldId id="1140" r:id="rId8"/>
    <p:sldId id="1144" r:id="rId9"/>
    <p:sldId id="1145" r:id="rId10"/>
    <p:sldId id="1141" r:id="rId11"/>
    <p:sldId id="1142" r:id="rId12"/>
    <p:sldId id="1143" r:id="rId13"/>
    <p:sldId id="1137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71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802.11-24/0401r0</a:t>
            </a: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Multiple DRU Follow 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2024-03-10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2024</a:t>
            </a:r>
            <a:endParaRPr lang="en-US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796125"/>
              </p:ext>
            </p:extLst>
          </p:nvPr>
        </p:nvGraphicFramePr>
        <p:xfrm>
          <a:off x="762000" y="2895600"/>
          <a:ext cx="7620000" cy="2895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30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addressed the following </a:t>
            </a:r>
            <a:r>
              <a:rPr lang="en-US" altLang="ko-KR" sz="2000" dirty="0"/>
              <a:t>issues for </a:t>
            </a:r>
            <a:r>
              <a:rPr lang="en-US" altLang="ko-KR" sz="2000" dirty="0" smtClean="0"/>
              <a:t>MDRU</a:t>
            </a:r>
          </a:p>
          <a:p>
            <a:pPr lvl="1"/>
            <a:r>
              <a:rPr lang="en-US" altLang="ko-KR" sz="1800" dirty="0" smtClean="0"/>
              <a:t>Implementation</a:t>
            </a:r>
          </a:p>
          <a:p>
            <a:pPr lvl="1"/>
            <a:r>
              <a:rPr lang="en-US" altLang="ko-KR" sz="1800" dirty="0" smtClean="0"/>
              <a:t>Power imbalance</a:t>
            </a:r>
          </a:p>
          <a:p>
            <a:pPr lvl="1"/>
            <a:r>
              <a:rPr lang="en-US" altLang="ko-KR" sz="1800" dirty="0" smtClean="0"/>
              <a:t>Signaling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We have also proposed restriction rules for MDRU to reduce the signaling overhead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addition, we have given a simple example of an MDRU application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576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Multiple </a:t>
            </a:r>
            <a:r>
              <a:rPr lang="en-US" altLang="ko-KR" sz="1800" dirty="0" smtClean="0"/>
              <a:t>DRU (MDRU) is </a:t>
            </a:r>
            <a:r>
              <a:rPr lang="en-US" altLang="ko-KR" sz="1800" dirty="0"/>
              <a:t>defined by combining two </a:t>
            </a:r>
            <a:r>
              <a:rPr lang="en-US" altLang="ko-KR" sz="1800" dirty="0" smtClean="0"/>
              <a:t>DRUs </a:t>
            </a:r>
            <a:r>
              <a:rPr lang="en-US" altLang="ko-KR" sz="1800" dirty="0"/>
              <a:t>which are distributed in non-punctured 20 MHz and 40 MHz, respectively, in </a:t>
            </a:r>
            <a:r>
              <a:rPr lang="en-US" altLang="ko-KR" sz="1800" dirty="0" smtClean="0"/>
              <a:t>a 80 </a:t>
            </a:r>
            <a:r>
              <a:rPr lang="en-US" altLang="ko-KR" sz="1800" dirty="0"/>
              <a:t>MHz </a:t>
            </a:r>
            <a:r>
              <a:rPr lang="en-US" altLang="ko-KR" sz="1800" dirty="0" smtClean="0"/>
              <a:t>channel where one 20 MHz channel is punctured</a:t>
            </a:r>
            <a:endParaRPr lang="en-US" altLang="ko-KR" sz="1800" dirty="0"/>
          </a:p>
          <a:p>
            <a:pPr lvl="2"/>
            <a:r>
              <a:rPr lang="en-US" altLang="ko-KR" sz="1600" dirty="0"/>
              <a:t>Detailed combinations are TBD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564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The following </a:t>
            </a:r>
            <a:r>
              <a:rPr lang="en-US" altLang="ko-KR" sz="1800" dirty="0" smtClean="0"/>
              <a:t>MDRUs are </a:t>
            </a:r>
            <a:r>
              <a:rPr lang="en-US" altLang="ko-KR" sz="1800" dirty="0"/>
              <a:t>supported in a 80 MHz channel where one 20 MHz channel is punctured</a:t>
            </a:r>
          </a:p>
          <a:p>
            <a:pPr lvl="2"/>
            <a:r>
              <a:rPr lang="en-US" altLang="ko-KR" sz="1600" dirty="0" smtClean="0"/>
              <a:t>52 DRU </a:t>
            </a:r>
            <a:r>
              <a:rPr lang="en-US" altLang="ko-KR" sz="1600" dirty="0"/>
              <a:t>(from non-punctured 40 MHz) + 26 </a:t>
            </a:r>
            <a:r>
              <a:rPr lang="en-US" altLang="ko-KR" sz="1600" dirty="0" smtClean="0"/>
              <a:t>DRU </a:t>
            </a:r>
            <a:r>
              <a:rPr lang="en-US" altLang="ko-KR" sz="1600" dirty="0"/>
              <a:t>(from non-punctured 20 MHz</a:t>
            </a:r>
            <a:r>
              <a:rPr lang="en-US" altLang="ko-KR" sz="1600" dirty="0" smtClean="0"/>
              <a:t>)</a:t>
            </a:r>
          </a:p>
          <a:p>
            <a:pPr lvl="3"/>
            <a:r>
              <a:rPr lang="en-US" altLang="ko-KR" sz="1400" dirty="0" smtClean="0"/>
              <a:t>DRUs are combined in </a:t>
            </a:r>
            <a:r>
              <a:rPr lang="en-US" altLang="ko-KR" sz="1400" dirty="0"/>
              <a:t>the order of index </a:t>
            </a:r>
            <a:r>
              <a:rPr lang="en-US" altLang="ko-KR" sz="1400" dirty="0" smtClean="0"/>
              <a:t>excluding 26 </a:t>
            </a:r>
            <a:r>
              <a:rPr lang="en-US" altLang="ko-KR" sz="1400" dirty="0"/>
              <a:t>DRU corresponding to middle 26 RRU</a:t>
            </a:r>
          </a:p>
          <a:p>
            <a:pPr lvl="2"/>
            <a:r>
              <a:rPr lang="en-US" altLang="ko-KR" sz="1600" dirty="0" smtClean="0"/>
              <a:t>106 DRU </a:t>
            </a:r>
            <a:r>
              <a:rPr lang="en-US" altLang="ko-KR" sz="1600" dirty="0"/>
              <a:t>(from non-punctured 40 MHz) + 52 </a:t>
            </a:r>
            <a:r>
              <a:rPr lang="en-US" altLang="ko-KR" sz="1600" dirty="0" smtClean="0"/>
              <a:t>DRU </a:t>
            </a:r>
            <a:r>
              <a:rPr lang="en-US" altLang="ko-KR" sz="1600" dirty="0"/>
              <a:t>(from non-punctured 20 MHz</a:t>
            </a:r>
            <a:r>
              <a:rPr lang="en-US" altLang="ko-KR" sz="1600" dirty="0" smtClean="0"/>
              <a:t>)</a:t>
            </a:r>
          </a:p>
          <a:p>
            <a:pPr lvl="3"/>
            <a:r>
              <a:rPr lang="en-US" altLang="ko-KR" sz="1400" dirty="0" smtClean="0"/>
              <a:t>DRUs </a:t>
            </a:r>
            <a:r>
              <a:rPr lang="en-US" altLang="ko-KR" sz="1400" dirty="0"/>
              <a:t>with the same index are </a:t>
            </a:r>
            <a:r>
              <a:rPr lang="en-US" altLang="ko-KR" sz="1400" dirty="0" smtClean="0"/>
              <a:t>combined</a:t>
            </a:r>
          </a:p>
          <a:p>
            <a:pPr lvl="3"/>
            <a:r>
              <a:rPr lang="pl-PL" altLang="ko-KR" sz="1400" dirty="0"/>
              <a:t>106 </a:t>
            </a:r>
            <a:r>
              <a:rPr lang="pl-PL" altLang="ko-KR" sz="1400" dirty="0" smtClean="0"/>
              <a:t>DRU_</a:t>
            </a:r>
            <a:r>
              <a:rPr lang="en-US" altLang="ko-KR" sz="1400" i="1" dirty="0" err="1" smtClean="0"/>
              <a:t>i</a:t>
            </a:r>
            <a:r>
              <a:rPr lang="pl-PL" altLang="ko-KR" sz="1400" dirty="0" smtClean="0"/>
              <a:t> </a:t>
            </a:r>
            <a:r>
              <a:rPr lang="pl-PL" altLang="ko-KR" sz="1400" dirty="0"/>
              <a:t>+ 52 </a:t>
            </a:r>
            <a:r>
              <a:rPr lang="pl-PL" altLang="ko-KR" sz="1400" dirty="0" smtClean="0"/>
              <a:t>DRU_</a:t>
            </a:r>
            <a:r>
              <a:rPr lang="en-US" altLang="ko-KR" sz="1400" i="1" dirty="0" err="1" smtClean="0"/>
              <a:t>i</a:t>
            </a:r>
            <a:r>
              <a:rPr lang="en-US" altLang="ko-KR" sz="1400" dirty="0" smtClean="0"/>
              <a:t> where </a:t>
            </a:r>
            <a:r>
              <a:rPr lang="en-US" altLang="ko-KR" sz="1400" i="1" dirty="0" err="1" smtClean="0"/>
              <a:t>i</a:t>
            </a:r>
            <a:r>
              <a:rPr lang="en-US" altLang="ko-KR" sz="1400" i="1" dirty="0" smtClean="0"/>
              <a:t> </a:t>
            </a:r>
            <a:r>
              <a:rPr lang="en-US" altLang="ko-KR" sz="1400" dirty="0" smtClean="0"/>
              <a:t>= 1, 2, 3 and 4</a:t>
            </a:r>
            <a:endParaRPr lang="pl-PL" altLang="ko-KR" sz="1400" dirty="0"/>
          </a:p>
          <a:p>
            <a:pPr lvl="2"/>
            <a:r>
              <a:rPr lang="en-US" altLang="ko-KR" sz="1600" dirty="0" smtClean="0"/>
              <a:t>242 DRU </a:t>
            </a:r>
            <a:r>
              <a:rPr lang="en-US" altLang="ko-KR" sz="1600" dirty="0"/>
              <a:t>(from non-punctured 40 MHz) + 106 </a:t>
            </a:r>
            <a:r>
              <a:rPr lang="en-US" altLang="ko-KR" sz="1600" dirty="0" smtClean="0"/>
              <a:t>DRU </a:t>
            </a:r>
            <a:r>
              <a:rPr lang="en-US" altLang="ko-KR" sz="1600" dirty="0"/>
              <a:t>(from non-punctured 20 MHz</a:t>
            </a:r>
            <a:r>
              <a:rPr lang="en-US" altLang="ko-KR" sz="1600" dirty="0" smtClean="0"/>
              <a:t>)</a:t>
            </a:r>
          </a:p>
          <a:p>
            <a:pPr lvl="3"/>
            <a:r>
              <a:rPr lang="en-US" altLang="ko-KR" sz="1400" dirty="0" smtClean="0"/>
              <a:t>DRUs </a:t>
            </a:r>
            <a:r>
              <a:rPr lang="en-US" altLang="ko-KR" sz="1400" dirty="0"/>
              <a:t>with the same index are combined</a:t>
            </a:r>
          </a:p>
          <a:p>
            <a:pPr lvl="3"/>
            <a:r>
              <a:rPr lang="pl-PL" altLang="ko-KR" sz="1400" dirty="0" smtClean="0"/>
              <a:t>242 DRU_</a:t>
            </a:r>
            <a:r>
              <a:rPr lang="en-US" altLang="ko-KR" sz="1400" i="1" dirty="0" err="1"/>
              <a:t>i</a:t>
            </a:r>
            <a:r>
              <a:rPr lang="pl-PL" altLang="ko-KR" sz="1400" dirty="0" smtClean="0"/>
              <a:t> </a:t>
            </a:r>
            <a:r>
              <a:rPr lang="pl-PL" altLang="ko-KR" sz="1400" dirty="0"/>
              <a:t>+ 106 </a:t>
            </a:r>
            <a:r>
              <a:rPr lang="pl-PL" altLang="ko-KR" sz="1400" dirty="0" smtClean="0"/>
              <a:t>DRU_</a:t>
            </a:r>
            <a:r>
              <a:rPr lang="en-US" altLang="ko-KR" sz="1400" i="1" dirty="0" smtClean="0"/>
              <a:t> </a:t>
            </a:r>
            <a:r>
              <a:rPr lang="en-US" altLang="ko-KR" sz="1400" i="1" dirty="0" err="1" smtClean="0"/>
              <a:t>i</a:t>
            </a:r>
            <a:r>
              <a:rPr lang="pl-PL" altLang="ko-KR" sz="1400" dirty="0" smtClean="0"/>
              <a:t> </a:t>
            </a:r>
            <a:r>
              <a:rPr lang="en-US" altLang="ko-KR" sz="1400" dirty="0" smtClean="0"/>
              <a:t>where </a:t>
            </a:r>
            <a:r>
              <a:rPr lang="en-US" altLang="ko-KR" sz="1400" i="1" dirty="0" err="1"/>
              <a:t>i</a:t>
            </a:r>
            <a:r>
              <a:rPr lang="en-US" altLang="ko-KR" sz="1400" dirty="0" smtClean="0"/>
              <a:t> = 1 and 2</a:t>
            </a:r>
            <a:endParaRPr lang="pl-PL" altLang="ko-KR" sz="1400" dirty="0"/>
          </a:p>
          <a:p>
            <a:endParaRPr lang="en-US" altLang="ko-KR" sz="18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931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11-24-0014-00-00bn-further-thoughts-on-DRU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49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we proposed multiple DRU (MDRU)</a:t>
            </a:r>
          </a:p>
          <a:p>
            <a:pPr lvl="1"/>
            <a:r>
              <a:rPr lang="en-US" altLang="ko-KR" sz="1800" dirty="0" smtClean="0"/>
              <a:t>MDRU can be constructed by combining DRUs which are distributed in different channels for a PPDU transmission</a:t>
            </a:r>
          </a:p>
          <a:p>
            <a:pPr lvl="1"/>
            <a:r>
              <a:rPr lang="en-US" altLang="ko-KR" sz="1800" dirty="0" smtClean="0"/>
              <a:t>In particular, in 80 MHz which has a punctured 20 MHz channel, two DRUs in non-punctured 20 MHz and 40 MHz are combined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this contribution, we address some MDRU issues raised in the last meeting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We also propose restriction rules for MDRU to reduce signaling overhead and give an example of an MDRU application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101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we proposed </a:t>
            </a:r>
            <a:r>
              <a:rPr lang="en-US" altLang="ko-KR" sz="2000" dirty="0"/>
              <a:t>to combine two </a:t>
            </a:r>
            <a:r>
              <a:rPr lang="en-US" altLang="ko-KR" sz="2000" dirty="0" smtClean="0"/>
              <a:t>DRUs </a:t>
            </a:r>
            <a:r>
              <a:rPr lang="en-US" altLang="ko-KR" sz="2000" dirty="0"/>
              <a:t>which are distributed in non-punctured 20 MHz and 40 MHz, respectively, </a:t>
            </a:r>
            <a:r>
              <a:rPr lang="en-US" altLang="ko-KR" sz="2000" dirty="0" smtClean="0"/>
              <a:t>for a 80 </a:t>
            </a:r>
            <a:r>
              <a:rPr lang="en-US" altLang="ko-KR" sz="2000" dirty="0"/>
              <a:t>MHz </a:t>
            </a:r>
            <a:r>
              <a:rPr lang="en-US" altLang="ko-KR" sz="2000" dirty="0" smtClean="0"/>
              <a:t>channel where one 20 MHz channel is punctured</a:t>
            </a:r>
            <a:endParaRPr lang="en-US" altLang="ko-KR" sz="2000" dirty="0"/>
          </a:p>
          <a:p>
            <a:pPr lvl="1"/>
            <a:r>
              <a:rPr lang="en-US" altLang="ko-KR" sz="1800" dirty="0"/>
              <a:t>To </a:t>
            </a:r>
            <a:r>
              <a:rPr lang="en-US" altLang="ko-KR" sz="1800" dirty="0" smtClean="0"/>
              <a:t>maintain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power boost gain and increase the data rate, </a:t>
            </a:r>
            <a:r>
              <a:rPr lang="en-US" altLang="ko-KR" sz="1800" dirty="0"/>
              <a:t>two </a:t>
            </a:r>
            <a:r>
              <a:rPr lang="en-US" altLang="ko-KR" sz="1800" dirty="0" smtClean="0"/>
              <a:t>DRUs </a:t>
            </a:r>
            <a:r>
              <a:rPr lang="en-US" altLang="ko-KR" sz="1800" dirty="0"/>
              <a:t>which have </a:t>
            </a:r>
            <a:r>
              <a:rPr lang="en-US" altLang="ko-KR" sz="1800" dirty="0" smtClean="0"/>
              <a:t>the same </a:t>
            </a:r>
            <a:r>
              <a:rPr lang="en-US" altLang="ko-KR" sz="1800" dirty="0"/>
              <a:t>gain can be combined</a:t>
            </a:r>
          </a:p>
          <a:p>
            <a:pPr lvl="2"/>
            <a:r>
              <a:rPr lang="en-US" altLang="ko-KR" sz="1600" dirty="0" smtClean="0"/>
              <a:t>52 DRU </a:t>
            </a:r>
            <a:r>
              <a:rPr lang="en-US" altLang="ko-KR" sz="1600" dirty="0"/>
              <a:t>(40 MHz) + 26 </a:t>
            </a:r>
            <a:r>
              <a:rPr lang="en-US" altLang="ko-KR" sz="1600" dirty="0" smtClean="0"/>
              <a:t>DRU </a:t>
            </a:r>
            <a:r>
              <a:rPr lang="en-US" altLang="ko-KR" sz="1600" dirty="0"/>
              <a:t>(20 </a:t>
            </a:r>
            <a:r>
              <a:rPr lang="en-US" altLang="ko-KR" sz="1600" dirty="0" smtClean="0"/>
              <a:t>MHz)</a:t>
            </a:r>
          </a:p>
          <a:p>
            <a:pPr lvl="2"/>
            <a:r>
              <a:rPr lang="en-US" altLang="ko-KR" sz="1600" dirty="0" smtClean="0"/>
              <a:t>106 DRU </a:t>
            </a:r>
            <a:r>
              <a:rPr lang="en-US" altLang="ko-KR" sz="1600" dirty="0"/>
              <a:t>(40 MHz) + 52 </a:t>
            </a:r>
            <a:r>
              <a:rPr lang="en-US" altLang="ko-KR" sz="1600" dirty="0" smtClean="0"/>
              <a:t>DRU </a:t>
            </a:r>
            <a:r>
              <a:rPr lang="en-US" altLang="ko-KR" sz="1600" dirty="0"/>
              <a:t>(20 </a:t>
            </a:r>
            <a:r>
              <a:rPr lang="en-US" altLang="ko-KR" sz="1600" dirty="0" smtClean="0"/>
              <a:t>MHz)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In addition, to increase the maximum data rate and improve resource utilization, we can also consider the following MDRU</a:t>
            </a:r>
          </a:p>
          <a:p>
            <a:pPr lvl="2"/>
            <a:r>
              <a:rPr lang="en-US" altLang="ko-KR" sz="1600" dirty="0" smtClean="0"/>
              <a:t>242 DRU </a:t>
            </a:r>
            <a:r>
              <a:rPr lang="en-US" altLang="ko-KR" sz="1600" dirty="0"/>
              <a:t>(40 MHz) + 106 </a:t>
            </a:r>
            <a:r>
              <a:rPr lang="en-US" altLang="ko-KR" sz="1600" dirty="0" smtClean="0"/>
              <a:t>DRU </a:t>
            </a:r>
            <a:r>
              <a:rPr lang="en-US" altLang="ko-KR" sz="1600" dirty="0"/>
              <a:t>(20 MHz</a:t>
            </a:r>
            <a:r>
              <a:rPr lang="en-US" altLang="ko-KR" sz="1600" dirty="0" smtClean="0"/>
              <a:t>)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2024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3275530"/>
            <a:ext cx="2743200" cy="154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923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Issues for MDRU - Implementation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Sizes for some MDRUs are not consistent with the conventional MRUs, and thus, we may need a new implementation</a:t>
            </a:r>
          </a:p>
          <a:p>
            <a:pPr lvl="1"/>
            <a:r>
              <a:rPr lang="en-US" altLang="ko-KR" sz="1800" dirty="0" smtClean="0"/>
              <a:t>For 52+26 MDRU, we can simply reuse the existing </a:t>
            </a:r>
            <a:r>
              <a:rPr lang="en-US" altLang="ko-KR" sz="1800" dirty="0"/>
              <a:t>LDPC tone mapper </a:t>
            </a:r>
            <a:r>
              <a:rPr lang="en-US" altLang="ko-KR" sz="1800" dirty="0" smtClean="0"/>
              <a:t>and </a:t>
            </a:r>
            <a:r>
              <a:rPr lang="en-US" altLang="ko-KR" sz="1800" dirty="0"/>
              <a:t>BCC </a:t>
            </a:r>
            <a:r>
              <a:rPr lang="en-US" altLang="ko-KR" sz="1800" dirty="0" err="1"/>
              <a:t>interleaver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defined in 52+26 MRU</a:t>
            </a:r>
          </a:p>
          <a:p>
            <a:pPr lvl="1"/>
            <a:r>
              <a:rPr lang="en-US" altLang="ko-KR" sz="1800" dirty="0" smtClean="0"/>
              <a:t>For 106+52 and 242+106 MDRUs</a:t>
            </a:r>
            <a:r>
              <a:rPr lang="en-US" altLang="ko-KR" sz="1800" dirty="0"/>
              <a:t>, we can </a:t>
            </a:r>
            <a:r>
              <a:rPr lang="en-US" altLang="ko-KR" sz="1800" dirty="0" smtClean="0"/>
              <a:t>either consider </a:t>
            </a:r>
            <a:r>
              <a:rPr lang="en-US" altLang="ko-KR" sz="1800" dirty="0"/>
              <a:t>designing new LDPC tone mapper and BCC </a:t>
            </a:r>
            <a:r>
              <a:rPr lang="en-US" altLang="ko-KR" sz="1800" dirty="0" err="1" smtClean="0"/>
              <a:t>interleaver</a:t>
            </a:r>
            <a:r>
              <a:rPr lang="en-US" altLang="ko-KR" sz="1800" dirty="0" smtClean="0"/>
              <a:t> or reusing the existing implementation by applying the LDPC tone mapper and BCC </a:t>
            </a:r>
            <a:r>
              <a:rPr lang="en-US" altLang="ko-KR" sz="1800" dirty="0" err="1" smtClean="0"/>
              <a:t>interleaver</a:t>
            </a:r>
            <a:r>
              <a:rPr lang="en-US" altLang="ko-KR" sz="1800" dirty="0" smtClean="0"/>
              <a:t> to each component DRU</a:t>
            </a:r>
          </a:p>
          <a:p>
            <a:pPr lvl="2"/>
            <a:r>
              <a:rPr lang="en-US" altLang="ko-KR" sz="1600" dirty="0" smtClean="0"/>
              <a:t>For the latter case, we may need a segment parser within a 80 MHz channel to use these two MDRUs</a:t>
            </a:r>
          </a:p>
          <a:p>
            <a:pPr lvl="2"/>
            <a:r>
              <a:rPr lang="en-US" altLang="ko-KR" sz="1600" dirty="0" smtClean="0"/>
              <a:t>It would be better to make the PHY processing consistent in all MDRUs and DRUs, and thus, the former approach seems better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718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Issues for MDRU - Power Imbalance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all component DRUs comprising an MDRU, per-tone power should be the same</a:t>
            </a:r>
          </a:p>
          <a:p>
            <a:pPr lvl="1"/>
            <a:r>
              <a:rPr lang="en-US" altLang="ko-KR" sz="1800" dirty="0" smtClean="0"/>
              <a:t>There is no power imbalance issue in 52+26 and 106+52 MDRUs</a:t>
            </a:r>
          </a:p>
          <a:p>
            <a:pPr lvl="2"/>
            <a:r>
              <a:rPr lang="en-US" altLang="ko-KR" sz="1600" dirty="0"/>
              <a:t>C</a:t>
            </a:r>
            <a:r>
              <a:rPr lang="en-US" altLang="ko-KR" sz="1600" dirty="0" smtClean="0"/>
              <a:t>omponent DRUs in each of these MDRUs have the same power boosting gain meaning they use the same number </a:t>
            </a:r>
            <a:r>
              <a:rPr lang="en-US" altLang="ko-KR" sz="1600" dirty="0"/>
              <a:t>of tones </a:t>
            </a:r>
            <a:r>
              <a:rPr lang="en-US" altLang="ko-KR" sz="1600" dirty="0" smtClean="0"/>
              <a:t>per MHz</a:t>
            </a:r>
          </a:p>
          <a:p>
            <a:pPr lvl="2"/>
            <a:r>
              <a:rPr lang="en-US" altLang="ko-KR" sz="1600" dirty="0" smtClean="0"/>
              <a:t>PSD limitation is defined per MHz, and thus, per-tone power is the same in each component DRU</a:t>
            </a:r>
          </a:p>
          <a:p>
            <a:pPr lvl="1"/>
            <a:r>
              <a:rPr lang="en-US" altLang="ko-KR" sz="1800" dirty="0" smtClean="0"/>
              <a:t>As to 242+106 MDRU, per-tone power for 106 DRU is higher, and thus, transmit power for 106 DRU can be reduced to match its per-tone power to that of 242 DRU</a:t>
            </a:r>
          </a:p>
          <a:p>
            <a:pPr lvl="2"/>
            <a:r>
              <a:rPr lang="en-US" altLang="ko-KR" sz="1600" dirty="0" smtClean="0"/>
              <a:t>There is no power boosting gain loss for 242 DRU</a:t>
            </a:r>
          </a:p>
          <a:p>
            <a:pPr lvl="1"/>
            <a:r>
              <a:rPr lang="en-US" altLang="ko-KR" sz="1800" dirty="0" smtClean="0"/>
              <a:t>Although 242+106 MDRU has loss in a power boosting gain (only for 106 DRU), it is possible to achieve much higher data rate than using either 106 DRU or 242 DRU</a:t>
            </a:r>
          </a:p>
          <a:p>
            <a:pPr lvl="2"/>
            <a:r>
              <a:rPr lang="en-US" altLang="ko-KR" sz="1600" dirty="0" smtClean="0"/>
              <a:t>Note that, without an MDRU support, the maximum data rate comes from 242 DRU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852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Issues for </a:t>
            </a:r>
            <a:r>
              <a:rPr lang="en-US" altLang="ko-KR" dirty="0" smtClean="0"/>
              <a:t>MDRU </a:t>
            </a:r>
            <a:r>
              <a:rPr lang="en-US" altLang="ko-KR" dirty="0"/>
              <a:t>-</a:t>
            </a:r>
            <a:r>
              <a:rPr lang="en-US" altLang="ko-KR" dirty="0" smtClean="0"/>
              <a:t> Signaling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MDRU allocation, it may be hard to reuse the current RU / MRU allocation method</a:t>
            </a:r>
          </a:p>
          <a:p>
            <a:pPr lvl="1"/>
            <a:r>
              <a:rPr lang="en-US" altLang="ko-KR" sz="1800" dirty="0" smtClean="0"/>
              <a:t>There is no conventional RU / MRU corresponding to the proposed MDRUs</a:t>
            </a:r>
          </a:p>
          <a:p>
            <a:r>
              <a:rPr lang="en-US" altLang="ko-KR" sz="2000" dirty="0" smtClean="0"/>
              <a:t>Possible approach 1 for signaling</a:t>
            </a:r>
          </a:p>
          <a:p>
            <a:pPr lvl="1"/>
            <a:r>
              <a:rPr lang="en-US" altLang="ko-KR" sz="1800" dirty="0" smtClean="0"/>
              <a:t>We can use the reserved values in the RU Allocation subfield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2024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3815861"/>
            <a:ext cx="4800600" cy="2203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202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Issues for </a:t>
            </a:r>
            <a:r>
              <a:rPr lang="en-US" altLang="ko-KR" dirty="0" smtClean="0"/>
              <a:t>MDRU - </a:t>
            </a:r>
            <a:r>
              <a:rPr lang="en-US" altLang="ko-KR" dirty="0"/>
              <a:t>Signaling </a:t>
            </a:r>
            <a:r>
              <a:rPr lang="en-US" altLang="ko-KR" dirty="0" smtClean="0"/>
              <a:t>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Possible approach 2 for signaling</a:t>
            </a:r>
          </a:p>
          <a:p>
            <a:pPr lvl="1"/>
            <a:r>
              <a:rPr lang="en-US" altLang="ko-KR" sz="1800" dirty="0" smtClean="0"/>
              <a:t>Another approach is to use two User Info fields with the same value of the AID12 subfield</a:t>
            </a:r>
          </a:p>
          <a:p>
            <a:pPr lvl="2"/>
            <a:r>
              <a:rPr lang="en-US" altLang="ko-KR" sz="1600" dirty="0" smtClean="0"/>
              <a:t>Both AID 12 subfields are set to the STA’s AID which is assigned to MDRU </a:t>
            </a:r>
          </a:p>
          <a:p>
            <a:pPr lvl="2"/>
            <a:r>
              <a:rPr lang="en-US" altLang="ko-KR" sz="1600" dirty="0" smtClean="0"/>
              <a:t>In each User Info field, each component DRU can be allocated and an MDRU indication can be added</a:t>
            </a:r>
          </a:p>
          <a:p>
            <a:pPr lvl="1"/>
            <a:r>
              <a:rPr lang="en-US" altLang="ko-KR" sz="1800" dirty="0" smtClean="0"/>
              <a:t>These two User Info fields can be located next to each other for STAs’ power saving</a:t>
            </a:r>
          </a:p>
          <a:p>
            <a:r>
              <a:rPr lang="en-US" altLang="ko-KR" sz="2000" dirty="0" smtClean="0"/>
              <a:t>In both approaches, it would be better to restrict possible MDRUs</a:t>
            </a:r>
          </a:p>
          <a:p>
            <a:pPr lvl="1"/>
            <a:r>
              <a:rPr lang="en-US" altLang="ko-KR" sz="1800" dirty="0" smtClean="0"/>
              <a:t>In approach 1, the reserved values are limited and these can be also used to indicate other new RUs / MRUs</a:t>
            </a:r>
          </a:p>
          <a:p>
            <a:pPr lvl="1"/>
            <a:r>
              <a:rPr lang="en-US" altLang="ko-KR" sz="1800" dirty="0" smtClean="0"/>
              <a:t>In approach 2, using two User Info fields increases the overhead and STAs’ power consumption</a:t>
            </a:r>
          </a:p>
          <a:p>
            <a:pPr lvl="2"/>
            <a:r>
              <a:rPr lang="en-US" altLang="ko-KR" sz="1600" dirty="0" smtClean="0"/>
              <a:t>By restricting MDRUs, we can come up with a method which allocates MDRU with only one User Info field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17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Restriction Rules for MDRU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propose the following restriction rules for MDRUs</a:t>
            </a:r>
          </a:p>
          <a:p>
            <a:pPr lvl="1"/>
            <a:r>
              <a:rPr lang="en-US" altLang="ko-KR" sz="1600" dirty="0"/>
              <a:t>We consider one-to-one mapping between component </a:t>
            </a:r>
            <a:r>
              <a:rPr lang="en-US" altLang="ko-KR" sz="1600" dirty="0" smtClean="0"/>
              <a:t>DRUs</a:t>
            </a:r>
          </a:p>
          <a:p>
            <a:pPr lvl="2"/>
            <a:r>
              <a:rPr lang="en-US" altLang="ko-KR" sz="1400" dirty="0" smtClean="0"/>
              <a:t>I.e., different MDRUs do not use the same DRU</a:t>
            </a:r>
          </a:p>
          <a:p>
            <a:pPr lvl="1"/>
            <a:r>
              <a:rPr lang="en-US" altLang="ko-KR" sz="1600" dirty="0"/>
              <a:t>To this end, we can consider that </a:t>
            </a:r>
            <a:r>
              <a:rPr lang="en-US" altLang="ko-KR" sz="1600" dirty="0" smtClean="0"/>
              <a:t>DRUs which have the </a:t>
            </a:r>
            <a:r>
              <a:rPr lang="en-US" altLang="ko-KR" sz="1600" dirty="0"/>
              <a:t>same </a:t>
            </a:r>
            <a:r>
              <a:rPr lang="en-US" altLang="ko-KR" sz="1600" dirty="0" smtClean="0"/>
              <a:t>index in 40 MHz and 20 MHz, respectively, </a:t>
            </a:r>
            <a:r>
              <a:rPr lang="en-US" altLang="ko-KR" sz="1600" dirty="0"/>
              <a:t>are </a:t>
            </a:r>
            <a:r>
              <a:rPr lang="en-US" altLang="ko-KR" sz="1600" dirty="0" smtClean="0"/>
              <a:t>combined, e.g.,</a:t>
            </a:r>
          </a:p>
          <a:p>
            <a:pPr lvl="2"/>
            <a:r>
              <a:rPr lang="en-US" altLang="ko-KR" sz="1400" dirty="0" smtClean="0">
                <a:solidFill>
                  <a:srgbClr val="00B050"/>
                </a:solidFill>
              </a:rPr>
              <a:t>242 DRU_1 + 106 DRU_1</a:t>
            </a:r>
            <a:r>
              <a:rPr lang="en-US" altLang="ko-KR" sz="1400" dirty="0">
                <a:solidFill>
                  <a:srgbClr val="00B050"/>
                </a:solidFill>
              </a:rPr>
              <a:t>, 242 </a:t>
            </a:r>
            <a:r>
              <a:rPr lang="en-US" altLang="ko-KR" sz="1400" dirty="0" smtClean="0">
                <a:solidFill>
                  <a:srgbClr val="00B050"/>
                </a:solidFill>
              </a:rPr>
              <a:t>DRU_2 + 106 DRU_2</a:t>
            </a:r>
          </a:p>
          <a:p>
            <a:pPr lvl="2"/>
            <a:r>
              <a:rPr lang="en-US" altLang="ko-KR" sz="1400" dirty="0" smtClean="0">
                <a:solidFill>
                  <a:srgbClr val="0070C0"/>
                </a:solidFill>
              </a:rPr>
              <a:t>106 DRU_1 + 52 DRU_1, 106 DRU_2 + 52 DRU_2, 106 DRU_3 + 52 DRU_3, 106 DRU_4 + 52 DRU_4</a:t>
            </a:r>
          </a:p>
          <a:p>
            <a:pPr lvl="2"/>
            <a:r>
              <a:rPr lang="en-US" altLang="ko-KR" sz="1400" dirty="0" smtClean="0"/>
              <a:t>Note that there are </a:t>
            </a:r>
            <a:r>
              <a:rPr lang="en-US" altLang="ko-KR" sz="1400" dirty="0" smtClean="0">
                <a:solidFill>
                  <a:srgbClr val="00B050"/>
                </a:solidFill>
              </a:rPr>
              <a:t>two 242 DRUs</a:t>
            </a:r>
            <a:r>
              <a:rPr lang="en-US" altLang="ko-KR" sz="1400" dirty="0" smtClean="0"/>
              <a:t> and </a:t>
            </a:r>
            <a:r>
              <a:rPr lang="en-US" altLang="ko-KR" sz="1400" dirty="0" smtClean="0">
                <a:solidFill>
                  <a:srgbClr val="0070C0"/>
                </a:solidFill>
              </a:rPr>
              <a:t>four 106 DRUs </a:t>
            </a:r>
            <a:r>
              <a:rPr lang="en-US" altLang="ko-KR" sz="1400" dirty="0" smtClean="0"/>
              <a:t>in 40 MHz and </a:t>
            </a:r>
            <a:r>
              <a:rPr lang="en-US" altLang="ko-KR" sz="1400" dirty="0" smtClean="0">
                <a:solidFill>
                  <a:srgbClr val="00B050"/>
                </a:solidFill>
              </a:rPr>
              <a:t>two 106 DRUs </a:t>
            </a:r>
            <a:r>
              <a:rPr lang="en-US" altLang="ko-KR" sz="1400" dirty="0" smtClean="0"/>
              <a:t>and </a:t>
            </a:r>
            <a:r>
              <a:rPr lang="en-US" altLang="ko-KR" sz="1400" dirty="0" smtClean="0">
                <a:solidFill>
                  <a:srgbClr val="0070C0"/>
                </a:solidFill>
              </a:rPr>
              <a:t>four 52 DRUs </a:t>
            </a:r>
            <a:r>
              <a:rPr lang="en-US" altLang="ko-KR" sz="1400" dirty="0" smtClean="0"/>
              <a:t>in 20 MHz channel</a:t>
            </a:r>
          </a:p>
          <a:p>
            <a:pPr lvl="1"/>
            <a:r>
              <a:rPr lang="en-US" altLang="ko-KR" sz="1600" dirty="0" smtClean="0"/>
              <a:t>When it comes to 52+26 MDRU, since there are eight 52 DRUs and nine 26 DRUs in 40 MHz and 20 MHz, respectively, we can consider the following approach</a:t>
            </a:r>
          </a:p>
          <a:p>
            <a:pPr lvl="2"/>
            <a:r>
              <a:rPr lang="en-US" altLang="ko-KR" sz="1400" dirty="0" smtClean="0"/>
              <a:t>We </a:t>
            </a:r>
            <a:r>
              <a:rPr lang="en-US" altLang="ko-KR" sz="1400" dirty="0"/>
              <a:t>can combine two DRUs in the order of </a:t>
            </a:r>
            <a:r>
              <a:rPr lang="en-US" altLang="ko-KR" sz="1400" dirty="0" smtClean="0"/>
              <a:t>index excluding 26 </a:t>
            </a:r>
            <a:r>
              <a:rPr lang="en-US" altLang="ko-KR" sz="1400" dirty="0" smtClean="0"/>
              <a:t>DRU corresponding to middle 26 RRU</a:t>
            </a:r>
          </a:p>
          <a:p>
            <a:pPr lvl="1"/>
            <a:r>
              <a:rPr lang="en-US" altLang="ko-KR" sz="1600" dirty="0" smtClean="0"/>
              <a:t>By applying this restriction rule in conjunction with an MDRU indication, only one User Info field is enough for MDRU allocation</a:t>
            </a:r>
          </a:p>
          <a:p>
            <a:pPr lvl="2"/>
            <a:r>
              <a:rPr lang="en-US" altLang="ko-KR" sz="1400" dirty="0" smtClean="0"/>
              <a:t>In the User Info field, one of the component DRUs is indicated with an MDRU indication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334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for MDRU Application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consider supporting 20 MHz and 80 MHz operating STAs in a 80 MHz channel where one 20 MHz channel is punctured</a:t>
            </a:r>
          </a:p>
          <a:p>
            <a:pPr lvl="1"/>
            <a:r>
              <a:rPr lang="en-US" altLang="ko-KR" sz="1800" dirty="0" smtClean="0"/>
              <a:t>In a non-punctured 20 MHz channel where 20 MHz distribution bandwidth is applied, 20 MHz operating STAs can be supported</a:t>
            </a:r>
          </a:p>
          <a:p>
            <a:pPr lvl="2"/>
            <a:r>
              <a:rPr lang="en-US" altLang="ko-KR" sz="1600" dirty="0" smtClean="0"/>
              <a:t>There can be some DRUs which are not allocated to 20 MHz operating STAs</a:t>
            </a:r>
          </a:p>
          <a:p>
            <a:pPr lvl="1"/>
            <a:r>
              <a:rPr lang="en-US" altLang="ko-KR" sz="1800" dirty="0" smtClean="0"/>
              <a:t>In </a:t>
            </a:r>
            <a:r>
              <a:rPr lang="en-US" altLang="ko-KR" sz="1800" dirty="0"/>
              <a:t>a non-punctured </a:t>
            </a:r>
            <a:r>
              <a:rPr lang="en-US" altLang="ko-KR" sz="1800" dirty="0" smtClean="0"/>
              <a:t>40 </a:t>
            </a:r>
            <a:r>
              <a:rPr lang="en-US" altLang="ko-KR" sz="1800" dirty="0"/>
              <a:t>MHz channel where </a:t>
            </a:r>
            <a:r>
              <a:rPr lang="en-US" altLang="ko-KR" sz="1800" dirty="0" smtClean="0"/>
              <a:t>40 </a:t>
            </a:r>
            <a:r>
              <a:rPr lang="en-US" altLang="ko-KR" sz="1800" dirty="0"/>
              <a:t>MHz distribution bandwidth is applied, </a:t>
            </a:r>
            <a:r>
              <a:rPr lang="en-US" altLang="ko-KR" sz="1800" dirty="0" smtClean="0"/>
              <a:t>80 </a:t>
            </a:r>
            <a:r>
              <a:rPr lang="en-US" altLang="ko-KR" sz="1800" dirty="0"/>
              <a:t>MHz operating STAs can be supported</a:t>
            </a:r>
          </a:p>
          <a:p>
            <a:pPr lvl="2"/>
            <a:r>
              <a:rPr lang="en-US" altLang="ko-KR" sz="1600" dirty="0" smtClean="0"/>
              <a:t>One of the </a:t>
            </a:r>
            <a:r>
              <a:rPr lang="en-US" altLang="ko-KR" sz="1600" dirty="0"/>
              <a:t>remaining </a:t>
            </a:r>
            <a:r>
              <a:rPr lang="en-US" altLang="ko-KR" sz="1600" dirty="0" smtClean="0"/>
              <a:t>DRUs in 20 MHz can </a:t>
            </a:r>
            <a:r>
              <a:rPr lang="en-US" altLang="ko-KR" sz="1600" dirty="0"/>
              <a:t>be </a:t>
            </a:r>
            <a:r>
              <a:rPr lang="en-US" altLang="ko-KR" sz="1600" dirty="0" smtClean="0"/>
              <a:t>additionally allocated </a:t>
            </a:r>
            <a:r>
              <a:rPr lang="en-US" altLang="ko-KR" sz="1600" dirty="0"/>
              <a:t>to </a:t>
            </a:r>
            <a:r>
              <a:rPr lang="en-US" altLang="ko-KR" sz="1600" dirty="0" smtClean="0"/>
              <a:t>a certain 80 </a:t>
            </a:r>
            <a:r>
              <a:rPr lang="en-US" altLang="ko-KR" sz="1600" dirty="0"/>
              <a:t>MHz operating </a:t>
            </a:r>
            <a:r>
              <a:rPr lang="en-US" altLang="ko-KR" sz="1600" dirty="0" smtClean="0"/>
              <a:t>STA for better throughput, i.e., an MDRU is allocated to the STA</a:t>
            </a:r>
            <a:endParaRPr lang="en-US" altLang="ko-KR" sz="1600" dirty="0"/>
          </a:p>
          <a:p>
            <a:pPr lvl="2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4137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289110</TotalTime>
  <Words>1451</Words>
  <Application>Microsoft Office PowerPoint</Application>
  <PresentationFormat>화면 슬라이드 쇼(4:3)</PresentationFormat>
  <Paragraphs>163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굴림</vt:lpstr>
      <vt:lpstr>맑은 고딕</vt:lpstr>
      <vt:lpstr>맑은 고딕</vt:lpstr>
      <vt:lpstr>Arial</vt:lpstr>
      <vt:lpstr>Times New Roman</vt:lpstr>
      <vt:lpstr>802-11-Submission</vt:lpstr>
      <vt:lpstr>Multiple DRU Follow Up</vt:lpstr>
      <vt:lpstr>Introduction</vt:lpstr>
      <vt:lpstr>Recap</vt:lpstr>
      <vt:lpstr>Issues for MDRU - Implementation</vt:lpstr>
      <vt:lpstr>Issues for MDRU - Power Imbalance</vt:lpstr>
      <vt:lpstr>Issues for MDRU - Signaling (1/2)</vt:lpstr>
      <vt:lpstr>Issues for MDRU - Signaling (2/2)</vt:lpstr>
      <vt:lpstr>Restriction Rules for MDRU</vt:lpstr>
      <vt:lpstr>Example for MDRU Application</vt:lpstr>
      <vt:lpstr>Conclusion</vt:lpstr>
      <vt:lpstr>Straw Poll #1</vt:lpstr>
      <vt:lpstr>Straw Poll #2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6518</cp:revision>
  <cp:lastPrinted>2019-01-10T23:08:02Z</cp:lastPrinted>
  <dcterms:created xsi:type="dcterms:W3CDTF">2007-05-21T21:00:37Z</dcterms:created>
  <dcterms:modified xsi:type="dcterms:W3CDTF">2024-03-05T23:02:28Z</dcterms:modified>
</cp:coreProperties>
</file>