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6" r:id="rId2"/>
    <p:sldId id="328" r:id="rId3"/>
    <p:sldId id="329" r:id="rId4"/>
    <p:sldId id="331" r:id="rId5"/>
    <p:sldId id="333" r:id="rId6"/>
    <p:sldId id="334" r:id="rId7"/>
    <p:sldId id="335" r:id="rId8"/>
    <p:sldId id="338" r:id="rId9"/>
    <p:sldId id="340" r:id="rId10"/>
    <p:sldId id="341" r:id="rId11"/>
    <p:sldId id="343" r:id="rId12"/>
    <p:sldId id="344" r:id="rId13"/>
    <p:sldId id="34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D5ED2A-C69B-18A3-DCDB-9303483D1B73}" name="Binita Gupta (binitag)" initials="" userId="S::binitag@cisco.com::2e1667b5-636b-4c95-a3b3-a8a0dc9f68d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1AB96-31AA-9A45-A4D9-6B2345ABCCBC}" v="41" dt="2024-04-29T03:08:48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2" autoAdjust="0"/>
    <p:restoredTop sz="92789"/>
  </p:normalViewPr>
  <p:slideViewPr>
    <p:cSldViewPr>
      <p:cViewPr varScale="1">
        <p:scale>
          <a:sx n="118" d="100"/>
          <a:sy n="118" d="100"/>
        </p:scale>
        <p:origin x="1288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ita Gupta (binitag)" userId="2e1667b5-636b-4c95-a3b3-a8a0dc9f68da" providerId="ADAL" clId="{43F6B32A-6824-164A-A091-E7D0868BAE8B}"/>
    <pc:docChg chg="undo custSel addSld delSld modSld modMainMaster">
      <pc:chgData name="Binita Gupta (binitag)" userId="2e1667b5-636b-4c95-a3b3-a8a0dc9f68da" providerId="ADAL" clId="{43F6B32A-6824-164A-A091-E7D0868BAE8B}" dt="2024-01-17T07:26:48.036" v="3468" actId="20577"/>
      <pc:docMkLst>
        <pc:docMk/>
      </pc:docMkLst>
      <pc:sldChg chg="modSp mod modNotesTx">
        <pc:chgData name="Binita Gupta (binitag)" userId="2e1667b5-636b-4c95-a3b3-a8a0dc9f68da" providerId="ADAL" clId="{43F6B32A-6824-164A-A091-E7D0868BAE8B}" dt="2024-01-17T07:22:33.925" v="3452" actId="14100"/>
        <pc:sldMkLst>
          <pc:docMk/>
          <pc:sldMk cId="2953422198" sldId="266"/>
        </pc:sldMkLst>
        <pc:spChg chg="mod">
          <ac:chgData name="Binita Gupta (binitag)" userId="2e1667b5-636b-4c95-a3b3-a8a0dc9f68da" providerId="ADAL" clId="{43F6B32A-6824-164A-A091-E7D0868BAE8B}" dt="2024-01-17T07:22:33.925" v="3452" actId="14100"/>
          <ac:spMkLst>
            <pc:docMk/>
            <pc:sldMk cId="2953422198" sldId="266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43F6B32A-6824-164A-A091-E7D0868BAE8B}" dt="2024-01-17T06:55:24.610" v="3306" actId="403"/>
        <pc:sldMkLst>
          <pc:docMk/>
          <pc:sldMk cId="3100640423" sldId="267"/>
        </pc:sldMkLst>
        <pc:graphicFrameChg chg="modGraphic">
          <ac:chgData name="Binita Gupta (binitag)" userId="2e1667b5-636b-4c95-a3b3-a8a0dc9f68da" providerId="ADAL" clId="{43F6B32A-6824-164A-A091-E7D0868BAE8B}" dt="2024-01-17T06:55:24.610" v="3306" actId="403"/>
          <ac:graphicFrameMkLst>
            <pc:docMk/>
            <pc:sldMk cId="3100640423" sldId="267"/>
            <ac:graphicFrameMk id="7" creationId="{DAE33489-6842-21D2-A98F-BA26AEB19ED1}"/>
          </ac:graphicFrameMkLst>
        </pc:graphicFrameChg>
      </pc:sldChg>
      <pc:sldChg chg="addSp delSp modSp mod modNotesTx">
        <pc:chgData name="Binita Gupta (binitag)" userId="2e1667b5-636b-4c95-a3b3-a8a0dc9f68da" providerId="ADAL" clId="{43F6B32A-6824-164A-A091-E7D0868BAE8B}" dt="2024-01-17T07:21:26.155" v="3443" actId="14100"/>
        <pc:sldMkLst>
          <pc:docMk/>
          <pc:sldMk cId="1075417426" sldId="276"/>
        </pc:sldMkLst>
        <pc:spChg chg="mod">
          <ac:chgData name="Binita Gupta (binitag)" userId="2e1667b5-636b-4c95-a3b3-a8a0dc9f68da" providerId="ADAL" clId="{43F6B32A-6824-164A-A091-E7D0868BAE8B}" dt="2024-01-17T03:07:38.341" v="943" actId="20577"/>
          <ac:spMkLst>
            <pc:docMk/>
            <pc:sldMk cId="1075417426" sldId="276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1:26.155" v="3443" actId="14100"/>
          <ac:spMkLst>
            <pc:docMk/>
            <pc:sldMk cId="1075417426" sldId="276"/>
            <ac:spMk id="4098" creationId="{00000000-0000-0000-0000-000000000000}"/>
          </ac:spMkLst>
        </pc:spChg>
        <pc:picChg chg="del mod">
          <ac:chgData name="Binita Gupta (binitag)" userId="2e1667b5-636b-4c95-a3b3-a8a0dc9f68da" providerId="ADAL" clId="{43F6B32A-6824-164A-A091-E7D0868BAE8B}" dt="2024-01-17T02:36:37.789" v="596" actId="478"/>
          <ac:picMkLst>
            <pc:docMk/>
            <pc:sldMk cId="1075417426" sldId="276"/>
            <ac:picMk id="2" creationId="{6E839790-F94C-B5A3-C5A9-3337464A72B9}"/>
          </ac:picMkLst>
        </pc:picChg>
        <pc:picChg chg="add del mod ord">
          <ac:chgData name="Binita Gupta (binitag)" userId="2e1667b5-636b-4c95-a3b3-a8a0dc9f68da" providerId="ADAL" clId="{43F6B32A-6824-164A-A091-E7D0868BAE8B}" dt="2024-01-17T03:03:43.854" v="915" actId="478"/>
          <ac:picMkLst>
            <pc:docMk/>
            <pc:sldMk cId="1075417426" sldId="276"/>
            <ac:picMk id="3" creationId="{2D2DA198-54D2-C89F-E2D2-1AC27917D845}"/>
          </ac:picMkLst>
        </pc:picChg>
        <pc:picChg chg="add del mod">
          <ac:chgData name="Binita Gupta (binitag)" userId="2e1667b5-636b-4c95-a3b3-a8a0dc9f68da" providerId="ADAL" clId="{43F6B32A-6824-164A-A091-E7D0868BAE8B}" dt="2024-01-17T03:04:43.998" v="918" actId="478"/>
          <ac:picMkLst>
            <pc:docMk/>
            <pc:sldMk cId="1075417426" sldId="276"/>
            <ac:picMk id="7" creationId="{B1B0C6A3-9B90-07CE-40C2-D509506265FC}"/>
          </ac:picMkLst>
        </pc:picChg>
        <pc:picChg chg="add mod">
          <ac:chgData name="Binita Gupta (binitag)" userId="2e1667b5-636b-4c95-a3b3-a8a0dc9f68da" providerId="ADAL" clId="{43F6B32A-6824-164A-A091-E7D0868BAE8B}" dt="2024-01-17T03:05:19.873" v="928" actId="1076"/>
          <ac:picMkLst>
            <pc:docMk/>
            <pc:sldMk cId="1075417426" sldId="276"/>
            <ac:picMk id="8" creationId="{F424037B-CC68-15F2-5E17-091409ECFCEC}"/>
          </ac:picMkLst>
        </pc:picChg>
      </pc:sldChg>
      <pc:sldChg chg="del">
        <pc:chgData name="Binita Gupta (binitag)" userId="2e1667b5-636b-4c95-a3b3-a8a0dc9f68da" providerId="ADAL" clId="{43F6B32A-6824-164A-A091-E7D0868BAE8B}" dt="2024-01-17T03:07:18.648" v="939" actId="2696"/>
        <pc:sldMkLst>
          <pc:docMk/>
          <pc:sldMk cId="280654529" sldId="280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3:27.016" v="3457" actId="1076"/>
        <pc:sldMkLst>
          <pc:docMk/>
          <pc:sldMk cId="1899805933" sldId="282"/>
        </pc:sldMkLst>
        <pc:spChg chg="mod">
          <ac:chgData name="Binita Gupta (binitag)" userId="2e1667b5-636b-4c95-a3b3-a8a0dc9f68da" providerId="ADAL" clId="{43F6B32A-6824-164A-A091-E7D0868BAE8B}" dt="2024-01-17T03:30:12.337" v="1167" actId="20577"/>
          <ac:spMkLst>
            <pc:docMk/>
            <pc:sldMk cId="1899805933" sldId="28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3:07.378" v="3455" actId="404"/>
          <ac:spMkLst>
            <pc:docMk/>
            <pc:sldMk cId="1899805933" sldId="282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3F6B32A-6824-164A-A091-E7D0868BAE8B}" dt="2024-01-17T03:22:12.085" v="1048" actId="1076"/>
          <ac:picMkLst>
            <pc:docMk/>
            <pc:sldMk cId="1899805933" sldId="282"/>
            <ac:picMk id="2" creationId="{35D4704E-7589-85B2-AA98-31739A465E7C}"/>
          </ac:picMkLst>
        </pc:picChg>
        <pc:picChg chg="add mod">
          <ac:chgData name="Binita Gupta (binitag)" userId="2e1667b5-636b-4c95-a3b3-a8a0dc9f68da" providerId="ADAL" clId="{43F6B32A-6824-164A-A091-E7D0868BAE8B}" dt="2024-01-17T07:23:27.016" v="3457" actId="1076"/>
          <ac:picMkLst>
            <pc:docMk/>
            <pc:sldMk cId="1899805933" sldId="282"/>
            <ac:picMk id="3" creationId="{8D583AC0-E0C8-1A6C-7EE8-A04D0BA59056}"/>
          </ac:picMkLst>
        </pc:picChg>
        <pc:picChg chg="add del">
          <ac:chgData name="Binita Gupta (binitag)" userId="2e1667b5-636b-4c95-a3b3-a8a0dc9f68da" providerId="ADAL" clId="{43F6B32A-6824-164A-A091-E7D0868BAE8B}" dt="2024-01-17T03:22:17.239" v="1050" actId="478"/>
          <ac:picMkLst>
            <pc:docMk/>
            <pc:sldMk cId="1899805933" sldId="282"/>
            <ac:picMk id="7" creationId="{3DCA20D3-1449-90CE-1251-D8AF37D418B1}"/>
          </ac:picMkLst>
        </pc:picChg>
      </pc:sldChg>
      <pc:sldChg chg="modSp mod">
        <pc:chgData name="Binita Gupta (binitag)" userId="2e1667b5-636b-4c95-a3b3-a8a0dc9f68da" providerId="ADAL" clId="{43F6B32A-6824-164A-A091-E7D0868BAE8B}" dt="2024-01-17T03:45:20.265" v="1237" actId="14100"/>
        <pc:sldMkLst>
          <pc:docMk/>
          <pc:sldMk cId="1300546902" sldId="283"/>
        </pc:sldMkLst>
        <pc:spChg chg="mod">
          <ac:chgData name="Binita Gupta (binitag)" userId="2e1667b5-636b-4c95-a3b3-a8a0dc9f68da" providerId="ADAL" clId="{43F6B32A-6824-164A-A091-E7D0868BAE8B}" dt="2024-01-17T03:30:42.144" v="1175" actId="20577"/>
          <ac:spMkLst>
            <pc:docMk/>
            <pc:sldMk cId="1300546902" sldId="283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3:45:20.265" v="1237" actId="14100"/>
          <ac:spMkLst>
            <pc:docMk/>
            <pc:sldMk cId="1300546902" sldId="283"/>
            <ac:spMk id="4098" creationId="{00000000-0000-0000-0000-000000000000}"/>
          </ac:spMkLst>
        </pc:spChg>
      </pc:sldChg>
      <pc:sldChg chg="addSp delSp modSp mod">
        <pc:chgData name="Binita Gupta (binitag)" userId="2e1667b5-636b-4c95-a3b3-a8a0dc9f68da" providerId="ADAL" clId="{43F6B32A-6824-164A-A091-E7D0868BAE8B}" dt="2024-01-17T07:26:48.036" v="3468" actId="20577"/>
        <pc:sldMkLst>
          <pc:docMk/>
          <pc:sldMk cId="3160937320" sldId="287"/>
        </pc:sldMkLst>
        <pc:spChg chg="mod">
          <ac:chgData name="Binita Gupta (binitag)" userId="2e1667b5-636b-4c95-a3b3-a8a0dc9f68da" providerId="ADAL" clId="{43F6B32A-6824-164A-A091-E7D0868BAE8B}" dt="2024-01-17T07:26:48.036" v="3468" actId="20577"/>
          <ac:spMkLst>
            <pc:docMk/>
            <pc:sldMk cId="3160937320" sldId="287"/>
            <ac:spMk id="2" creationId="{00000000-0000-0000-0000-000000000000}"/>
          </ac:spMkLst>
        </pc:spChg>
        <pc:spChg chg="add del mod">
          <ac:chgData name="Binita Gupta (binitag)" userId="2e1667b5-636b-4c95-a3b3-a8a0dc9f68da" providerId="ADAL" clId="{43F6B32A-6824-164A-A091-E7D0868BAE8B}" dt="2024-01-17T04:03:21.654" v="1693" actId="478"/>
          <ac:spMkLst>
            <pc:docMk/>
            <pc:sldMk cId="3160937320" sldId="287"/>
            <ac:spMk id="7" creationId="{03DE2A62-42E7-AEBC-6BEC-2910C95F97E2}"/>
          </ac:spMkLst>
        </pc:spChg>
      </pc:sldChg>
      <pc:sldChg chg="addSp delSp modSp mod modNotesTx">
        <pc:chgData name="Binita Gupta (binitag)" userId="2e1667b5-636b-4c95-a3b3-a8a0dc9f68da" providerId="ADAL" clId="{43F6B32A-6824-164A-A091-E7D0868BAE8B}" dt="2024-01-17T07:20:58.394" v="3439" actId="14100"/>
        <pc:sldMkLst>
          <pc:docMk/>
          <pc:sldMk cId="184415321" sldId="288"/>
        </pc:sldMkLst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2" creationId="{D6AB6B40-4352-6BBB-FCC5-DA144CBAA8BC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3" creationId="{28BF3BC8-2CC7-945F-51C5-94CF5DAB95B8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7" creationId="{0494F45B-8157-2826-E5A2-ADCC872E7D24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8" creationId="{6F8728E7-754A-DF07-4A64-6031EAF0B8F9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9" creationId="{79C7AE62-3E8A-94E8-C717-9FAD854F451A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10" creationId="{3AC3EEAE-3E49-0588-8573-7B1072B43E06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11" creationId="{BE10DF88-C991-25BF-E59C-9E6FC113FF76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12" creationId="{D4CDB55C-08B3-7968-0C23-60C75DB802C0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18" creationId="{049A7C00-D0B7-D295-394D-80FB9E117FD0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19" creationId="{81C9A3CC-C150-6F82-8C40-489FD130EEA1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21" creationId="{0D17D4BE-5DB7-4C54-D3FD-DC77AE912376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23" creationId="{8874AE1B-09EC-E561-A4A2-742D37345D72}"/>
          </ac:spMkLst>
        </pc:spChg>
        <pc:spChg chg="add mod">
          <ac:chgData name="Binita Gupta (binitag)" userId="2e1667b5-636b-4c95-a3b3-a8a0dc9f68da" providerId="ADAL" clId="{43F6B32A-6824-164A-A091-E7D0868BAE8B}" dt="2024-01-16T17:12:13.002" v="289" actId="1076"/>
          <ac:spMkLst>
            <pc:docMk/>
            <pc:sldMk cId="184415321" sldId="288"/>
            <ac:spMk id="24" creationId="{6C8B4512-7747-7055-EC4D-D35CC28B0B96}"/>
          </ac:spMkLst>
        </pc:spChg>
        <pc:spChg chg="mod">
          <ac:chgData name="Binita Gupta (binitag)" userId="2e1667b5-636b-4c95-a3b3-a8a0dc9f68da" providerId="ADAL" clId="{43F6B32A-6824-164A-A091-E7D0868BAE8B}" dt="2024-01-16T17:23:26.926" v="393" actId="20577"/>
          <ac:spMkLst>
            <pc:docMk/>
            <pc:sldMk cId="184415321" sldId="28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0:58.394" v="3439" actId="14100"/>
          <ac:spMkLst>
            <pc:docMk/>
            <pc:sldMk cId="184415321" sldId="288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3F6B32A-6824-164A-A091-E7D0868BAE8B}" dt="2024-01-17T07:19:31.741" v="3430" actId="14100"/>
          <ac:picMkLst>
            <pc:docMk/>
            <pc:sldMk cId="184415321" sldId="288"/>
            <ac:picMk id="2" creationId="{2B30EB1D-BFFC-A833-682E-87CC514FF3FC}"/>
          </ac:picMkLst>
        </pc:picChg>
        <pc:picChg chg="add del mod">
          <ac:chgData name="Binita Gupta (binitag)" userId="2e1667b5-636b-4c95-a3b3-a8a0dc9f68da" providerId="ADAL" clId="{43F6B32A-6824-164A-A091-E7D0868BAE8B}" dt="2024-01-17T07:16:10.986" v="3419" actId="478"/>
          <ac:picMkLst>
            <pc:docMk/>
            <pc:sldMk cId="184415321" sldId="288"/>
            <ac:picMk id="25" creationId="{B7786A50-B763-A781-A19C-903C37D36F12}"/>
          </ac:picMkLst>
        </pc:picChg>
        <pc:picChg chg="del">
          <ac:chgData name="Binita Gupta (binitag)" userId="2e1667b5-636b-4c95-a3b3-a8a0dc9f68da" providerId="ADAL" clId="{43F6B32A-6824-164A-A091-E7D0868BAE8B}" dt="2024-01-16T17:03:11.946" v="286" actId="478"/>
          <ac:picMkLst>
            <pc:docMk/>
            <pc:sldMk cId="184415321" sldId="288"/>
            <ac:picMk id="29" creationId="{1267B7C6-CEA1-E119-BF45-96D679C6C98F}"/>
          </ac:picMkLst>
        </pc:pic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13" creationId="{09F0478E-E6D3-5422-B30E-7CB9CCF3185A}"/>
          </ac:cxnSpMkLst>
        </pc:cxn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14" creationId="{43EFF9DC-9905-F3B3-FB47-220C3BE0E2DD}"/>
          </ac:cxnSpMkLst>
        </pc:cxn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15" creationId="{9A067686-5A3A-BA3F-54DF-B0862629334F}"/>
          </ac:cxnSpMkLst>
        </pc:cxn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16" creationId="{788FD87D-6478-2FB3-8F6F-25294BEA5C1E}"/>
          </ac:cxnSpMkLst>
        </pc:cxn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17" creationId="{D4F974C4-6075-AEE1-C868-0676F7AC2D9E}"/>
          </ac:cxnSpMkLst>
        </pc:cxn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20" creationId="{6D0F7DDC-7F9E-0E8C-CB57-47BA9B7A03E8}"/>
          </ac:cxnSpMkLst>
        </pc:cxnChg>
        <pc:cxnChg chg="add mod">
          <ac:chgData name="Binita Gupta (binitag)" userId="2e1667b5-636b-4c95-a3b3-a8a0dc9f68da" providerId="ADAL" clId="{43F6B32A-6824-164A-A091-E7D0868BAE8B}" dt="2024-01-16T17:12:13.002" v="289" actId="1076"/>
          <ac:cxnSpMkLst>
            <pc:docMk/>
            <pc:sldMk cId="184415321" sldId="288"/>
            <ac:cxnSpMk id="22" creationId="{C0E776C3-B3BE-C35B-CB88-ED7111A4A2A8}"/>
          </ac:cxnSpMkLst>
        </pc:cxnChg>
      </pc:sldChg>
      <pc:sldChg chg="addSp delSp modSp mod modNotesTx">
        <pc:chgData name="Binita Gupta (binitag)" userId="2e1667b5-636b-4c95-a3b3-a8a0dc9f68da" providerId="ADAL" clId="{43F6B32A-6824-164A-A091-E7D0868BAE8B}" dt="2024-01-17T07:21:08.830" v="3441" actId="14100"/>
        <pc:sldMkLst>
          <pc:docMk/>
          <pc:sldMk cId="1552356036" sldId="290"/>
        </pc:sldMkLst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2" creationId="{92D8F545-C026-B9CD-C40F-AE53973380CE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3" creationId="{327E8FC7-76A4-56DA-7BDE-EAD33CE1A0FC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7" creationId="{1AA32CE4-1094-F5A0-C21B-F6A9B0BAF1E4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8" creationId="{E87C6A87-9DE2-0E2A-BC04-7D1BCFABD348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9" creationId="{7DFE0613-0992-9F77-648C-374C1F8B285C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10" creationId="{FECEDEF4-B5C3-E3D3-6858-0BFD540D1CC3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11" creationId="{9981B084-5965-EA3D-5A20-F9B8D3080BC0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12" creationId="{FCCCA2C4-65E8-B449-5BC0-0E81ACE8F47D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13" creationId="{F7A9328B-F202-2799-912F-8DCBC4F6488C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14" creationId="{2C866645-02D6-EBAE-86C7-BBC4860FCF0C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21" creationId="{201CBC9C-CBB8-10FF-EC2C-122DA0E49C23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22" creationId="{9C9731F7-3CB7-976D-D3E4-C399ACCF1979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23" creationId="{E1697284-3727-8081-78F1-30F9E2575114}"/>
          </ac:spMkLst>
        </pc:spChg>
        <pc:spChg chg="add mod">
          <ac:chgData name="Binita Gupta (binitag)" userId="2e1667b5-636b-4c95-a3b3-a8a0dc9f68da" providerId="ADAL" clId="{43F6B32A-6824-164A-A091-E7D0868BAE8B}" dt="2024-01-16T17:25:15.485" v="434" actId="1076"/>
          <ac:spMkLst>
            <pc:docMk/>
            <pc:sldMk cId="1552356036" sldId="290"/>
            <ac:spMk id="25" creationId="{4B8936B7-7379-6370-C51B-645F97524BAB}"/>
          </ac:spMkLst>
        </pc:spChg>
        <pc:spChg chg="mod">
          <ac:chgData name="Binita Gupta (binitag)" userId="2e1667b5-636b-4c95-a3b3-a8a0dc9f68da" providerId="ADAL" clId="{43F6B32A-6824-164A-A091-E7D0868BAE8B}" dt="2024-01-16T17:23:44.794" v="395" actId="20577"/>
          <ac:spMkLst>
            <pc:docMk/>
            <pc:sldMk cId="1552356036" sldId="290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1:08.830" v="3441" actId="14100"/>
          <ac:spMkLst>
            <pc:docMk/>
            <pc:sldMk cId="1552356036" sldId="290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3F6B32A-6824-164A-A091-E7D0868BAE8B}" dt="2024-01-17T07:20:44.206" v="3437" actId="1076"/>
          <ac:picMkLst>
            <pc:docMk/>
            <pc:sldMk cId="1552356036" sldId="290"/>
            <ac:picMk id="26" creationId="{1EB5E947-CC58-5A07-6DC1-A48D380AD302}"/>
          </ac:picMkLst>
        </pc:picChg>
        <pc:picChg chg="del">
          <ac:chgData name="Binita Gupta (binitag)" userId="2e1667b5-636b-4c95-a3b3-a8a0dc9f68da" providerId="ADAL" clId="{43F6B32A-6824-164A-A091-E7D0868BAE8B}" dt="2024-01-16T17:24:50.130" v="431" actId="478"/>
          <ac:picMkLst>
            <pc:docMk/>
            <pc:sldMk cId="1552356036" sldId="290"/>
            <ac:picMk id="28" creationId="{D89F10A3-32F2-FEB3-CFAC-AFEC428434CD}"/>
          </ac:picMkLst>
        </pc:pic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15" creationId="{D00DE964-CA25-6F2C-FA55-7E86BDBA7686}"/>
          </ac:cxnSpMkLst>
        </pc:cxn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16" creationId="{1B9050B4-C784-CC94-C554-E88009E2BEBE}"/>
          </ac:cxnSpMkLst>
        </pc:cxn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17" creationId="{8D560450-ADCA-958E-FE53-591D1704F576}"/>
          </ac:cxnSpMkLst>
        </pc:cxn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18" creationId="{5C6381A3-A43A-049F-E7CD-EA1CE2E87DBF}"/>
          </ac:cxnSpMkLst>
        </pc:cxn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19" creationId="{C4BEB1FA-46D2-E2A9-C207-743D537077DB}"/>
          </ac:cxnSpMkLst>
        </pc:cxn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20" creationId="{441F63BF-A08B-81F8-5070-328AAD509944}"/>
          </ac:cxnSpMkLst>
        </pc:cxnChg>
        <pc:cxnChg chg="add mod">
          <ac:chgData name="Binita Gupta (binitag)" userId="2e1667b5-636b-4c95-a3b3-a8a0dc9f68da" providerId="ADAL" clId="{43F6B32A-6824-164A-A091-E7D0868BAE8B}" dt="2024-01-16T17:25:15.485" v="434" actId="1076"/>
          <ac:cxnSpMkLst>
            <pc:docMk/>
            <pc:sldMk cId="1552356036" sldId="290"/>
            <ac:cxnSpMk id="24" creationId="{41FD7B75-F158-3AA2-A29B-C65DBD904CAC}"/>
          </ac:cxnSpMkLst>
        </pc:cxnChg>
      </pc:sldChg>
      <pc:sldChg chg="modSp mod modNotesTx">
        <pc:chgData name="Binita Gupta (binitag)" userId="2e1667b5-636b-4c95-a3b3-a8a0dc9f68da" providerId="ADAL" clId="{43F6B32A-6824-164A-A091-E7D0868BAE8B}" dt="2024-01-17T06:25:33.948" v="3101" actId="20577"/>
        <pc:sldMkLst>
          <pc:docMk/>
          <pc:sldMk cId="2189449108" sldId="291"/>
        </pc:sldMkLst>
        <pc:spChg chg="mod">
          <ac:chgData name="Binita Gupta (binitag)" userId="2e1667b5-636b-4c95-a3b3-a8a0dc9f68da" providerId="ADAL" clId="{43F6B32A-6824-164A-A091-E7D0868BAE8B}" dt="2024-01-17T06:25:33.948" v="3101" actId="20577"/>
          <ac:spMkLst>
            <pc:docMk/>
            <pc:sldMk cId="2189449108" sldId="291"/>
            <ac:spMk id="3" creationId="{682CEAD6-F7CE-6FA1-7183-BB90DF397025}"/>
          </ac:spMkLst>
        </pc:spChg>
      </pc:sldChg>
      <pc:sldChg chg="modSp mod modNotesTx">
        <pc:chgData name="Binita Gupta (binitag)" userId="2e1667b5-636b-4c95-a3b3-a8a0dc9f68da" providerId="ADAL" clId="{43F6B32A-6824-164A-A091-E7D0868BAE8B}" dt="2024-01-17T06:20:04.888" v="3006" actId="20577"/>
        <pc:sldMkLst>
          <pc:docMk/>
          <pc:sldMk cId="4045845716" sldId="292"/>
        </pc:sldMkLst>
        <pc:spChg chg="mod">
          <ac:chgData name="Binita Gupta (binitag)" userId="2e1667b5-636b-4c95-a3b3-a8a0dc9f68da" providerId="ADAL" clId="{43F6B32A-6824-164A-A091-E7D0868BAE8B}" dt="2024-01-17T06:20:04.888" v="3006" actId="20577"/>
          <ac:spMkLst>
            <pc:docMk/>
            <pc:sldMk cId="4045845716" sldId="292"/>
            <ac:spMk id="3" creationId="{682CEAD6-F7CE-6FA1-7183-BB90DF397025}"/>
          </ac:spMkLst>
        </pc:spChg>
      </pc:sldChg>
      <pc:sldChg chg="modSp mod modNotesTx">
        <pc:chgData name="Binita Gupta (binitag)" userId="2e1667b5-636b-4c95-a3b3-a8a0dc9f68da" providerId="ADAL" clId="{43F6B32A-6824-164A-A091-E7D0868BAE8B}" dt="2024-01-17T06:11:58.611" v="2875" actId="20577"/>
        <pc:sldMkLst>
          <pc:docMk/>
          <pc:sldMk cId="2800919492" sldId="294"/>
        </pc:sldMkLst>
        <pc:spChg chg="mod">
          <ac:chgData name="Binita Gupta (binitag)" userId="2e1667b5-636b-4c95-a3b3-a8a0dc9f68da" providerId="ADAL" clId="{43F6B32A-6824-164A-A091-E7D0868BAE8B}" dt="2024-01-17T06:11:58.611" v="2875" actId="20577"/>
          <ac:spMkLst>
            <pc:docMk/>
            <pc:sldMk cId="2800919492" sldId="294"/>
            <ac:spMk id="3" creationId="{682CEAD6-F7CE-6FA1-7183-BB90DF397025}"/>
          </ac:spMkLst>
        </pc:spChg>
      </pc:sldChg>
      <pc:sldChg chg="modSp mod modNotesTx">
        <pc:chgData name="Binita Gupta (binitag)" userId="2e1667b5-636b-4c95-a3b3-a8a0dc9f68da" providerId="ADAL" clId="{43F6B32A-6824-164A-A091-E7D0868BAE8B}" dt="2024-01-17T07:25:13.039" v="3464" actId="115"/>
        <pc:sldMkLst>
          <pc:docMk/>
          <pc:sldMk cId="1974818652" sldId="295"/>
        </pc:sldMkLst>
        <pc:spChg chg="mod">
          <ac:chgData name="Binita Gupta (binitag)" userId="2e1667b5-636b-4c95-a3b3-a8a0dc9f68da" providerId="ADAL" clId="{43F6B32A-6824-164A-A091-E7D0868BAE8B}" dt="2024-01-17T03:30:19.414" v="1169" actId="20577"/>
          <ac:spMkLst>
            <pc:docMk/>
            <pc:sldMk cId="1974818652" sldId="295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5:13.039" v="3464" actId="115"/>
          <ac:spMkLst>
            <pc:docMk/>
            <pc:sldMk cId="1974818652" sldId="295"/>
            <ac:spMk id="4098" creationId="{00000000-0000-0000-0000-000000000000}"/>
          </ac:spMkLst>
        </pc:spChg>
      </pc:sldChg>
      <pc:sldChg chg="delSp modSp mod modNotesTx">
        <pc:chgData name="Binita Gupta (binitag)" userId="2e1667b5-636b-4c95-a3b3-a8a0dc9f68da" providerId="ADAL" clId="{43F6B32A-6824-164A-A091-E7D0868BAE8B}" dt="2024-01-17T06:59:40.122" v="3336" actId="14100"/>
        <pc:sldMkLst>
          <pc:docMk/>
          <pc:sldMk cId="3128179532" sldId="296"/>
        </pc:sldMkLst>
        <pc:spChg chg="mod">
          <ac:chgData name="Binita Gupta (binitag)" userId="2e1667b5-636b-4c95-a3b3-a8a0dc9f68da" providerId="ADAL" clId="{43F6B32A-6824-164A-A091-E7D0868BAE8B}" dt="2024-01-17T03:50:31.055" v="1425" actId="20577"/>
          <ac:spMkLst>
            <pc:docMk/>
            <pc:sldMk cId="3128179532" sldId="296"/>
            <ac:spMk id="2" creationId="{7500DC9F-1940-28C4-CFA6-DB7768DA3513}"/>
          </ac:spMkLst>
        </pc:spChg>
        <pc:spChg chg="del">
          <ac:chgData name="Binita Gupta (binitag)" userId="2e1667b5-636b-4c95-a3b3-a8a0dc9f68da" providerId="ADAL" clId="{43F6B32A-6824-164A-A091-E7D0868BAE8B}" dt="2024-01-17T03:49:42.518" v="1388" actId="478"/>
          <ac:spMkLst>
            <pc:docMk/>
            <pc:sldMk cId="3128179532" sldId="296"/>
            <ac:spMk id="53" creationId="{58AE4BF5-3884-B831-8977-C63161AB4360}"/>
          </ac:spMkLst>
        </pc:spChg>
        <pc:spChg chg="mod">
          <ac:chgData name="Binita Gupta (binitag)" userId="2e1667b5-636b-4c95-a3b3-a8a0dc9f68da" providerId="ADAL" clId="{43F6B32A-6824-164A-A091-E7D0868BAE8B}" dt="2024-01-17T03:53:14.675" v="1527" actId="1076"/>
          <ac:spMkLst>
            <pc:docMk/>
            <pc:sldMk cId="3128179532" sldId="296"/>
            <ac:spMk id="55" creationId="{96D2C55F-90D8-3220-7957-EC90257DC770}"/>
          </ac:spMkLst>
        </pc:spChg>
        <pc:picChg chg="mod">
          <ac:chgData name="Binita Gupta (binitag)" userId="2e1667b5-636b-4c95-a3b3-a8a0dc9f68da" providerId="ADAL" clId="{43F6B32A-6824-164A-A091-E7D0868BAE8B}" dt="2024-01-17T06:59:40.122" v="3336" actId="14100"/>
          <ac:picMkLst>
            <pc:docMk/>
            <pc:sldMk cId="3128179532" sldId="296"/>
            <ac:picMk id="8" creationId="{43AD613A-5301-2499-1893-BC3B7390A3B4}"/>
          </ac:picMkLst>
        </pc:picChg>
        <pc:picChg chg="del">
          <ac:chgData name="Binita Gupta (binitag)" userId="2e1667b5-636b-4c95-a3b3-a8a0dc9f68da" providerId="ADAL" clId="{43F6B32A-6824-164A-A091-E7D0868BAE8B}" dt="2024-01-17T03:49:36.417" v="1387" actId="478"/>
          <ac:picMkLst>
            <pc:docMk/>
            <pc:sldMk cId="3128179532" sldId="296"/>
            <ac:picMk id="48" creationId="{14C856F1-FD78-293D-8EB3-8818E734E374}"/>
          </ac:picMkLst>
        </pc:picChg>
      </pc:sldChg>
      <pc:sldChg chg="modSp mod modNotesTx">
        <pc:chgData name="Binita Gupta (binitag)" userId="2e1667b5-636b-4c95-a3b3-a8a0dc9f68da" providerId="ADAL" clId="{43F6B32A-6824-164A-A091-E7D0868BAE8B}" dt="2024-01-17T07:25:19.072" v="3465" actId="115"/>
        <pc:sldMkLst>
          <pc:docMk/>
          <pc:sldMk cId="2595449661" sldId="297"/>
        </pc:sldMkLst>
        <pc:spChg chg="mod">
          <ac:chgData name="Binita Gupta (binitag)" userId="2e1667b5-636b-4c95-a3b3-a8a0dc9f68da" providerId="ADAL" clId="{43F6B32A-6824-164A-A091-E7D0868BAE8B}" dt="2024-01-17T03:30:37.252" v="1171" actId="20577"/>
          <ac:spMkLst>
            <pc:docMk/>
            <pc:sldMk cId="2595449661" sldId="297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5:19.072" v="3465" actId="115"/>
          <ac:spMkLst>
            <pc:docMk/>
            <pc:sldMk cId="2595449661" sldId="297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43F6B32A-6824-164A-A091-E7D0868BAE8B}" dt="2024-01-17T06:38:48.090" v="3304" actId="20577"/>
        <pc:sldMkLst>
          <pc:docMk/>
          <pc:sldMk cId="69757405" sldId="300"/>
        </pc:sldMkLst>
        <pc:spChg chg="mod">
          <ac:chgData name="Binita Gupta (binitag)" userId="2e1667b5-636b-4c95-a3b3-a8a0dc9f68da" providerId="ADAL" clId="{43F6B32A-6824-164A-A091-E7D0868BAE8B}" dt="2024-01-17T06:38:48.090" v="3304" actId="20577"/>
          <ac:spMkLst>
            <pc:docMk/>
            <pc:sldMk cId="69757405" sldId="300"/>
            <ac:spMk id="2" creationId="{00000000-0000-0000-0000-000000000000}"/>
          </ac:spMkLst>
        </pc:spChg>
      </pc:sldChg>
      <pc:sldChg chg="modSp mod modNotesTx">
        <pc:chgData name="Binita Gupta (binitag)" userId="2e1667b5-636b-4c95-a3b3-a8a0dc9f68da" providerId="ADAL" clId="{43F6B32A-6824-164A-A091-E7D0868BAE8B}" dt="2024-01-17T07:25:04.661" v="3463" actId="115"/>
        <pc:sldMkLst>
          <pc:docMk/>
          <pc:sldMk cId="2283623507" sldId="301"/>
        </pc:sldMkLst>
        <pc:spChg chg="mod">
          <ac:chgData name="Binita Gupta (binitag)" userId="2e1667b5-636b-4c95-a3b3-a8a0dc9f68da" providerId="ADAL" clId="{43F6B32A-6824-164A-A091-E7D0868BAE8B}" dt="2024-01-17T07:25:04.661" v="3463" actId="115"/>
          <ac:spMkLst>
            <pc:docMk/>
            <pc:sldMk cId="2283623507" sldId="301"/>
            <ac:spMk id="3" creationId="{682CEAD6-F7CE-6FA1-7183-BB90DF397025}"/>
          </ac:spMkLst>
        </pc:spChg>
      </pc:sldChg>
      <pc:sldChg chg="del">
        <pc:chgData name="Binita Gupta (binitag)" userId="2e1667b5-636b-4c95-a3b3-a8a0dc9f68da" providerId="ADAL" clId="{43F6B32A-6824-164A-A091-E7D0868BAE8B}" dt="2024-01-17T06:18:49.134" v="2988" actId="2696"/>
        <pc:sldMkLst>
          <pc:docMk/>
          <pc:sldMk cId="3641143389" sldId="302"/>
        </pc:sldMkLst>
      </pc:sldChg>
      <pc:sldChg chg="modSp mod modNotesTx">
        <pc:chgData name="Binita Gupta (binitag)" userId="2e1667b5-636b-4c95-a3b3-a8a0dc9f68da" providerId="ADAL" clId="{43F6B32A-6824-164A-A091-E7D0868BAE8B}" dt="2024-01-17T06:19:03.106" v="2990" actId="20577"/>
        <pc:sldMkLst>
          <pc:docMk/>
          <pc:sldMk cId="3989689201" sldId="303"/>
        </pc:sldMkLst>
        <pc:spChg chg="mod">
          <ac:chgData name="Binita Gupta (binitag)" userId="2e1667b5-636b-4c95-a3b3-a8a0dc9f68da" providerId="ADAL" clId="{43F6B32A-6824-164A-A091-E7D0868BAE8B}" dt="2024-01-17T06:19:03.106" v="2990" actId="20577"/>
          <ac:spMkLst>
            <pc:docMk/>
            <pc:sldMk cId="3989689201" sldId="303"/>
            <ac:spMk id="2" creationId="{CF5A1B59-B685-9502-4106-F8586EFB424C}"/>
          </ac:spMkLst>
        </pc:spChg>
      </pc:sldChg>
      <pc:sldChg chg="modSp mod">
        <pc:chgData name="Binita Gupta (binitag)" userId="2e1667b5-636b-4c95-a3b3-a8a0dc9f68da" providerId="ADAL" clId="{43F6B32A-6824-164A-A091-E7D0868BAE8B}" dt="2024-01-17T06:30:10.931" v="3198" actId="20577"/>
        <pc:sldMkLst>
          <pc:docMk/>
          <pc:sldMk cId="3112040221" sldId="304"/>
        </pc:sldMkLst>
        <pc:spChg chg="mod">
          <ac:chgData name="Binita Gupta (binitag)" userId="2e1667b5-636b-4c95-a3b3-a8a0dc9f68da" providerId="ADAL" clId="{43F6B32A-6824-164A-A091-E7D0868BAE8B}" dt="2024-01-17T06:19:13.077" v="2992" actId="20577"/>
          <ac:spMkLst>
            <pc:docMk/>
            <pc:sldMk cId="3112040221" sldId="304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43F6B32A-6824-164A-A091-E7D0868BAE8B}" dt="2024-01-17T06:30:10.931" v="3198" actId="20577"/>
          <ac:spMkLst>
            <pc:docMk/>
            <pc:sldMk cId="3112040221" sldId="304"/>
            <ac:spMk id="3" creationId="{682CEAD6-F7CE-6FA1-7183-BB90DF397025}"/>
          </ac:spMkLst>
        </pc:spChg>
      </pc:sldChg>
      <pc:sldChg chg="addSp delSp modSp mod modNotesTx">
        <pc:chgData name="Binita Gupta (binitag)" userId="2e1667b5-636b-4c95-a3b3-a8a0dc9f68da" providerId="ADAL" clId="{43F6B32A-6824-164A-A091-E7D0868BAE8B}" dt="2024-01-17T07:25:39.209" v="3467" actId="14100"/>
        <pc:sldMkLst>
          <pc:docMk/>
          <pc:sldMk cId="4135912332" sldId="305"/>
        </pc:sldMkLst>
        <pc:spChg chg="mod">
          <ac:chgData name="Binita Gupta (binitag)" userId="2e1667b5-636b-4c95-a3b3-a8a0dc9f68da" providerId="ADAL" clId="{43F6B32A-6824-164A-A091-E7D0868BAE8B}" dt="2024-01-17T07:25:39.209" v="3467" actId="14100"/>
          <ac:spMkLst>
            <pc:docMk/>
            <pc:sldMk cId="4135912332" sldId="305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3F6B32A-6824-164A-A091-E7D0868BAE8B}" dt="2024-01-17T03:54:30.936" v="1534" actId="14100"/>
          <ac:picMkLst>
            <pc:docMk/>
            <pc:sldMk cId="4135912332" sldId="305"/>
            <ac:picMk id="2" creationId="{077886C1-4C47-7458-E3B7-EC9EC5AA4F3C}"/>
          </ac:picMkLst>
        </pc:picChg>
        <pc:picChg chg="del mod">
          <ac:chgData name="Binita Gupta (binitag)" userId="2e1667b5-636b-4c95-a3b3-a8a0dc9f68da" providerId="ADAL" clId="{43F6B32A-6824-164A-A091-E7D0868BAE8B}" dt="2024-01-17T03:54:08.140" v="1529" actId="478"/>
          <ac:picMkLst>
            <pc:docMk/>
            <pc:sldMk cId="4135912332" sldId="305"/>
            <ac:picMk id="3" creationId="{557A08F2-A4D9-50C5-0CE0-F571D479517C}"/>
          </ac:picMkLst>
        </pc:picChg>
      </pc:sldChg>
      <pc:sldChg chg="modSp mod">
        <pc:chgData name="Binita Gupta (binitag)" userId="2e1667b5-636b-4c95-a3b3-a8a0dc9f68da" providerId="ADAL" clId="{43F6B32A-6824-164A-A091-E7D0868BAE8B}" dt="2024-01-17T06:19:21.116" v="2994" actId="20577"/>
        <pc:sldMkLst>
          <pc:docMk/>
          <pc:sldMk cId="2719389330" sldId="306"/>
        </pc:sldMkLst>
        <pc:spChg chg="mod">
          <ac:chgData name="Binita Gupta (binitag)" userId="2e1667b5-636b-4c95-a3b3-a8a0dc9f68da" providerId="ADAL" clId="{43F6B32A-6824-164A-A091-E7D0868BAE8B}" dt="2024-01-17T06:19:21.116" v="2994" actId="20577"/>
          <ac:spMkLst>
            <pc:docMk/>
            <pc:sldMk cId="2719389330" sldId="306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43F6B32A-6824-164A-A091-E7D0868BAE8B}" dt="2024-01-17T06:03:07.309" v="2810" actId="20577"/>
          <ac:spMkLst>
            <pc:docMk/>
            <pc:sldMk cId="2719389330" sldId="306"/>
            <ac:spMk id="3" creationId="{682CEAD6-F7CE-6FA1-7183-BB90DF397025}"/>
          </ac:spMkLst>
        </pc:spChg>
      </pc:sldChg>
      <pc:sldChg chg="addSp delSp modSp mod">
        <pc:chgData name="Binita Gupta (binitag)" userId="2e1667b5-636b-4c95-a3b3-a8a0dc9f68da" providerId="ADAL" clId="{43F6B32A-6824-164A-A091-E7D0868BAE8B}" dt="2024-01-17T06:30:34.100" v="3201"/>
        <pc:sldMkLst>
          <pc:docMk/>
          <pc:sldMk cId="785965236" sldId="308"/>
        </pc:sldMkLst>
        <pc:spChg chg="add del mod">
          <ac:chgData name="Binita Gupta (binitag)" userId="2e1667b5-636b-4c95-a3b3-a8a0dc9f68da" providerId="ADAL" clId="{43F6B32A-6824-164A-A091-E7D0868BAE8B}" dt="2024-01-17T06:30:34.100" v="3201"/>
          <ac:spMkLst>
            <pc:docMk/>
            <pc:sldMk cId="785965236" sldId="308"/>
            <ac:spMk id="3" creationId="{F131203F-27EC-72F8-64D7-39E1E007EFF6}"/>
          </ac:spMkLst>
        </pc:spChg>
      </pc:sldChg>
      <pc:sldChg chg="modSp add del mod">
        <pc:chgData name="Binita Gupta (binitag)" userId="2e1667b5-636b-4c95-a3b3-a8a0dc9f68da" providerId="ADAL" clId="{43F6B32A-6824-164A-A091-E7D0868BAE8B}" dt="2024-01-17T03:00:11.311" v="896" actId="2696"/>
        <pc:sldMkLst>
          <pc:docMk/>
          <pc:sldMk cId="3027340684" sldId="309"/>
        </pc:sldMkLst>
        <pc:spChg chg="mod">
          <ac:chgData name="Binita Gupta (binitag)" userId="2e1667b5-636b-4c95-a3b3-a8a0dc9f68da" providerId="ADAL" clId="{43F6B32A-6824-164A-A091-E7D0868BAE8B}" dt="2024-01-16T22:55:17.699" v="595" actId="20577"/>
          <ac:spMkLst>
            <pc:docMk/>
            <pc:sldMk cId="3027340684" sldId="309"/>
            <ac:spMk id="4098" creationId="{00000000-0000-0000-0000-000000000000}"/>
          </ac:spMkLst>
        </pc:spChg>
      </pc:sldChg>
      <pc:sldChg chg="add del">
        <pc:chgData name="Binita Gupta (binitag)" userId="2e1667b5-636b-4c95-a3b3-a8a0dc9f68da" providerId="ADAL" clId="{43F6B32A-6824-164A-A091-E7D0868BAE8B}" dt="2024-01-16T17:23:06.719" v="383" actId="2696"/>
        <pc:sldMkLst>
          <pc:docMk/>
          <pc:sldMk cId="3433409144" sldId="309"/>
        </pc:sldMkLst>
      </pc:sldChg>
      <pc:sldChg chg="add del">
        <pc:chgData name="Binita Gupta (binitag)" userId="2e1667b5-636b-4c95-a3b3-a8a0dc9f68da" providerId="ADAL" clId="{43F6B32A-6824-164A-A091-E7D0868BAE8B}" dt="2024-01-17T03:00:09.144" v="895" actId="2696"/>
        <pc:sldMkLst>
          <pc:docMk/>
          <pc:sldMk cId="1938957801" sldId="310"/>
        </pc:sldMkLst>
      </pc:sldChg>
      <pc:sldChg chg="modSp new del mod">
        <pc:chgData name="Binita Gupta (binitag)" userId="2e1667b5-636b-4c95-a3b3-a8a0dc9f68da" providerId="ADAL" clId="{43F6B32A-6824-164A-A091-E7D0868BAE8B}" dt="2024-01-16T17:30:12.216" v="508" actId="2696"/>
        <pc:sldMkLst>
          <pc:docMk/>
          <pc:sldMk cId="3192332135" sldId="310"/>
        </pc:sldMkLst>
        <pc:spChg chg="mod">
          <ac:chgData name="Binita Gupta (binitag)" userId="2e1667b5-636b-4c95-a3b3-a8a0dc9f68da" providerId="ADAL" clId="{43F6B32A-6824-164A-A091-E7D0868BAE8B}" dt="2024-01-16T17:18:08.437" v="330" actId="404"/>
          <ac:spMkLst>
            <pc:docMk/>
            <pc:sldMk cId="3192332135" sldId="310"/>
            <ac:spMk id="2" creationId="{D72FA42B-9BE3-9E87-C443-E99059FD99B7}"/>
          </ac:spMkLst>
        </pc:spChg>
        <pc:spChg chg="mod">
          <ac:chgData name="Binita Gupta (binitag)" userId="2e1667b5-636b-4c95-a3b3-a8a0dc9f68da" providerId="ADAL" clId="{43F6B32A-6824-164A-A091-E7D0868BAE8B}" dt="2024-01-16T17:18:34.439" v="335" actId="20577"/>
          <ac:spMkLst>
            <pc:docMk/>
            <pc:sldMk cId="3192332135" sldId="310"/>
            <ac:spMk id="3" creationId="{5E235684-4254-A5A5-1D51-D9C81C90163B}"/>
          </ac:spMkLst>
        </pc:spChg>
      </pc:sldChg>
      <pc:sldChg chg="addSp delSp modSp add mod modNotesTx">
        <pc:chgData name="Binita Gupta (binitag)" userId="2e1667b5-636b-4c95-a3b3-a8a0dc9f68da" providerId="ADAL" clId="{43F6B32A-6824-164A-A091-E7D0868BAE8B}" dt="2024-01-17T07:22:51.633" v="3453" actId="14100"/>
        <pc:sldMkLst>
          <pc:docMk/>
          <pc:sldMk cId="2335054722" sldId="311"/>
        </pc:sldMkLst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7" creationId="{2E4E47DF-612D-3D22-2982-9F559DE9875B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8" creationId="{C515E955-20FF-38F4-3D83-7672C8351BC0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9" creationId="{9D0C36E1-F835-ABF5-7C5D-1868DD6610EE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0" creationId="{24BF3FF0-7BCC-204E-3930-75E031D879F9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1" creationId="{9BDDCAE5-B02E-4956-987D-E29E962ED56C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2" creationId="{05B8789B-FA50-16BA-4A73-ECD61A3B404E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3" creationId="{4A0DA14A-8CE7-A3F4-3C92-9EDF4317C3CB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4" creationId="{2AF3C201-5268-54DB-B4FC-DA4E932A4A58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5" creationId="{1BCEEAA6-267B-CCF0-6568-C7BF1E8D921A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6" creationId="{25EC9AA1-0093-40DD-6B61-DA7044750B54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7" creationId="{36326D96-C1C8-ED5E-6B05-004262DCE8DD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8" creationId="{578FA1C7-9E88-9DC2-E370-527437627B0C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19" creationId="{2B137DF5-3937-7133-C6B9-62642938240F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0" creationId="{446150FC-1FA3-3BD6-D8D7-54CE349646C5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1" creationId="{2E3546E3-203F-7887-E375-9693D09ADE28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2" creationId="{F612D766-5678-9AFA-CF14-89ABDC5172B0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3" creationId="{B65DD12F-E334-A8CF-4188-17CC0D92556E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4" creationId="{6C4EE907-50DF-961B-6136-D21E38435CCE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5" creationId="{6D45F39C-C533-748A-7D02-C9450BD3D569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7" creationId="{18154815-D631-4B4D-B7E8-A3C2F3DA1FC3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8" creationId="{5C0A0C83-25A2-0BFF-81E4-447792BE65A2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29" creationId="{EBDFBC80-7377-3CAC-0522-199B77107864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30" creationId="{501694E6-84F0-15BF-C5E7-B5309EBAF040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32" creationId="{16FF8517-8542-411D-6E5B-2D16DE667B21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34" creationId="{83BD8BE8-357C-7148-1AE1-C57CA8B1BDA1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35" creationId="{0018B98F-A4EA-6E58-47F3-48EE055CA36C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36" creationId="{B5B13E44-1FAF-2585-E3E9-BACD755C9035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37" creationId="{144FEEA1-9B1C-8B66-00A2-3B6BD2430C69}"/>
          </ac:spMkLst>
        </pc:spChg>
        <pc:spChg chg="add mod">
          <ac:chgData name="Binita Gupta (binitag)" userId="2e1667b5-636b-4c95-a3b3-a8a0dc9f68da" providerId="ADAL" clId="{43F6B32A-6824-164A-A091-E7D0868BAE8B}" dt="2024-01-17T03:05:30.641" v="930"/>
          <ac:spMkLst>
            <pc:docMk/>
            <pc:sldMk cId="2335054722" sldId="311"/>
            <ac:spMk id="41" creationId="{31CEB439-66F7-B931-69F6-9580C9E7CD66}"/>
          </ac:spMkLst>
        </pc:spChg>
        <pc:spChg chg="mod">
          <ac:chgData name="Binita Gupta (binitag)" userId="2e1667b5-636b-4c95-a3b3-a8a0dc9f68da" providerId="ADAL" clId="{43F6B32A-6824-164A-A091-E7D0868BAE8B}" dt="2024-01-17T03:07:43.005" v="947" actId="20577"/>
          <ac:spMkLst>
            <pc:docMk/>
            <pc:sldMk cId="2335054722" sldId="311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3F6B32A-6824-164A-A091-E7D0868BAE8B}" dt="2024-01-17T07:22:51.633" v="3453" actId="14100"/>
          <ac:spMkLst>
            <pc:docMk/>
            <pc:sldMk cId="2335054722" sldId="311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43F6B32A-6824-164A-A091-E7D0868BAE8B}" dt="2024-01-17T03:05:26.240" v="929" actId="478"/>
          <ac:picMkLst>
            <pc:docMk/>
            <pc:sldMk cId="2335054722" sldId="311"/>
            <ac:picMk id="2" creationId="{925CE693-7791-9E42-7690-628E10B5BCED}"/>
          </ac:picMkLst>
        </pc:picChg>
        <pc:picChg chg="del">
          <ac:chgData name="Binita Gupta (binitag)" userId="2e1667b5-636b-4c95-a3b3-a8a0dc9f68da" providerId="ADAL" clId="{43F6B32A-6824-164A-A091-E7D0868BAE8B}" dt="2024-01-17T02:56:14.158" v="854" actId="478"/>
          <ac:picMkLst>
            <pc:docMk/>
            <pc:sldMk cId="2335054722" sldId="311"/>
            <ac:picMk id="3" creationId="{2D2DA198-54D2-C89F-E2D2-1AC27917D845}"/>
          </ac:picMkLst>
        </pc:picChg>
        <pc:picChg chg="add mod">
          <ac:chgData name="Binita Gupta (binitag)" userId="2e1667b5-636b-4c95-a3b3-a8a0dc9f68da" providerId="ADAL" clId="{43F6B32A-6824-164A-A091-E7D0868BAE8B}" dt="2024-01-17T06:34:21.036" v="3249" actId="14100"/>
          <ac:picMkLst>
            <pc:docMk/>
            <pc:sldMk cId="2335054722" sldId="311"/>
            <ac:picMk id="47" creationId="{CD9ECD56-84E5-9616-949E-D68CCF6D41E3}"/>
          </ac:picMkLst>
        </pc:pic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26" creationId="{1622A61E-77E4-B39C-B28C-3852F0D99C28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31" creationId="{ED7751EC-21D4-13A3-3448-7CAA9DE83D17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33" creationId="{517683D7-3EF8-835A-1041-272F2F3DEDF5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38" creationId="{04C1A469-5F93-136E-F862-D5F56F6BC1E7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39" creationId="{400D56F3-B66E-D8A1-CD74-43938E21E4B6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40" creationId="{C837EF59-27C9-A0EC-DE38-20FC53D4B37B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42" creationId="{F1EB1CFA-055E-3A3D-2E47-C22D05A551E3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43" creationId="{5DA70DE0-5A3B-ED2F-3588-F183C4F92378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44" creationId="{E65176CF-1FF9-0916-91B8-D7BAC0277E64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45" creationId="{7F36E444-1BB9-3157-CD56-41FAE492E59C}"/>
          </ac:cxnSpMkLst>
        </pc:cxnChg>
        <pc:cxnChg chg="add mod">
          <ac:chgData name="Binita Gupta (binitag)" userId="2e1667b5-636b-4c95-a3b3-a8a0dc9f68da" providerId="ADAL" clId="{43F6B32A-6824-164A-A091-E7D0868BAE8B}" dt="2024-01-17T03:05:30.641" v="930"/>
          <ac:cxnSpMkLst>
            <pc:docMk/>
            <pc:sldMk cId="2335054722" sldId="311"/>
            <ac:cxnSpMk id="46" creationId="{99833D5C-88A3-2C1B-1231-2F71AC19F2BE}"/>
          </ac:cxnSpMkLst>
        </pc:cxnChg>
      </pc:sldChg>
      <pc:sldMasterChg chg="modSp mod modSldLayout">
        <pc:chgData name="Binita Gupta (binitag)" userId="2e1667b5-636b-4c95-a3b3-a8a0dc9f68da" providerId="ADAL" clId="{43F6B32A-6824-164A-A091-E7D0868BAE8B}" dt="2024-01-17T06:31:10.789" v="3209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43F6B32A-6824-164A-A091-E7D0868BAE8B}" dt="2024-01-17T06:31:10.789" v="3209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Binita Gupta (binitag)" userId="2e1667b5-636b-4c95-a3b3-a8a0dc9f68da" providerId="ADAL" clId="{43F6B32A-6824-164A-A091-E7D0868BAE8B}" dt="2024-01-17T06:31:00.194" v="3207"/>
          <pc:sldLayoutMkLst>
            <pc:docMk/>
            <pc:sldMasterMk cId="0" sldId="2147483648"/>
            <pc:sldLayoutMk cId="0" sldId="2147483651"/>
          </pc:sldLayoutMkLst>
          <pc:spChg chg="add del mod">
            <ac:chgData name="Binita Gupta (binitag)" userId="2e1667b5-636b-4c95-a3b3-a8a0dc9f68da" providerId="ADAL" clId="{43F6B32A-6824-164A-A091-E7D0868BAE8B}" dt="2024-01-17T06:30:59.199" v="3205"/>
            <ac:spMkLst>
              <pc:docMk/>
              <pc:sldMasterMk cId="0" sldId="2147483648"/>
              <pc:sldLayoutMk cId="0" sldId="2147483651"/>
              <ac:spMk id="7" creationId="{5A743535-072D-79B1-1C63-C7ED3774975A}"/>
            </ac:spMkLst>
          </pc:spChg>
          <pc:spChg chg="add del mod">
            <ac:chgData name="Binita Gupta (binitag)" userId="2e1667b5-636b-4c95-a3b3-a8a0dc9f68da" providerId="ADAL" clId="{43F6B32A-6824-164A-A091-E7D0868BAE8B}" dt="2024-01-17T06:31:00.194" v="3207"/>
            <ac:spMkLst>
              <pc:docMk/>
              <pc:sldMasterMk cId="0" sldId="2147483648"/>
              <pc:sldLayoutMk cId="0" sldId="2147483651"/>
              <ac:spMk id="8" creationId="{8109ADFD-93B5-2F27-4CD3-BB08E5DC73E2}"/>
            </ac:spMkLst>
          </pc:spChg>
        </pc:sldLayoutChg>
      </pc:sldMasterChg>
    </pc:docChg>
  </pc:docChgLst>
  <pc:docChgLst>
    <pc:chgData name="Binita Gupta (binitag)" userId="2e1667b5-636b-4c95-a3b3-a8a0dc9f68da" providerId="ADAL" clId="{3081AB96-31AA-9A45-A4D9-6B2345ABCCBC}"/>
    <pc:docChg chg="undo custSel addSld delSld modSld sldOrd modMainMaster">
      <pc:chgData name="Binita Gupta (binitag)" userId="2e1667b5-636b-4c95-a3b3-a8a0dc9f68da" providerId="ADAL" clId="{3081AB96-31AA-9A45-A4D9-6B2345ABCCBC}" dt="2024-04-29T06:25:27.523" v="16964" actId="20577"/>
      <pc:docMkLst>
        <pc:docMk/>
      </pc:docMkLst>
      <pc:sldChg chg="modSp del mod">
        <pc:chgData name="Binita Gupta (binitag)" userId="2e1667b5-636b-4c95-a3b3-a8a0dc9f68da" providerId="ADAL" clId="{3081AB96-31AA-9A45-A4D9-6B2345ABCCBC}" dt="2024-03-08T20:29:39.075" v="44" actId="2696"/>
        <pc:sldMkLst>
          <pc:docMk/>
          <pc:sldMk cId="0" sldId="256"/>
        </pc:sldMkLst>
        <pc:spChg chg="mod">
          <ac:chgData name="Binita Gupta (binitag)" userId="2e1667b5-636b-4c95-a3b3-a8a0dc9f68da" providerId="ADAL" clId="{3081AB96-31AA-9A45-A4D9-6B2345ABCCBC}" dt="2024-03-08T20:28:06.565" v="4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Binita Gupta (binitag)" userId="2e1667b5-636b-4c95-a3b3-a8a0dc9f68da" providerId="ADAL" clId="{3081AB96-31AA-9A45-A4D9-6B2345ABCCBC}" dt="2024-03-10T06:35:28.925" v="13797" actId="2696"/>
        <pc:sldMkLst>
          <pc:docMk/>
          <pc:sldMk cId="0" sldId="264"/>
        </pc:sldMkLst>
      </pc:sldChg>
      <pc:sldChg chg="modSp del mod">
        <pc:chgData name="Binita Gupta (binitag)" userId="2e1667b5-636b-4c95-a3b3-a8a0dc9f68da" providerId="ADAL" clId="{3081AB96-31AA-9A45-A4D9-6B2345ABCCBC}" dt="2024-03-10T06:35:28.921" v="13795" actId="2696"/>
        <pc:sldMkLst>
          <pc:docMk/>
          <pc:sldMk cId="2470693909" sldId="312"/>
        </pc:sldMkLst>
        <pc:spChg chg="mod">
          <ac:chgData name="Binita Gupta (binitag)" userId="2e1667b5-636b-4c95-a3b3-a8a0dc9f68da" providerId="ADAL" clId="{3081AB96-31AA-9A45-A4D9-6B2345ABCCBC}" dt="2024-03-09T00:38:56.978" v="1017" actId="20577"/>
          <ac:spMkLst>
            <pc:docMk/>
            <pc:sldMk cId="2470693909" sldId="31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081AB96-31AA-9A45-A4D9-6B2345ABCCBC}" dt="2024-03-09T00:45:09.850" v="1098"/>
          <ac:spMkLst>
            <pc:docMk/>
            <pc:sldMk cId="2470693909" sldId="312"/>
            <ac:spMk id="4098" creationId="{00000000-0000-0000-0000-000000000000}"/>
          </ac:spMkLst>
        </pc:spChg>
      </pc:sldChg>
      <pc:sldChg chg="del">
        <pc:chgData name="Binita Gupta (binitag)" userId="2e1667b5-636b-4c95-a3b3-a8a0dc9f68da" providerId="ADAL" clId="{3081AB96-31AA-9A45-A4D9-6B2345ABCCBC}" dt="2024-03-10T06:35:28.927" v="13798" actId="2696"/>
        <pc:sldMkLst>
          <pc:docMk/>
          <pc:sldMk cId="53126868" sldId="315"/>
        </pc:sldMkLst>
      </pc:sldChg>
      <pc:sldChg chg="del">
        <pc:chgData name="Binita Gupta (binitag)" userId="2e1667b5-636b-4c95-a3b3-a8a0dc9f68da" providerId="ADAL" clId="{3081AB96-31AA-9A45-A4D9-6B2345ABCCBC}" dt="2024-03-10T06:35:28.984" v="13805" actId="2696"/>
        <pc:sldMkLst>
          <pc:docMk/>
          <pc:sldMk cId="107204596" sldId="316"/>
        </pc:sldMkLst>
      </pc:sldChg>
      <pc:sldChg chg="del">
        <pc:chgData name="Binita Gupta (binitag)" userId="2e1667b5-636b-4c95-a3b3-a8a0dc9f68da" providerId="ADAL" clId="{3081AB96-31AA-9A45-A4D9-6B2345ABCCBC}" dt="2024-03-10T06:35:28.917" v="13793" actId="2696"/>
        <pc:sldMkLst>
          <pc:docMk/>
          <pc:sldMk cId="1846169565" sldId="318"/>
        </pc:sldMkLst>
      </pc:sldChg>
      <pc:sldChg chg="del">
        <pc:chgData name="Binita Gupta (binitag)" userId="2e1667b5-636b-4c95-a3b3-a8a0dc9f68da" providerId="ADAL" clId="{3081AB96-31AA-9A45-A4D9-6B2345ABCCBC}" dt="2024-03-10T06:35:28.933" v="13799" actId="2696"/>
        <pc:sldMkLst>
          <pc:docMk/>
          <pc:sldMk cId="3810868281" sldId="319"/>
        </pc:sldMkLst>
      </pc:sldChg>
      <pc:sldChg chg="del">
        <pc:chgData name="Binita Gupta (binitag)" userId="2e1667b5-636b-4c95-a3b3-a8a0dc9f68da" providerId="ADAL" clId="{3081AB96-31AA-9A45-A4D9-6B2345ABCCBC}" dt="2024-03-10T06:35:28.937" v="13801" actId="2696"/>
        <pc:sldMkLst>
          <pc:docMk/>
          <pc:sldMk cId="4031054300" sldId="320"/>
        </pc:sldMkLst>
      </pc:sldChg>
      <pc:sldChg chg="del">
        <pc:chgData name="Binita Gupta (binitag)" userId="2e1667b5-636b-4c95-a3b3-a8a0dc9f68da" providerId="ADAL" clId="{3081AB96-31AA-9A45-A4D9-6B2345ABCCBC}" dt="2024-03-10T06:35:28.978" v="13803" actId="2696"/>
        <pc:sldMkLst>
          <pc:docMk/>
          <pc:sldMk cId="3930847488" sldId="321"/>
        </pc:sldMkLst>
      </pc:sldChg>
      <pc:sldChg chg="del">
        <pc:chgData name="Binita Gupta (binitag)" userId="2e1667b5-636b-4c95-a3b3-a8a0dc9f68da" providerId="ADAL" clId="{3081AB96-31AA-9A45-A4D9-6B2345ABCCBC}" dt="2024-03-10T06:35:28.982" v="13804" actId="2696"/>
        <pc:sldMkLst>
          <pc:docMk/>
          <pc:sldMk cId="873720385" sldId="323"/>
        </pc:sldMkLst>
      </pc:sldChg>
      <pc:sldChg chg="del">
        <pc:chgData name="Binita Gupta (binitag)" userId="2e1667b5-636b-4c95-a3b3-a8a0dc9f68da" providerId="ADAL" clId="{3081AB96-31AA-9A45-A4D9-6B2345ABCCBC}" dt="2024-03-10T06:35:28.919" v="13794" actId="2696"/>
        <pc:sldMkLst>
          <pc:docMk/>
          <pc:sldMk cId="2653325130" sldId="324"/>
        </pc:sldMkLst>
      </pc:sldChg>
      <pc:sldChg chg="del">
        <pc:chgData name="Binita Gupta (binitag)" userId="2e1667b5-636b-4c95-a3b3-a8a0dc9f68da" providerId="ADAL" clId="{3081AB96-31AA-9A45-A4D9-6B2345ABCCBC}" dt="2024-03-10T06:35:28.924" v="13796" actId="2696"/>
        <pc:sldMkLst>
          <pc:docMk/>
          <pc:sldMk cId="451964437" sldId="325"/>
        </pc:sldMkLst>
      </pc:sldChg>
      <pc:sldChg chg="modSp add mod">
        <pc:chgData name="Binita Gupta (binitag)" userId="2e1667b5-636b-4c95-a3b3-a8a0dc9f68da" providerId="ADAL" clId="{3081AB96-31AA-9A45-A4D9-6B2345ABCCBC}" dt="2024-04-29T00:44:48.693" v="14020"/>
        <pc:sldMkLst>
          <pc:docMk/>
          <pc:sldMk cId="0" sldId="326"/>
        </pc:sldMkLst>
        <pc:spChg chg="mod">
          <ac:chgData name="Binita Gupta (binitag)" userId="2e1667b5-636b-4c95-a3b3-a8a0dc9f68da" providerId="ADAL" clId="{3081AB96-31AA-9A45-A4D9-6B2345ABCCBC}" dt="2024-03-08T20:29:09.771" v="43"/>
          <ac:spMkLst>
            <pc:docMk/>
            <pc:sldMk cId="0" sldId="326"/>
            <ac:spMk id="3073" creationId="{00000000-0000-0000-0000-000000000000}"/>
          </ac:spMkLst>
        </pc:spChg>
        <pc:graphicFrameChg chg="mod">
          <ac:chgData name="Binita Gupta (binitag)" userId="2e1667b5-636b-4c95-a3b3-a8a0dc9f68da" providerId="ADAL" clId="{3081AB96-31AA-9A45-A4D9-6B2345ABCCBC}" dt="2024-04-29T00:44:48.693" v="14020"/>
          <ac:graphicFrameMkLst>
            <pc:docMk/>
            <pc:sldMk cId="0" sldId="326"/>
            <ac:graphicFrameMk id="3075" creationId="{00000000-0000-0000-0000-000000000000}"/>
          </ac:graphicFrameMkLst>
        </pc:graphicFrameChg>
      </pc:sldChg>
      <pc:sldChg chg="add del">
        <pc:chgData name="Binita Gupta (binitag)" userId="2e1667b5-636b-4c95-a3b3-a8a0dc9f68da" providerId="ADAL" clId="{3081AB96-31AA-9A45-A4D9-6B2345ABCCBC}" dt="2024-03-10T06:35:28.986" v="13806" actId="2696"/>
        <pc:sldMkLst>
          <pc:docMk/>
          <pc:sldMk cId="852774429" sldId="327"/>
        </pc:sldMkLst>
      </pc:sldChg>
      <pc:sldChg chg="modSp add mod ord">
        <pc:chgData name="Binita Gupta (binitag)" userId="2e1667b5-636b-4c95-a3b3-a8a0dc9f68da" providerId="ADAL" clId="{3081AB96-31AA-9A45-A4D9-6B2345ABCCBC}" dt="2024-04-29T05:16:07.632" v="15864" actId="113"/>
        <pc:sldMkLst>
          <pc:docMk/>
          <pc:sldMk cId="1564151962" sldId="328"/>
        </pc:sldMkLst>
        <pc:spChg chg="mod">
          <ac:chgData name="Binita Gupta (binitag)" userId="2e1667b5-636b-4c95-a3b3-a8a0dc9f68da" providerId="ADAL" clId="{3081AB96-31AA-9A45-A4D9-6B2345ABCCBC}" dt="2024-04-29T05:16:07.632" v="15864" actId="113"/>
          <ac:spMkLst>
            <pc:docMk/>
            <pc:sldMk cId="1564151962" sldId="328"/>
            <ac:spMk id="4098" creationId="{00000000-0000-0000-0000-000000000000}"/>
          </ac:spMkLst>
        </pc:spChg>
      </pc:sldChg>
      <pc:sldChg chg="addSp delSp modSp add mod ord">
        <pc:chgData name="Binita Gupta (binitag)" userId="2e1667b5-636b-4c95-a3b3-a8a0dc9f68da" providerId="ADAL" clId="{3081AB96-31AA-9A45-A4D9-6B2345ABCCBC}" dt="2024-04-29T05:16:16.696" v="15865" actId="113"/>
        <pc:sldMkLst>
          <pc:docMk/>
          <pc:sldMk cId="32534514" sldId="329"/>
        </pc:sldMkLst>
        <pc:spChg chg="mod">
          <ac:chgData name="Binita Gupta (binitag)" userId="2e1667b5-636b-4c95-a3b3-a8a0dc9f68da" providerId="ADAL" clId="{3081AB96-31AA-9A45-A4D9-6B2345ABCCBC}" dt="2024-04-29T01:34:44.213" v="14638" actId="14100"/>
          <ac:spMkLst>
            <pc:docMk/>
            <pc:sldMk cId="32534514" sldId="329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081AB96-31AA-9A45-A4D9-6B2345ABCCBC}" dt="2024-04-29T05:16:16.696" v="15865" actId="113"/>
          <ac:spMkLst>
            <pc:docMk/>
            <pc:sldMk cId="32534514" sldId="329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3081AB96-31AA-9A45-A4D9-6B2345ABCCBC}" dt="2024-03-09T07:35:12.820" v="3116" actId="478"/>
          <ac:picMkLst>
            <pc:docMk/>
            <pc:sldMk cId="32534514" sldId="329"/>
            <ac:picMk id="2" creationId="{D98923F0-14DB-8637-4A39-6FE3B39BDA7D}"/>
          </ac:picMkLst>
        </pc:picChg>
        <pc:picChg chg="add del mod">
          <ac:chgData name="Binita Gupta (binitag)" userId="2e1667b5-636b-4c95-a3b3-a8a0dc9f68da" providerId="ADAL" clId="{3081AB96-31AA-9A45-A4D9-6B2345ABCCBC}" dt="2024-03-09T07:37:02.757" v="3151" actId="478"/>
          <ac:picMkLst>
            <pc:docMk/>
            <pc:sldMk cId="32534514" sldId="329"/>
            <ac:picMk id="3" creationId="{4D51B105-E17C-9C84-987E-404F7F35BD64}"/>
          </ac:picMkLst>
        </pc:picChg>
        <pc:picChg chg="add mod">
          <ac:chgData name="Binita Gupta (binitag)" userId="2e1667b5-636b-4c95-a3b3-a8a0dc9f68da" providerId="ADAL" clId="{3081AB96-31AA-9A45-A4D9-6B2345ABCCBC}" dt="2024-03-09T07:37:10.374" v="3153"/>
          <ac:picMkLst>
            <pc:docMk/>
            <pc:sldMk cId="32534514" sldId="329"/>
            <ac:picMk id="7" creationId="{5A2D5F5F-3AC8-6CBA-FFDC-A3E743ABDDDF}"/>
          </ac:picMkLst>
        </pc:picChg>
        <pc:picChg chg="add del mod">
          <ac:chgData name="Binita Gupta (binitag)" userId="2e1667b5-636b-4c95-a3b3-a8a0dc9f68da" providerId="ADAL" clId="{3081AB96-31AA-9A45-A4D9-6B2345ABCCBC}" dt="2024-03-09T07:50:11.048" v="3490" actId="478"/>
          <ac:picMkLst>
            <pc:docMk/>
            <pc:sldMk cId="32534514" sldId="329"/>
            <ac:picMk id="8" creationId="{E69441A4-FB3E-B2BE-77FE-C350F3B50FB2}"/>
          </ac:picMkLst>
        </pc:picChg>
        <pc:picChg chg="add mod">
          <ac:chgData name="Binita Gupta (binitag)" userId="2e1667b5-636b-4c95-a3b3-a8a0dc9f68da" providerId="ADAL" clId="{3081AB96-31AA-9A45-A4D9-6B2345ABCCBC}" dt="2024-04-29T01:33:55.131" v="14581" actId="1076"/>
          <ac:picMkLst>
            <pc:docMk/>
            <pc:sldMk cId="32534514" sldId="329"/>
            <ac:picMk id="9" creationId="{B38BA916-495B-6285-770B-7E6A1238CB4A}"/>
          </ac:picMkLst>
        </pc:picChg>
      </pc:sldChg>
      <pc:sldChg chg="add del">
        <pc:chgData name="Binita Gupta (binitag)" userId="2e1667b5-636b-4c95-a3b3-a8a0dc9f68da" providerId="ADAL" clId="{3081AB96-31AA-9A45-A4D9-6B2345ABCCBC}" dt="2024-03-10T06:35:28.935" v="13800" actId="2696"/>
        <pc:sldMkLst>
          <pc:docMk/>
          <pc:sldMk cId="1967403648" sldId="330"/>
        </pc:sldMkLst>
      </pc:sldChg>
      <pc:sldChg chg="addSp delSp modSp add mod ord">
        <pc:chgData name="Binita Gupta (binitag)" userId="2e1667b5-636b-4c95-a3b3-a8a0dc9f68da" providerId="ADAL" clId="{3081AB96-31AA-9A45-A4D9-6B2345ABCCBC}" dt="2024-04-29T05:16:31.306" v="15866" actId="113"/>
        <pc:sldMkLst>
          <pc:docMk/>
          <pc:sldMk cId="3065255517" sldId="331"/>
        </pc:sldMkLst>
        <pc:spChg chg="mod">
          <ac:chgData name="Binita Gupta (binitag)" userId="2e1667b5-636b-4c95-a3b3-a8a0dc9f68da" providerId="ADAL" clId="{3081AB96-31AA-9A45-A4D9-6B2345ABCCBC}" dt="2024-03-09T21:10:27.744" v="6967" actId="20577"/>
          <ac:spMkLst>
            <pc:docMk/>
            <pc:sldMk cId="3065255517" sldId="331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081AB96-31AA-9A45-A4D9-6B2345ABCCBC}" dt="2024-04-29T05:16:31.306" v="15866" actId="113"/>
          <ac:spMkLst>
            <pc:docMk/>
            <pc:sldMk cId="3065255517" sldId="331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3081AB96-31AA-9A45-A4D9-6B2345ABCCBC}" dt="2024-03-10T00:02:05.310" v="8812" actId="478"/>
          <ac:picMkLst>
            <pc:docMk/>
            <pc:sldMk cId="3065255517" sldId="331"/>
            <ac:picMk id="2" creationId="{9A3E7345-87AF-4E61-C604-7B87D10B598F}"/>
          </ac:picMkLst>
        </pc:picChg>
        <pc:picChg chg="add mod">
          <ac:chgData name="Binita Gupta (binitag)" userId="2e1667b5-636b-4c95-a3b3-a8a0dc9f68da" providerId="ADAL" clId="{3081AB96-31AA-9A45-A4D9-6B2345ABCCBC}" dt="2024-04-29T01:50:10.012" v="14770" actId="14100"/>
          <ac:picMkLst>
            <pc:docMk/>
            <pc:sldMk cId="3065255517" sldId="331"/>
            <ac:picMk id="2" creationId="{CC01D55E-7E0F-F33F-B764-73BD088EA4BB}"/>
          </ac:picMkLst>
        </pc:picChg>
        <pc:picChg chg="add del mod">
          <ac:chgData name="Binita Gupta (binitag)" userId="2e1667b5-636b-4c95-a3b3-a8a0dc9f68da" providerId="ADAL" clId="{3081AB96-31AA-9A45-A4D9-6B2345ABCCBC}" dt="2024-03-10T04:22:13.126" v="10196" actId="478"/>
          <ac:picMkLst>
            <pc:docMk/>
            <pc:sldMk cId="3065255517" sldId="331"/>
            <ac:picMk id="3" creationId="{8B78882E-705E-9A11-0D6B-CF95B07AB73D}"/>
          </ac:picMkLst>
        </pc:picChg>
        <pc:picChg chg="add del mod">
          <ac:chgData name="Binita Gupta (binitag)" userId="2e1667b5-636b-4c95-a3b3-a8a0dc9f68da" providerId="ADAL" clId="{3081AB96-31AA-9A45-A4D9-6B2345ABCCBC}" dt="2024-03-10T04:24:46.683" v="10216" actId="478"/>
          <ac:picMkLst>
            <pc:docMk/>
            <pc:sldMk cId="3065255517" sldId="331"/>
            <ac:picMk id="7" creationId="{65C5B2DD-EB12-7588-B35A-9BB34273EFE3}"/>
          </ac:picMkLst>
        </pc:picChg>
        <pc:picChg chg="add del mod">
          <ac:chgData name="Binita Gupta (binitag)" userId="2e1667b5-636b-4c95-a3b3-a8a0dc9f68da" providerId="ADAL" clId="{3081AB96-31AA-9A45-A4D9-6B2345ABCCBC}" dt="2024-04-29T01:48:55.192" v="14756" actId="478"/>
          <ac:picMkLst>
            <pc:docMk/>
            <pc:sldMk cId="3065255517" sldId="331"/>
            <ac:picMk id="8" creationId="{7476A95C-85BE-8743-73CD-FC5789F37EFD}"/>
          </ac:picMkLst>
        </pc:picChg>
      </pc:sldChg>
      <pc:sldChg chg="add del">
        <pc:chgData name="Binita Gupta (binitag)" userId="2e1667b5-636b-4c95-a3b3-a8a0dc9f68da" providerId="ADAL" clId="{3081AB96-31AA-9A45-A4D9-6B2345ABCCBC}" dt="2024-03-10T06:35:28.964" v="13802" actId="2696"/>
        <pc:sldMkLst>
          <pc:docMk/>
          <pc:sldMk cId="3945771404" sldId="332"/>
        </pc:sldMkLst>
      </pc:sldChg>
      <pc:sldChg chg="addSp delSp modSp add mod">
        <pc:chgData name="Binita Gupta (binitag)" userId="2e1667b5-636b-4c95-a3b3-a8a0dc9f68da" providerId="ADAL" clId="{3081AB96-31AA-9A45-A4D9-6B2345ABCCBC}" dt="2024-04-29T05:17:00.101" v="15871" actId="1076"/>
        <pc:sldMkLst>
          <pc:docMk/>
          <pc:sldMk cId="4065250037" sldId="333"/>
        </pc:sldMkLst>
        <pc:spChg chg="add mod">
          <ac:chgData name="Binita Gupta (binitag)" userId="2e1667b5-636b-4c95-a3b3-a8a0dc9f68da" providerId="ADAL" clId="{3081AB96-31AA-9A45-A4D9-6B2345ABCCBC}" dt="2024-04-29T03:02:46.721" v="15335" actId="14100"/>
          <ac:spMkLst>
            <pc:docMk/>
            <pc:sldMk cId="4065250037" sldId="333"/>
            <ac:spMk id="2" creationId="{2378191A-0160-C64D-6E8B-CCF0C5CA1C5F}"/>
          </ac:spMkLst>
        </pc:spChg>
        <pc:spChg chg="mod">
          <ac:chgData name="Binita Gupta (binitag)" userId="2e1667b5-636b-4c95-a3b3-a8a0dc9f68da" providerId="ADAL" clId="{3081AB96-31AA-9A45-A4D9-6B2345ABCCBC}" dt="2024-04-29T03:01:13.723" v="15240" actId="14100"/>
          <ac:spMkLst>
            <pc:docMk/>
            <pc:sldMk cId="4065250037" sldId="333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081AB96-31AA-9A45-A4D9-6B2345ABCCBC}" dt="2024-04-29T05:17:00.101" v="15871" actId="1076"/>
          <ac:spMkLst>
            <pc:docMk/>
            <pc:sldMk cId="4065250037" sldId="333"/>
            <ac:spMk id="4098" creationId="{00000000-0000-0000-0000-000000000000}"/>
          </ac:spMkLst>
        </pc:spChg>
        <pc:picChg chg="del">
          <ac:chgData name="Binita Gupta (binitag)" userId="2e1667b5-636b-4c95-a3b3-a8a0dc9f68da" providerId="ADAL" clId="{3081AB96-31AA-9A45-A4D9-6B2345ABCCBC}" dt="2024-03-09T08:10:25.817" v="4470" actId="478"/>
          <ac:picMkLst>
            <pc:docMk/>
            <pc:sldMk cId="4065250037" sldId="333"/>
            <ac:picMk id="9" creationId="{B38BA916-495B-6285-770B-7E6A1238CB4A}"/>
          </ac:picMkLst>
        </pc:picChg>
      </pc:sldChg>
      <pc:sldChg chg="addSp delSp modSp new mod">
        <pc:chgData name="Binita Gupta (binitag)" userId="2e1667b5-636b-4c95-a3b3-a8a0dc9f68da" providerId="ADAL" clId="{3081AB96-31AA-9A45-A4D9-6B2345ABCCBC}" dt="2024-04-29T06:08:30.451" v="16604" actId="20577"/>
        <pc:sldMkLst>
          <pc:docMk/>
          <pc:sldMk cId="2043247713" sldId="334"/>
        </pc:sldMkLst>
        <pc:spChg chg="mod">
          <ac:chgData name="Binita Gupta (binitag)" userId="2e1667b5-636b-4c95-a3b3-a8a0dc9f68da" providerId="ADAL" clId="{3081AB96-31AA-9A45-A4D9-6B2345ABCCBC}" dt="2024-04-29T06:05:11.186" v="16564" actId="20577"/>
          <ac:spMkLst>
            <pc:docMk/>
            <pc:sldMk cId="2043247713" sldId="334"/>
            <ac:spMk id="2" creationId="{DEAD83B3-13B3-9EDF-52C8-7D090407A6AC}"/>
          </ac:spMkLst>
        </pc:spChg>
        <pc:spChg chg="mod">
          <ac:chgData name="Binita Gupta (binitag)" userId="2e1667b5-636b-4c95-a3b3-a8a0dc9f68da" providerId="ADAL" clId="{3081AB96-31AA-9A45-A4D9-6B2345ABCCBC}" dt="2024-04-29T06:08:30.451" v="16604" actId="20577"/>
          <ac:spMkLst>
            <pc:docMk/>
            <pc:sldMk cId="2043247713" sldId="334"/>
            <ac:spMk id="3" creationId="{37D71A61-FF1C-EF62-837D-E985266B8028}"/>
          </ac:spMkLst>
        </pc:spChg>
        <pc:picChg chg="add mod">
          <ac:chgData name="Binita Gupta (binitag)" userId="2e1667b5-636b-4c95-a3b3-a8a0dc9f68da" providerId="ADAL" clId="{3081AB96-31AA-9A45-A4D9-6B2345ABCCBC}" dt="2024-04-29T05:29:12.969" v="16411" actId="1076"/>
          <ac:picMkLst>
            <pc:docMk/>
            <pc:sldMk cId="2043247713" sldId="334"/>
            <ac:picMk id="7" creationId="{AB167ECA-E35F-E3F4-BA2D-6CA998876A26}"/>
          </ac:picMkLst>
        </pc:picChg>
        <pc:picChg chg="add del mod">
          <ac:chgData name="Binita Gupta (binitag)" userId="2e1667b5-636b-4c95-a3b3-a8a0dc9f68da" providerId="ADAL" clId="{3081AB96-31AA-9A45-A4D9-6B2345ABCCBC}" dt="2024-03-10T03:39:20.909" v="8850" actId="478"/>
          <ac:picMkLst>
            <pc:docMk/>
            <pc:sldMk cId="2043247713" sldId="334"/>
            <ac:picMk id="7" creationId="{D5559613-AF11-C6B7-0A5C-56263DD4AB1A}"/>
          </ac:picMkLst>
        </pc:picChg>
        <pc:picChg chg="add del mod">
          <ac:chgData name="Binita Gupta (binitag)" userId="2e1667b5-636b-4c95-a3b3-a8a0dc9f68da" providerId="ADAL" clId="{3081AB96-31AA-9A45-A4D9-6B2345ABCCBC}" dt="2024-03-10T04:26:28.344" v="10220" actId="478"/>
          <ac:picMkLst>
            <pc:docMk/>
            <pc:sldMk cId="2043247713" sldId="334"/>
            <ac:picMk id="8" creationId="{773CB300-67F3-9393-E5B5-5120BE97FAC9}"/>
          </ac:picMkLst>
        </pc:picChg>
        <pc:picChg chg="add del mod">
          <ac:chgData name="Binita Gupta (binitag)" userId="2e1667b5-636b-4c95-a3b3-a8a0dc9f68da" providerId="ADAL" clId="{3081AB96-31AA-9A45-A4D9-6B2345ABCCBC}" dt="2024-04-29T03:08:44.149" v="15506" actId="478"/>
          <ac:picMkLst>
            <pc:docMk/>
            <pc:sldMk cId="2043247713" sldId="334"/>
            <ac:picMk id="9" creationId="{1B942DE5-C0EA-24A9-1093-BABD831DBE6F}"/>
          </ac:picMkLst>
        </pc:picChg>
      </pc:sldChg>
      <pc:sldChg chg="modSp add mod">
        <pc:chgData name="Binita Gupta (binitag)" userId="2e1667b5-636b-4c95-a3b3-a8a0dc9f68da" providerId="ADAL" clId="{3081AB96-31AA-9A45-A4D9-6B2345ABCCBC}" dt="2024-04-29T06:25:27.523" v="16964" actId="20577"/>
        <pc:sldMkLst>
          <pc:docMk/>
          <pc:sldMk cId="359900838" sldId="335"/>
        </pc:sldMkLst>
        <pc:spChg chg="mod">
          <ac:chgData name="Binita Gupta (binitag)" userId="2e1667b5-636b-4c95-a3b3-a8a0dc9f68da" providerId="ADAL" clId="{3081AB96-31AA-9A45-A4D9-6B2345ABCCBC}" dt="2024-03-10T04:44:58.178" v="11114" actId="20577"/>
          <ac:spMkLst>
            <pc:docMk/>
            <pc:sldMk cId="359900838" sldId="335"/>
            <ac:spMk id="2" creationId="{DEAD83B3-13B3-9EDF-52C8-7D090407A6AC}"/>
          </ac:spMkLst>
        </pc:spChg>
        <pc:spChg chg="mod">
          <ac:chgData name="Binita Gupta (binitag)" userId="2e1667b5-636b-4c95-a3b3-a8a0dc9f68da" providerId="ADAL" clId="{3081AB96-31AA-9A45-A4D9-6B2345ABCCBC}" dt="2024-04-29T06:25:27.523" v="16964" actId="20577"/>
          <ac:spMkLst>
            <pc:docMk/>
            <pc:sldMk cId="359900838" sldId="335"/>
            <ac:spMk id="3" creationId="{37D71A61-FF1C-EF62-837D-E985266B8028}"/>
          </ac:spMkLst>
        </pc:spChg>
      </pc:sldChg>
      <pc:sldChg chg="delSp add del mod">
        <pc:chgData name="Binita Gupta (binitag)" userId="2e1667b5-636b-4c95-a3b3-a8a0dc9f68da" providerId="ADAL" clId="{3081AB96-31AA-9A45-A4D9-6B2345ABCCBC}" dt="2024-03-10T04:37:28.363" v="10848" actId="2696"/>
        <pc:sldMkLst>
          <pc:docMk/>
          <pc:sldMk cId="2744771388" sldId="336"/>
        </pc:sldMkLst>
        <pc:picChg chg="del">
          <ac:chgData name="Binita Gupta (binitag)" userId="2e1667b5-636b-4c95-a3b3-a8a0dc9f68da" providerId="ADAL" clId="{3081AB96-31AA-9A45-A4D9-6B2345ABCCBC}" dt="2024-03-10T03:58:10.090" v="9371" actId="478"/>
          <ac:picMkLst>
            <pc:docMk/>
            <pc:sldMk cId="2744771388" sldId="336"/>
            <ac:picMk id="7" creationId="{D5559613-AF11-C6B7-0A5C-56263DD4AB1A}"/>
          </ac:picMkLst>
        </pc:picChg>
      </pc:sldChg>
      <pc:sldChg chg="addSp delSp modSp add mod">
        <pc:chgData name="Binita Gupta (binitag)" userId="2e1667b5-636b-4c95-a3b3-a8a0dc9f68da" providerId="ADAL" clId="{3081AB96-31AA-9A45-A4D9-6B2345ABCCBC}" dt="2024-04-29T05:15:46.609" v="15862" actId="20577"/>
        <pc:sldMkLst>
          <pc:docMk/>
          <pc:sldMk cId="2908804932" sldId="337"/>
        </pc:sldMkLst>
        <pc:spChg chg="mod">
          <ac:chgData name="Binita Gupta (binitag)" userId="2e1667b5-636b-4c95-a3b3-a8a0dc9f68da" providerId="ADAL" clId="{3081AB96-31AA-9A45-A4D9-6B2345ABCCBC}" dt="2024-04-29T04:47:58.140" v="15814" actId="14100"/>
          <ac:spMkLst>
            <pc:docMk/>
            <pc:sldMk cId="2908804932" sldId="337"/>
            <ac:spMk id="2" creationId="{DEAD83B3-13B3-9EDF-52C8-7D090407A6AC}"/>
          </ac:spMkLst>
        </pc:spChg>
        <pc:spChg chg="mod">
          <ac:chgData name="Binita Gupta (binitag)" userId="2e1667b5-636b-4c95-a3b3-a8a0dc9f68da" providerId="ADAL" clId="{3081AB96-31AA-9A45-A4D9-6B2345ABCCBC}" dt="2024-04-29T05:15:46.609" v="15862" actId="20577"/>
          <ac:spMkLst>
            <pc:docMk/>
            <pc:sldMk cId="2908804932" sldId="337"/>
            <ac:spMk id="3" creationId="{37D71A61-FF1C-EF62-837D-E985266B8028}"/>
          </ac:spMkLst>
        </pc:spChg>
        <pc:picChg chg="add mod">
          <ac:chgData name="Binita Gupta (binitag)" userId="2e1667b5-636b-4c95-a3b3-a8a0dc9f68da" providerId="ADAL" clId="{3081AB96-31AA-9A45-A4D9-6B2345ABCCBC}" dt="2024-04-29T05:15:39.482" v="15860" actId="1076"/>
          <ac:picMkLst>
            <pc:docMk/>
            <pc:sldMk cId="2908804932" sldId="337"/>
            <ac:picMk id="7" creationId="{BE73BC3D-F55D-75B1-DB36-359E91A6DF62}"/>
          </ac:picMkLst>
        </pc:picChg>
        <pc:picChg chg="del">
          <ac:chgData name="Binita Gupta (binitag)" userId="2e1667b5-636b-4c95-a3b3-a8a0dc9f68da" providerId="ADAL" clId="{3081AB96-31AA-9A45-A4D9-6B2345ABCCBC}" dt="2024-03-10T04:02:08.303" v="9496" actId="478"/>
          <ac:picMkLst>
            <pc:docMk/>
            <pc:sldMk cId="2908804932" sldId="337"/>
            <ac:picMk id="8" creationId="{773CB300-67F3-9393-E5B5-5120BE97FAC9}"/>
          </ac:picMkLst>
        </pc:picChg>
      </pc:sldChg>
      <pc:sldChg chg="addSp modSp add mod ord">
        <pc:chgData name="Binita Gupta (binitag)" userId="2e1667b5-636b-4c95-a3b3-a8a0dc9f68da" providerId="ADAL" clId="{3081AB96-31AA-9A45-A4D9-6B2345ABCCBC}" dt="2024-04-29T06:02:15.776" v="16534" actId="20577"/>
        <pc:sldMkLst>
          <pc:docMk/>
          <pc:sldMk cId="3896037241" sldId="338"/>
        </pc:sldMkLst>
        <pc:spChg chg="mod">
          <ac:chgData name="Binita Gupta (binitag)" userId="2e1667b5-636b-4c95-a3b3-a8a0dc9f68da" providerId="ADAL" clId="{3081AB96-31AA-9A45-A4D9-6B2345ABCCBC}" dt="2024-03-10T06:12:54.263" v="13360" actId="20577"/>
          <ac:spMkLst>
            <pc:docMk/>
            <pc:sldMk cId="3896037241" sldId="338"/>
            <ac:spMk id="2" creationId="{DEAD83B3-13B3-9EDF-52C8-7D090407A6AC}"/>
          </ac:spMkLst>
        </pc:spChg>
        <pc:spChg chg="mod">
          <ac:chgData name="Binita Gupta (binitag)" userId="2e1667b5-636b-4c95-a3b3-a8a0dc9f68da" providerId="ADAL" clId="{3081AB96-31AA-9A45-A4D9-6B2345ABCCBC}" dt="2024-04-29T06:02:15.776" v="16534" actId="20577"/>
          <ac:spMkLst>
            <pc:docMk/>
            <pc:sldMk cId="3896037241" sldId="338"/>
            <ac:spMk id="3" creationId="{37D71A61-FF1C-EF62-837D-E985266B8028}"/>
          </ac:spMkLst>
        </pc:spChg>
        <pc:picChg chg="add mod">
          <ac:chgData name="Binita Gupta (binitag)" userId="2e1667b5-636b-4c95-a3b3-a8a0dc9f68da" providerId="ADAL" clId="{3081AB96-31AA-9A45-A4D9-6B2345ABCCBC}" dt="2024-03-10T06:03:18.322" v="13065" actId="1076"/>
          <ac:picMkLst>
            <pc:docMk/>
            <pc:sldMk cId="3896037241" sldId="338"/>
            <ac:picMk id="7" creationId="{6D3ECAB9-4141-C8A8-5D1D-B88DBBFDD690}"/>
          </ac:picMkLst>
        </pc:picChg>
      </pc:sldChg>
      <pc:sldChg chg="add del">
        <pc:chgData name="Binita Gupta (binitag)" userId="2e1667b5-636b-4c95-a3b3-a8a0dc9f68da" providerId="ADAL" clId="{3081AB96-31AA-9A45-A4D9-6B2345ABCCBC}" dt="2024-03-10T06:35:28.883" v="13792" actId="2696"/>
        <pc:sldMkLst>
          <pc:docMk/>
          <pc:sldMk cId="1352317633" sldId="339"/>
        </pc:sldMkLst>
      </pc:sldChg>
      <pc:sldChg chg="modSp new mod">
        <pc:chgData name="Binita Gupta (binitag)" userId="2e1667b5-636b-4c95-a3b3-a8a0dc9f68da" providerId="ADAL" clId="{3081AB96-31AA-9A45-A4D9-6B2345ABCCBC}" dt="2024-04-29T06:13:44.596" v="16756" actId="20577"/>
        <pc:sldMkLst>
          <pc:docMk/>
          <pc:sldMk cId="3365892904" sldId="340"/>
        </pc:sldMkLst>
        <pc:spChg chg="mod">
          <ac:chgData name="Binita Gupta (binitag)" userId="2e1667b5-636b-4c95-a3b3-a8a0dc9f68da" providerId="ADAL" clId="{3081AB96-31AA-9A45-A4D9-6B2345ABCCBC}" dt="2024-03-10T06:05:24.249" v="13099" actId="20577"/>
          <ac:spMkLst>
            <pc:docMk/>
            <pc:sldMk cId="3365892904" sldId="340"/>
            <ac:spMk id="2" creationId="{870F249A-E821-7A29-BC8F-AFEC3BB3867B}"/>
          </ac:spMkLst>
        </pc:spChg>
        <pc:spChg chg="mod">
          <ac:chgData name="Binita Gupta (binitag)" userId="2e1667b5-636b-4c95-a3b3-a8a0dc9f68da" providerId="ADAL" clId="{3081AB96-31AA-9A45-A4D9-6B2345ABCCBC}" dt="2024-04-29T06:13:44.596" v="16756" actId="20577"/>
          <ac:spMkLst>
            <pc:docMk/>
            <pc:sldMk cId="3365892904" sldId="340"/>
            <ac:spMk id="3" creationId="{0CEF7D4B-D7C0-B09C-0CAD-60C20F707A39}"/>
          </ac:spMkLst>
        </pc:spChg>
      </pc:sldChg>
      <pc:sldChg chg="modSp add mod">
        <pc:chgData name="Binita Gupta (binitag)" userId="2e1667b5-636b-4c95-a3b3-a8a0dc9f68da" providerId="ADAL" clId="{3081AB96-31AA-9A45-A4D9-6B2345ABCCBC}" dt="2024-04-29T06:21:27.330" v="16870" actId="20577"/>
        <pc:sldMkLst>
          <pc:docMk/>
          <pc:sldMk cId="1895643782" sldId="341"/>
        </pc:sldMkLst>
        <pc:spChg chg="mod">
          <ac:chgData name="Binita Gupta (binitag)" userId="2e1667b5-636b-4c95-a3b3-a8a0dc9f68da" providerId="ADAL" clId="{3081AB96-31AA-9A45-A4D9-6B2345ABCCBC}" dt="2024-04-29T06:21:27.330" v="16870" actId="20577"/>
          <ac:spMkLst>
            <pc:docMk/>
            <pc:sldMk cId="1895643782" sldId="341"/>
            <ac:spMk id="3" creationId="{682CEAD6-F7CE-6FA1-7183-BB90DF397025}"/>
          </ac:spMkLst>
        </pc:spChg>
      </pc:sldChg>
      <pc:sldChg chg="modSp add mod">
        <pc:chgData name="Binita Gupta (binitag)" userId="2e1667b5-636b-4c95-a3b3-a8a0dc9f68da" providerId="ADAL" clId="{3081AB96-31AA-9A45-A4D9-6B2345ABCCBC}" dt="2024-03-10T06:17:32.685" v="13399" actId="20577"/>
        <pc:sldMkLst>
          <pc:docMk/>
          <pc:sldMk cId="3655242441" sldId="342"/>
        </pc:sldMkLst>
        <pc:spChg chg="mod">
          <ac:chgData name="Binita Gupta (binitag)" userId="2e1667b5-636b-4c95-a3b3-a8a0dc9f68da" providerId="ADAL" clId="{3081AB96-31AA-9A45-A4D9-6B2345ABCCBC}" dt="2024-03-10T06:17:32.685" v="13399" actId="20577"/>
          <ac:spMkLst>
            <pc:docMk/>
            <pc:sldMk cId="3655242441" sldId="342"/>
            <ac:spMk id="2" creationId="{00000000-0000-0000-0000-000000000000}"/>
          </ac:spMkLst>
        </pc:spChg>
      </pc:sldChg>
      <pc:sldChg chg="modSp add mod">
        <pc:chgData name="Binita Gupta (binitag)" userId="2e1667b5-636b-4c95-a3b3-a8a0dc9f68da" providerId="ADAL" clId="{3081AB96-31AA-9A45-A4D9-6B2345ABCCBC}" dt="2024-04-29T06:24:20.217" v="16954" actId="20577"/>
        <pc:sldMkLst>
          <pc:docMk/>
          <pc:sldMk cId="622526950" sldId="343"/>
        </pc:sldMkLst>
        <pc:spChg chg="mod">
          <ac:chgData name="Binita Gupta (binitag)" userId="2e1667b5-636b-4c95-a3b3-a8a0dc9f68da" providerId="ADAL" clId="{3081AB96-31AA-9A45-A4D9-6B2345ABCCBC}" dt="2024-03-10T06:33:53.637" v="13767" actId="20577"/>
          <ac:spMkLst>
            <pc:docMk/>
            <pc:sldMk cId="622526950" sldId="343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081AB96-31AA-9A45-A4D9-6B2345ABCCBC}" dt="2024-04-29T06:24:20.217" v="16954" actId="20577"/>
          <ac:spMkLst>
            <pc:docMk/>
            <pc:sldMk cId="622526950" sldId="343"/>
            <ac:spMk id="3" creationId="{682CEAD6-F7CE-6FA1-7183-BB90DF397025}"/>
          </ac:spMkLst>
        </pc:spChg>
      </pc:sldChg>
      <pc:sldChg chg="modSp add mod">
        <pc:chgData name="Binita Gupta (binitag)" userId="2e1667b5-636b-4c95-a3b3-a8a0dc9f68da" providerId="ADAL" clId="{3081AB96-31AA-9A45-A4D9-6B2345ABCCBC}" dt="2024-04-29T06:13:05.951" v="16743" actId="20577"/>
        <pc:sldMkLst>
          <pc:docMk/>
          <pc:sldMk cId="794342857" sldId="344"/>
        </pc:sldMkLst>
        <pc:spChg chg="mod">
          <ac:chgData name="Binita Gupta (binitag)" userId="2e1667b5-636b-4c95-a3b3-a8a0dc9f68da" providerId="ADAL" clId="{3081AB96-31AA-9A45-A4D9-6B2345ABCCBC}" dt="2024-03-10T06:35:20.893" v="13791" actId="20577"/>
          <ac:spMkLst>
            <pc:docMk/>
            <pc:sldMk cId="794342857" sldId="344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081AB96-31AA-9A45-A4D9-6B2345ABCCBC}" dt="2024-04-29T06:13:05.951" v="16743" actId="20577"/>
          <ac:spMkLst>
            <pc:docMk/>
            <pc:sldMk cId="794342857" sldId="344"/>
            <ac:spMk id="3" creationId="{682CEAD6-F7CE-6FA1-7183-BB90DF397025}"/>
          </ac:spMkLst>
        </pc:spChg>
      </pc:sldChg>
      <pc:sldMasterChg chg="modSp mod modSldLayout">
        <pc:chgData name="Binita Gupta (binitag)" userId="2e1667b5-636b-4c95-a3b3-a8a0dc9f68da" providerId="ADAL" clId="{3081AB96-31AA-9A45-A4D9-6B2345ABCCBC}" dt="2024-03-08T20:29:58.969" v="52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3081AB96-31AA-9A45-A4D9-6B2345ABCCBC}" dt="2024-03-08T20:29:55.305" v="50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Binita Gupta (binitag)" userId="2e1667b5-636b-4c95-a3b3-a8a0dc9f68da" providerId="ADAL" clId="{3081AB96-31AA-9A45-A4D9-6B2345ABCCBC}" dt="2024-03-08T20:29:58.969" v="52"/>
          <pc:sldLayoutMkLst>
            <pc:docMk/>
            <pc:sldMasterMk cId="0" sldId="2147483648"/>
            <pc:sldLayoutMk cId="0" sldId="2147483649"/>
          </pc:sldLayoutMkLst>
          <pc:spChg chg="add del mod">
            <ac:chgData name="Binita Gupta (binitag)" userId="2e1667b5-636b-4c95-a3b3-a8a0dc9f68da" providerId="ADAL" clId="{3081AB96-31AA-9A45-A4D9-6B2345ABCCBC}" dt="2024-03-08T20:29:51.458" v="48"/>
            <ac:spMkLst>
              <pc:docMk/>
              <pc:sldMasterMk cId="0" sldId="2147483648"/>
              <pc:sldLayoutMk cId="0" sldId="2147483649"/>
              <ac:spMk id="7" creationId="{15E55D42-0E69-C663-DA01-66F383197359}"/>
            </ac:spMkLst>
          </pc:spChg>
          <pc:spChg chg="add del mod">
            <ac:chgData name="Binita Gupta (binitag)" userId="2e1667b5-636b-4c95-a3b3-a8a0dc9f68da" providerId="ADAL" clId="{3081AB96-31AA-9A45-A4D9-6B2345ABCCBC}" dt="2024-03-08T20:29:58.969" v="52"/>
            <ac:spMkLst>
              <pc:docMk/>
              <pc:sldMasterMk cId="0" sldId="2147483648"/>
              <pc:sldLayoutMk cId="0" sldId="2147483649"/>
              <ac:spMk id="8" creationId="{FDDBF37C-F10D-7691-8655-59B9C64929C4}"/>
            </ac:spMkLst>
          </pc:spChg>
        </pc:sldLayoutChg>
      </pc:sldMasterChg>
    </pc:docChg>
  </pc:docChgLst>
  <pc:docChgLst>
    <pc:chgData name="Binita Gupta (binitag)" userId="2e1667b5-636b-4c95-a3b3-a8a0dc9f68da" providerId="ADAL" clId="{29567157-9BE0-1F4C-85C0-80E582D0CFD6}"/>
    <pc:docChg chg="addSld modSld">
      <pc:chgData name="Binita Gupta (binitag)" userId="2e1667b5-636b-4c95-a3b3-a8a0dc9f68da" providerId="ADAL" clId="{29567157-9BE0-1F4C-85C0-80E582D0CFD6}" dt="2024-03-05T15:59:36.770" v="207" actId="20577"/>
      <pc:docMkLst>
        <pc:docMk/>
      </pc:docMkLst>
      <pc:sldChg chg="modSp mod">
        <pc:chgData name="Binita Gupta (binitag)" userId="2e1667b5-636b-4c95-a3b3-a8a0dc9f68da" providerId="ADAL" clId="{29567157-9BE0-1F4C-85C0-80E582D0CFD6}" dt="2024-03-05T15:58:06.115" v="34" actId="20577"/>
        <pc:sldMkLst>
          <pc:docMk/>
          <pc:sldMk cId="0" sldId="256"/>
        </pc:sldMkLst>
        <pc:spChg chg="mod">
          <ac:chgData name="Binita Gupta (binitag)" userId="2e1667b5-636b-4c95-a3b3-a8a0dc9f68da" providerId="ADAL" clId="{29567157-9BE0-1F4C-85C0-80E582D0CFD6}" dt="2024-03-05T15:56:42.687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29567157-9BE0-1F4C-85C0-80E582D0CFD6}" dt="2024-03-05T15:58:06.115" v="34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Binita Gupta (binitag)" userId="2e1667b5-636b-4c95-a3b3-a8a0dc9f68da" providerId="ADAL" clId="{29567157-9BE0-1F4C-85C0-80E582D0CFD6}" dt="2024-03-05T15:57:49.061" v="2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Binita Gupta (binitag)" userId="2e1667b5-636b-4c95-a3b3-a8a0dc9f68da" providerId="ADAL" clId="{29567157-9BE0-1F4C-85C0-80E582D0CFD6}" dt="2024-03-05T15:59:36.770" v="207" actId="20577"/>
        <pc:sldMkLst>
          <pc:docMk/>
          <pc:sldMk cId="2470693909" sldId="312"/>
        </pc:sldMkLst>
        <pc:spChg chg="mod">
          <ac:chgData name="Binita Gupta (binitag)" userId="2e1667b5-636b-4c95-a3b3-a8a0dc9f68da" providerId="ADAL" clId="{29567157-9BE0-1F4C-85C0-80E582D0CFD6}" dt="2024-03-05T15:59:36.770" v="207" actId="20577"/>
          <ac:spMkLst>
            <pc:docMk/>
            <pc:sldMk cId="2470693909" sldId="312"/>
            <ac:spMk id="4098" creationId="{00000000-0000-0000-0000-000000000000}"/>
          </ac:spMkLst>
        </pc:spChg>
      </pc:sldChg>
      <pc:sldChg chg="add">
        <pc:chgData name="Binita Gupta (binitag)" userId="2e1667b5-636b-4c95-a3b3-a8a0dc9f68da" providerId="ADAL" clId="{29567157-9BE0-1F4C-85C0-80E582D0CFD6}" dt="2024-03-05T15:58:18.059" v="35"/>
        <pc:sldMkLst>
          <pc:docMk/>
          <pc:sldMk cId="451964437" sldId="325"/>
        </pc:sldMkLst>
      </pc:sldChg>
    </pc:docChg>
  </pc:docChgLst>
  <pc:docChgLst>
    <pc:chgData name="Binita Gupta (binitag)" userId="2e1667b5-636b-4c95-a3b3-a8a0dc9f68da" providerId="ADAL" clId="{4219D885-C3A3-B246-9809-061715B5E4E6}"/>
    <pc:docChg chg="undo custSel addSld delSld modSld sldOrd modMainMaster">
      <pc:chgData name="Binita Gupta (binitag)" userId="2e1667b5-636b-4c95-a3b3-a8a0dc9f68da" providerId="ADAL" clId="{4219D885-C3A3-B246-9809-061715B5E4E6}" dt="2023-12-16T16:19:05.886" v="23506" actId="1076"/>
      <pc:docMkLst>
        <pc:docMk/>
      </pc:docMkLst>
      <pc:sldChg chg="addSp delSp modSp mod">
        <pc:chgData name="Binita Gupta (binitag)" userId="2e1667b5-636b-4c95-a3b3-a8a0dc9f68da" providerId="ADAL" clId="{4219D885-C3A3-B246-9809-061715B5E4E6}" dt="2023-12-06T05:18:56.912" v="20371" actId="20577"/>
        <pc:sldMkLst>
          <pc:docMk/>
          <pc:sldMk cId="0" sldId="256"/>
        </pc:sldMkLst>
        <pc:spChg chg="add del mod">
          <ac:chgData name="Binita Gupta (binitag)" userId="2e1667b5-636b-4c95-a3b3-a8a0dc9f68da" providerId="ADAL" clId="{4219D885-C3A3-B246-9809-061715B5E4E6}" dt="2023-12-04T16:11:59.962" v="4809"/>
          <ac:spMkLst>
            <pc:docMk/>
            <pc:sldMk cId="0" sldId="256"/>
            <ac:spMk id="2" creationId="{7FF05DD8-B16D-A07F-D8B2-4420E74A43F9}"/>
          </ac:spMkLst>
        </pc:spChg>
        <pc:spChg chg="mod">
          <ac:chgData name="Binita Gupta (binitag)" userId="2e1667b5-636b-4c95-a3b3-a8a0dc9f68da" providerId="ADAL" clId="{4219D885-C3A3-B246-9809-061715B5E4E6}" dt="2023-12-06T05:18:56.912" v="2037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5T21:04:23.277" v="1852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Binita Gupta (binitag)" userId="2e1667b5-636b-4c95-a3b3-a8a0dc9f68da" providerId="ADAL" clId="{4219D885-C3A3-B246-9809-061715B5E4E6}" dt="2023-12-06T03:17:43.906" v="1853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Binita Gupta (binitag)" userId="2e1667b5-636b-4c95-a3b3-a8a0dc9f68da" providerId="ADAL" clId="{4219D885-C3A3-B246-9809-061715B5E4E6}" dt="2023-12-06T05:20:47.364" v="20401" actId="20577"/>
        <pc:sldMkLst>
          <pc:docMk/>
          <pc:sldMk cId="0" sldId="257"/>
        </pc:sldMkLst>
        <pc:spChg chg="mod">
          <ac:chgData name="Binita Gupta (binitag)" userId="2e1667b5-636b-4c95-a3b3-a8a0dc9f68da" providerId="ADAL" clId="{4219D885-C3A3-B246-9809-061715B5E4E6}" dt="2023-11-30T09:01:22.082" v="79" actId="20577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6T05:20:47.364" v="2040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Binita Gupta (binitag)" userId="2e1667b5-636b-4c95-a3b3-a8a0dc9f68da" providerId="ADAL" clId="{4219D885-C3A3-B246-9809-061715B5E4E6}" dt="2023-12-05T20:52:10.800" v="18245" actId="2696"/>
        <pc:sldMkLst>
          <pc:docMk/>
          <pc:sldMk cId="0" sldId="258"/>
        </pc:sldMkLst>
      </pc:sldChg>
      <pc:sldChg chg="del">
        <pc:chgData name="Binita Gupta (binitag)" userId="2e1667b5-636b-4c95-a3b3-a8a0dc9f68da" providerId="ADAL" clId="{4219D885-C3A3-B246-9809-061715B5E4E6}" dt="2023-12-05T20:52:12.367" v="18247" actId="2696"/>
        <pc:sldMkLst>
          <pc:docMk/>
          <pc:sldMk cId="0" sldId="259"/>
        </pc:sldMkLst>
      </pc:sldChg>
      <pc:sldChg chg="modSp add del mod">
        <pc:chgData name="Binita Gupta (binitag)" userId="2e1667b5-636b-4c95-a3b3-a8a0dc9f68da" providerId="ADAL" clId="{4219D885-C3A3-B246-9809-061715B5E4E6}" dt="2023-12-05T20:52:48.840" v="18268" actId="2696"/>
        <pc:sldMkLst>
          <pc:docMk/>
          <pc:sldMk cId="0" sldId="262"/>
        </pc:sldMkLst>
        <pc:spChg chg="mod">
          <ac:chgData name="Binita Gupta (binitag)" userId="2e1667b5-636b-4c95-a3b3-a8a0dc9f68da" providerId="ADAL" clId="{4219D885-C3A3-B246-9809-061715B5E4E6}" dt="2023-12-05T20:52:25.734" v="18255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5T20:52:29.921" v="18257" actId="5793"/>
          <ac:spMkLst>
            <pc:docMk/>
            <pc:sldMk cId="0" sldId="262"/>
            <ac:spMk id="9218" creationId="{00000000-0000-0000-0000-000000000000}"/>
          </ac:spMkLst>
        </pc:spChg>
      </pc:sldChg>
      <pc:sldChg chg="modSp mod ord">
        <pc:chgData name="Binita Gupta (binitag)" userId="2e1667b5-636b-4c95-a3b3-a8a0dc9f68da" providerId="ADAL" clId="{4219D885-C3A3-B246-9809-061715B5E4E6}" dt="2023-12-06T03:46:59.735" v="18951" actId="20577"/>
        <pc:sldMkLst>
          <pc:docMk/>
          <pc:sldMk cId="0" sldId="264"/>
        </pc:sldMkLst>
        <pc:spChg chg="mod">
          <ac:chgData name="Binita Gupta (binitag)" userId="2e1667b5-636b-4c95-a3b3-a8a0dc9f68da" providerId="ADAL" clId="{4219D885-C3A3-B246-9809-061715B5E4E6}" dt="2023-12-06T03:46:59.735" v="18951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Binita Gupta (binitag)" userId="2e1667b5-636b-4c95-a3b3-a8a0dc9f68da" providerId="ADAL" clId="{4219D885-C3A3-B246-9809-061715B5E4E6}" dt="2023-12-05T20:52:11.554" v="18246" actId="2696"/>
        <pc:sldMkLst>
          <pc:docMk/>
          <pc:sldMk cId="1609761067" sldId="265"/>
        </pc:sldMkLst>
      </pc:sldChg>
      <pc:sldChg chg="modSp add mod">
        <pc:chgData name="Binita Gupta (binitag)" userId="2e1667b5-636b-4c95-a3b3-a8a0dc9f68da" providerId="ADAL" clId="{4219D885-C3A3-B246-9809-061715B5E4E6}" dt="2023-12-13T22:19:20.328" v="21611" actId="20577"/>
        <pc:sldMkLst>
          <pc:docMk/>
          <pc:sldMk cId="2953422198" sldId="266"/>
        </pc:sldMkLst>
        <pc:spChg chg="mod">
          <ac:chgData name="Binita Gupta (binitag)" userId="2e1667b5-636b-4c95-a3b3-a8a0dc9f68da" providerId="ADAL" clId="{4219D885-C3A3-B246-9809-061715B5E4E6}" dt="2023-12-13T21:25:54.473" v="21203" actId="14100"/>
          <ac:spMkLst>
            <pc:docMk/>
            <pc:sldMk cId="2953422198" sldId="266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13T22:19:20.328" v="21611" actId="20577"/>
          <ac:spMkLst>
            <pc:docMk/>
            <pc:sldMk cId="2953422198" sldId="266"/>
            <ac:spMk id="4098" creationId="{00000000-0000-0000-0000-000000000000}"/>
          </ac:spMkLst>
        </pc:spChg>
      </pc:sldChg>
      <pc:sldChg chg="addSp delSp modSp add mod">
        <pc:chgData name="Binita Gupta (binitag)" userId="2e1667b5-636b-4c95-a3b3-a8a0dc9f68da" providerId="ADAL" clId="{4219D885-C3A3-B246-9809-061715B5E4E6}" dt="2023-12-13T21:26:11.670" v="21204" actId="5793"/>
        <pc:sldMkLst>
          <pc:docMk/>
          <pc:sldMk cId="3100640423" sldId="267"/>
        </pc:sldMkLst>
        <pc:spChg chg="add mod">
          <ac:chgData name="Binita Gupta (binitag)" userId="2e1667b5-636b-4c95-a3b3-a8a0dc9f68da" providerId="ADAL" clId="{4219D885-C3A3-B246-9809-061715B5E4E6}" dt="2023-12-13T21:26:11.670" v="21204" actId="5793"/>
          <ac:spMkLst>
            <pc:docMk/>
            <pc:sldMk cId="3100640423" sldId="267"/>
            <ac:spMk id="3" creationId="{4C0D2356-54BF-F104-28DD-EF9AB1B57CD6}"/>
          </ac:spMkLst>
        </pc:spChg>
        <pc:spChg chg="mod">
          <ac:chgData name="Binita Gupta (binitag)" userId="2e1667b5-636b-4c95-a3b3-a8a0dc9f68da" providerId="ADAL" clId="{4219D885-C3A3-B246-9809-061715B5E4E6}" dt="2023-11-30T09:28:08.533" v="1629" actId="20577"/>
          <ac:spMkLst>
            <pc:docMk/>
            <pc:sldMk cId="3100640423" sldId="267"/>
            <ac:spMk id="4097" creationId="{00000000-0000-0000-0000-000000000000}"/>
          </ac:spMkLst>
        </pc:spChg>
        <pc:spChg chg="del">
          <ac:chgData name="Binita Gupta (binitag)" userId="2e1667b5-636b-4c95-a3b3-a8a0dc9f68da" providerId="ADAL" clId="{4219D885-C3A3-B246-9809-061715B5E4E6}" dt="2023-11-30T09:23:35.905" v="1250" actId="478"/>
          <ac:spMkLst>
            <pc:docMk/>
            <pc:sldMk cId="3100640423" sldId="267"/>
            <ac:spMk id="4098" creationId="{00000000-0000-0000-0000-000000000000}"/>
          </ac:spMkLst>
        </pc:spChg>
        <pc:graphicFrameChg chg="add mod modGraphic">
          <ac:chgData name="Binita Gupta (binitag)" userId="2e1667b5-636b-4c95-a3b3-a8a0dc9f68da" providerId="ADAL" clId="{4219D885-C3A3-B246-9809-061715B5E4E6}" dt="2023-12-06T03:48:51.438" v="18979" actId="1076"/>
          <ac:graphicFrameMkLst>
            <pc:docMk/>
            <pc:sldMk cId="3100640423" sldId="267"/>
            <ac:graphicFrameMk id="7" creationId="{DAE33489-6842-21D2-A98F-BA26AEB19ED1}"/>
          </ac:graphicFrameMkLst>
        </pc:graphicFrameChg>
      </pc:sldChg>
      <pc:sldChg chg="addSp delSp modSp add del mod modClrScheme addCm chgLayout modNotesTx">
        <pc:chgData name="Binita Gupta (binitag)" userId="2e1667b5-636b-4c95-a3b3-a8a0dc9f68da" providerId="ADAL" clId="{4219D885-C3A3-B246-9809-061715B5E4E6}" dt="2023-12-05T20:51:46.331" v="18243" actId="2696"/>
        <pc:sldMkLst>
          <pc:docMk/>
          <pc:sldMk cId="1797488253" sldId="268"/>
        </pc:sldMkLst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2" creationId="{249E2BCD-A18E-E53E-92C3-9FB2C5898598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3" creationId="{E2A9556E-AB54-EBFC-C353-55EE09999CD4}"/>
          </ac:spMkLst>
        </pc:spChg>
        <pc:spChg chg="mod ord">
          <ac:chgData name="Binita Gupta (binitag)" userId="2e1667b5-636b-4c95-a3b3-a8a0dc9f68da" providerId="ADAL" clId="{4219D885-C3A3-B246-9809-061715B5E4E6}" dt="2023-12-04T17:10:44.534" v="6769" actId="26606"/>
          <ac:spMkLst>
            <pc:docMk/>
            <pc:sldMk cId="1797488253" sldId="268"/>
            <ac:spMk id="4" creationId="{00000000-0000-0000-0000-000000000000}"/>
          </ac:spMkLst>
        </pc:spChg>
        <pc:spChg chg="mod ord">
          <ac:chgData name="Binita Gupta (binitag)" userId="2e1667b5-636b-4c95-a3b3-a8a0dc9f68da" providerId="ADAL" clId="{4219D885-C3A3-B246-9809-061715B5E4E6}" dt="2023-12-04T17:10:44.534" v="6769" actId="26606"/>
          <ac:spMkLst>
            <pc:docMk/>
            <pc:sldMk cId="1797488253" sldId="268"/>
            <ac:spMk id="5" creationId="{00000000-0000-0000-0000-000000000000}"/>
          </ac:spMkLst>
        </pc:spChg>
        <pc:spChg chg="mod ord">
          <ac:chgData name="Binita Gupta (binitag)" userId="2e1667b5-636b-4c95-a3b3-a8a0dc9f68da" providerId="ADAL" clId="{4219D885-C3A3-B246-9809-061715B5E4E6}" dt="2023-12-04T17:10:44.534" v="6769" actId="26606"/>
          <ac:spMkLst>
            <pc:docMk/>
            <pc:sldMk cId="1797488253" sldId="268"/>
            <ac:spMk id="6" creationId="{00000000-0000-0000-0000-000000000000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7" creationId="{E081E5D8-36C6-7A96-1D09-50D0A660BBE0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8" creationId="{9710AA53-629A-6215-7A4A-C1B568A82400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9" creationId="{67D91F42-6557-71C4-4F5A-BAC8DD35102B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0" creationId="{7872D32D-2CDC-9CC5-E6FD-B100748FC58D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1" creationId="{9C254F39-D7BD-F351-4C93-5B8FCE93FEC7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2" creationId="{919B6A27-FB69-E4CA-B146-98DA5A13082E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3" creationId="{9DBE2DD9-943C-3BB9-B6B4-D3F27964ABC5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4" creationId="{ADEECD6D-C6AF-394B-81F4-A3E33A29C0D5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5" creationId="{DCC1828A-1F6B-10DE-2C9D-73A8F8812BE9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6" creationId="{9DE08485-99EA-A21D-9C6A-7BA82A9A41AA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17" creationId="{31D8FD45-386B-5FCF-16F3-8D5690EDACA4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24" creationId="{8AFF7C58-3EEA-42F9-7E80-92BD10746F53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25" creationId="{A5EBEF1D-1CB8-D4E0-AC45-B63438A23098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26" creationId="{BC28E289-4C35-C202-6231-DF65EB92B50F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27" creationId="{2B959289-DC0B-45A3-34C6-1C40D358412D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32" creationId="{430FF388-860A-9ADA-2DB7-B9D7D31EFAD4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33" creationId="{30ADB3CD-353A-F3C3-70EB-B7366169238C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34" creationId="{D4E2EADC-5A55-9C2A-5FB0-B46B20FE74E9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35" creationId="{2D36B8CA-8018-5D82-B39F-B36E0E52A4BC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36" creationId="{AB78B5DC-6D69-0DE6-850F-201AD235E012}"/>
          </ac:spMkLst>
        </pc:spChg>
        <pc:spChg chg="add del mod">
          <ac:chgData name="Binita Gupta (binitag)" userId="2e1667b5-636b-4c95-a3b3-a8a0dc9f68da" providerId="ADAL" clId="{4219D885-C3A3-B246-9809-061715B5E4E6}" dt="2023-12-04T17:10:31.126" v="6765"/>
          <ac:spMkLst>
            <pc:docMk/>
            <pc:sldMk cId="1797488253" sldId="268"/>
            <ac:spMk id="41" creationId="{EBB3A9DF-C7EF-A4D3-A4A2-98FFD27410A5}"/>
          </ac:spMkLst>
        </pc:spChg>
        <pc:spChg chg="mod">
          <ac:chgData name="Binita Gupta (binitag)" userId="2e1667b5-636b-4c95-a3b3-a8a0dc9f68da" providerId="ADAL" clId="{4219D885-C3A3-B246-9809-061715B5E4E6}" dt="2023-12-04T17:12:50.312" v="6803" actId="20577"/>
          <ac:spMkLst>
            <pc:docMk/>
            <pc:sldMk cId="1797488253" sldId="26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4T17:12:32.741" v="6789" actId="1076"/>
          <ac:spMkLst>
            <pc:docMk/>
            <pc:sldMk cId="1797488253" sldId="268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219D885-C3A3-B246-9809-061715B5E4E6}" dt="2023-12-04T17:11:19.431" v="6783" actId="1076"/>
          <ac:picMkLst>
            <pc:docMk/>
            <pc:sldMk cId="1797488253" sldId="268"/>
            <ac:picMk id="45" creationId="{BFC768B6-7A06-DA36-9734-7D6832FEF551}"/>
          </ac:picMkLst>
        </pc:pic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18" creationId="{EF4ACD89-050B-0F4B-0DE8-0DC7CFB20038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19" creationId="{14E2B10E-0121-A12C-D6D9-782808911735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20" creationId="{6DE11E16-597E-5C15-D2C5-7463E3F9F58C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21" creationId="{9EA12530-CDAD-1C01-69FC-6313D8FE29AB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22" creationId="{5B02EF3C-81AB-8B40-6782-BF8D1F0F0FA1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23" creationId="{EA0D1218-E3DC-E1F2-DC5F-A048C620C66D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28" creationId="{2495AA6A-9573-C486-3C59-FD1920898953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29" creationId="{0B7ACD77-9DC2-1A7E-DF83-9BC5DD8D9DB0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30" creationId="{A044A23E-569B-E6E2-A812-977410C0D1D2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31" creationId="{521CF391-BE04-4CC5-C441-DC1F8E30180D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37" creationId="{67D204D1-4554-CC9E-D99A-52DC2026D733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38" creationId="{E6C6C7D9-BF2E-27BE-B977-B38D93B404D4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39" creationId="{9426A2F1-AE47-51E5-0EE7-913E382C33E9}"/>
          </ac:cxnSpMkLst>
        </pc:cxnChg>
        <pc:cxnChg chg="add del mod">
          <ac:chgData name="Binita Gupta (binitag)" userId="2e1667b5-636b-4c95-a3b3-a8a0dc9f68da" providerId="ADAL" clId="{4219D885-C3A3-B246-9809-061715B5E4E6}" dt="2023-12-04T17:10:31.126" v="6765"/>
          <ac:cxnSpMkLst>
            <pc:docMk/>
            <pc:sldMk cId="1797488253" sldId="268"/>
            <ac:cxnSpMk id="40" creationId="{F65E59D5-6D7D-097F-AB21-E31548EC5F27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inita Gupta (binitag)" userId="2e1667b5-636b-4c95-a3b3-a8a0dc9f68da" providerId="ADAL" clId="{4219D885-C3A3-B246-9809-061715B5E4E6}" dt="2023-12-04T19:58:00.298" v="6805"/>
              <pc2:cmMkLst xmlns:pc2="http://schemas.microsoft.com/office/powerpoint/2019/9/main/command">
                <pc:docMk/>
                <pc:sldMk cId="1797488253" sldId="268"/>
                <pc2:cmMk id="{87FE1304-0BFF-5444-B38B-7C7BEE7E249E}"/>
              </pc2:cmMkLst>
            </pc226:cmChg>
          </p:ext>
        </pc:extLst>
      </pc:sldChg>
      <pc:sldChg chg="modSp add del mod">
        <pc:chgData name="Binita Gupta (binitag)" userId="2e1667b5-636b-4c95-a3b3-a8a0dc9f68da" providerId="ADAL" clId="{4219D885-C3A3-B246-9809-061715B5E4E6}" dt="2023-12-05T20:51:51.591" v="18244" actId="2696"/>
        <pc:sldMkLst>
          <pc:docMk/>
          <pc:sldMk cId="3209031949" sldId="269"/>
        </pc:sldMkLst>
        <pc:spChg chg="mod">
          <ac:chgData name="Binita Gupta (binitag)" userId="2e1667b5-636b-4c95-a3b3-a8a0dc9f68da" providerId="ADAL" clId="{4219D885-C3A3-B246-9809-061715B5E4E6}" dt="2023-11-30T09:57:53.615" v="4556" actId="20577"/>
          <ac:spMkLst>
            <pc:docMk/>
            <pc:sldMk cId="3209031949" sldId="269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1-30T10:01:14.122" v="4684" actId="20577"/>
          <ac:spMkLst>
            <pc:docMk/>
            <pc:sldMk cId="3209031949" sldId="269"/>
            <ac:spMk id="4098" creationId="{00000000-0000-0000-0000-000000000000}"/>
          </ac:spMkLst>
        </pc:spChg>
      </pc:sldChg>
      <pc:sldChg chg="modSp add del mod ord">
        <pc:chgData name="Binita Gupta (binitag)" userId="2e1667b5-636b-4c95-a3b3-a8a0dc9f68da" providerId="ADAL" clId="{4219D885-C3A3-B246-9809-061715B5E4E6}" dt="2023-12-05T21:00:16.822" v="18413" actId="2696"/>
        <pc:sldMkLst>
          <pc:docMk/>
          <pc:sldMk cId="3994466911" sldId="270"/>
        </pc:sldMkLst>
        <pc:spChg chg="mod">
          <ac:chgData name="Binita Gupta (binitag)" userId="2e1667b5-636b-4c95-a3b3-a8a0dc9f68da" providerId="ADAL" clId="{4219D885-C3A3-B246-9809-061715B5E4E6}" dt="2023-12-05T20:53:21.859" v="18276" actId="20577"/>
          <ac:spMkLst>
            <pc:docMk/>
            <pc:sldMk cId="3994466911" sldId="270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1-30T09:56:31.152" v="4525" actId="20577"/>
          <ac:spMkLst>
            <pc:docMk/>
            <pc:sldMk cId="3994466911" sldId="270"/>
            <ac:spMk id="4098" creationId="{00000000-0000-0000-0000-000000000000}"/>
          </ac:spMkLst>
        </pc:spChg>
      </pc:sldChg>
      <pc:sldChg chg="add del">
        <pc:chgData name="Binita Gupta (binitag)" userId="2e1667b5-636b-4c95-a3b3-a8a0dc9f68da" providerId="ADAL" clId="{4219D885-C3A3-B246-9809-061715B5E4E6}" dt="2023-12-05T03:39:04.839" v="10610" actId="2696"/>
        <pc:sldMkLst>
          <pc:docMk/>
          <pc:sldMk cId="3450397730" sldId="271"/>
        </pc:sldMkLst>
      </pc:sldChg>
      <pc:sldChg chg="addSp delSp modSp add mod ord modNotesTx">
        <pc:chgData name="Binita Gupta (binitag)" userId="2e1667b5-636b-4c95-a3b3-a8a0dc9f68da" providerId="ADAL" clId="{4219D885-C3A3-B246-9809-061715B5E4E6}" dt="2023-12-13T22:34:14.796" v="21917" actId="1076"/>
        <pc:sldMkLst>
          <pc:docMk/>
          <pc:sldMk cId="1549314016" sldId="272"/>
        </pc:sldMkLst>
        <pc:spChg chg="add mod">
          <ac:chgData name="Binita Gupta (binitag)" userId="2e1667b5-636b-4c95-a3b3-a8a0dc9f68da" providerId="ADAL" clId="{4219D885-C3A3-B246-9809-061715B5E4E6}" dt="2023-12-13T22:34:10.749" v="21916" actId="1076"/>
          <ac:spMkLst>
            <pc:docMk/>
            <pc:sldMk cId="1549314016" sldId="272"/>
            <ac:spMk id="3" creationId="{96D7F6D7-BD2B-FF98-3A64-C13ADF2EF8D6}"/>
          </ac:spMkLst>
        </pc:spChg>
        <pc:spChg chg="mod">
          <ac:chgData name="Binita Gupta (binitag)" userId="2e1667b5-636b-4c95-a3b3-a8a0dc9f68da" providerId="ADAL" clId="{4219D885-C3A3-B246-9809-061715B5E4E6}" dt="2023-12-13T22:13:37.781" v="21511" actId="1076"/>
          <ac:spMkLst>
            <pc:docMk/>
            <pc:sldMk cId="1549314016" sldId="272"/>
            <ac:spMk id="5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13T20:33:34.576" v="21135" actId="20577"/>
          <ac:spMkLst>
            <pc:docMk/>
            <pc:sldMk cId="1549314016" sldId="27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13T22:30:46.779" v="21892" actId="20577"/>
          <ac:spMkLst>
            <pc:docMk/>
            <pc:sldMk cId="1549314016" sldId="272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4219D885-C3A3-B246-9809-061715B5E4E6}" dt="2023-12-13T20:32:28.203" v="21074" actId="478"/>
          <ac:picMkLst>
            <pc:docMk/>
            <pc:sldMk cId="1549314016" sldId="272"/>
            <ac:picMk id="2" creationId="{E50394A3-E072-AFBB-36D7-41C79A0FEC01}"/>
          </ac:picMkLst>
        </pc:picChg>
        <pc:picChg chg="add del mod">
          <ac:chgData name="Binita Gupta (binitag)" userId="2e1667b5-636b-4c95-a3b3-a8a0dc9f68da" providerId="ADAL" clId="{4219D885-C3A3-B246-9809-061715B5E4E6}" dt="2023-12-13T22:33:26.507" v="21905" actId="478"/>
          <ac:picMkLst>
            <pc:docMk/>
            <pc:sldMk cId="1549314016" sldId="272"/>
            <ac:picMk id="7" creationId="{C4C0D55C-56BB-1F34-DCDE-A42D11F1E109}"/>
          </ac:picMkLst>
        </pc:picChg>
        <pc:picChg chg="add mod">
          <ac:chgData name="Binita Gupta (binitag)" userId="2e1667b5-636b-4c95-a3b3-a8a0dc9f68da" providerId="ADAL" clId="{4219D885-C3A3-B246-9809-061715B5E4E6}" dt="2023-12-13T22:34:14.796" v="21917" actId="1076"/>
          <ac:picMkLst>
            <pc:docMk/>
            <pc:sldMk cId="1549314016" sldId="272"/>
            <ac:picMk id="8" creationId="{F295C0F9-BE9C-AF16-088E-E4CE09BEA507}"/>
          </ac:picMkLst>
        </pc:picChg>
        <pc:picChg chg="del mod">
          <ac:chgData name="Binita Gupta (binitag)" userId="2e1667b5-636b-4c95-a3b3-a8a0dc9f68da" providerId="ADAL" clId="{4219D885-C3A3-B246-9809-061715B5E4E6}" dt="2023-12-04T21:45:08.936" v="6952" actId="478"/>
          <ac:picMkLst>
            <pc:docMk/>
            <pc:sldMk cId="1549314016" sldId="272"/>
            <ac:picMk id="45" creationId="{BFC768B6-7A06-DA36-9734-7D6832FEF551}"/>
          </ac:picMkLst>
        </pc:picChg>
      </pc:sldChg>
      <pc:sldChg chg="new del">
        <pc:chgData name="Binita Gupta (binitag)" userId="2e1667b5-636b-4c95-a3b3-a8a0dc9f68da" providerId="ADAL" clId="{4219D885-C3A3-B246-9809-061715B5E4E6}" dt="2023-12-04T21:37:21.523" v="6900" actId="2696"/>
        <pc:sldMkLst>
          <pc:docMk/>
          <pc:sldMk cId="570613351" sldId="273"/>
        </pc:sldMkLst>
      </pc:sldChg>
      <pc:sldChg chg="addSp delSp modSp new mod ord">
        <pc:chgData name="Binita Gupta (binitag)" userId="2e1667b5-636b-4c95-a3b3-a8a0dc9f68da" providerId="ADAL" clId="{4219D885-C3A3-B246-9809-061715B5E4E6}" dt="2023-12-13T22:32:07.779" v="21904" actId="14100"/>
        <pc:sldMkLst>
          <pc:docMk/>
          <pc:sldMk cId="2553696688" sldId="274"/>
        </pc:sldMkLst>
        <pc:spChg chg="mod">
          <ac:chgData name="Binita Gupta (binitag)" userId="2e1667b5-636b-4c95-a3b3-a8a0dc9f68da" providerId="ADAL" clId="{4219D885-C3A3-B246-9809-061715B5E4E6}" dt="2023-12-13T20:20:48.356" v="20949" actId="1076"/>
          <ac:spMkLst>
            <pc:docMk/>
            <pc:sldMk cId="2553696688" sldId="274"/>
            <ac:spMk id="2" creationId="{53171D73-4737-E517-1E70-3D3586372322}"/>
          </ac:spMkLst>
        </pc:spChg>
        <pc:spChg chg="del">
          <ac:chgData name="Binita Gupta (binitag)" userId="2e1667b5-636b-4c95-a3b3-a8a0dc9f68da" providerId="ADAL" clId="{4219D885-C3A3-B246-9809-061715B5E4E6}" dt="2023-12-04T21:37:28.804" v="6903" actId="478"/>
          <ac:spMkLst>
            <pc:docMk/>
            <pc:sldMk cId="2553696688" sldId="274"/>
            <ac:spMk id="3" creationId="{E94C928B-3E76-23EF-1D8B-6A9DEF07F213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7" creationId="{2D81E8E2-BC58-C914-43DE-4B57F0D8CB21}"/>
          </ac:spMkLst>
        </pc:spChg>
        <pc:spChg chg="add del">
          <ac:chgData name="Binita Gupta (binitag)" userId="2e1667b5-636b-4c95-a3b3-a8a0dc9f68da" providerId="ADAL" clId="{4219D885-C3A3-B246-9809-061715B5E4E6}" dt="2023-12-13T20:25:25.981" v="20952" actId="22"/>
          <ac:spMkLst>
            <pc:docMk/>
            <pc:sldMk cId="2553696688" sldId="274"/>
            <ac:spMk id="7" creationId="{5390DDB5-DA3B-7BFE-9515-E8186502643E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8" creationId="{31DC5019-A58B-49D8-77B4-A95BB103B410}"/>
          </ac:spMkLst>
        </pc:spChg>
        <pc:spChg chg="add del mod">
          <ac:chgData name="Binita Gupta (binitag)" userId="2e1667b5-636b-4c95-a3b3-a8a0dc9f68da" providerId="ADAL" clId="{4219D885-C3A3-B246-9809-061715B5E4E6}" dt="2023-12-13T20:25:38.960" v="20956" actId="767"/>
          <ac:spMkLst>
            <pc:docMk/>
            <pc:sldMk cId="2553696688" sldId="274"/>
            <ac:spMk id="8" creationId="{F428CBE1-2668-67EE-D3D8-52EFFBEC103A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9" creationId="{FE6D632F-C3AF-BA7A-2E04-9D1E50FE56E6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0" creationId="{993F66F2-74AF-1B0B-75B3-FBC0D8DEF758}"/>
          </ac:spMkLst>
        </pc:spChg>
        <pc:spChg chg="add del">
          <ac:chgData name="Binita Gupta (binitag)" userId="2e1667b5-636b-4c95-a3b3-a8a0dc9f68da" providerId="ADAL" clId="{4219D885-C3A3-B246-9809-061715B5E4E6}" dt="2023-12-13T20:25:54.539" v="20958" actId="478"/>
          <ac:spMkLst>
            <pc:docMk/>
            <pc:sldMk cId="2553696688" sldId="274"/>
            <ac:spMk id="10" creationId="{F021BFAC-AE68-6CF9-C736-180EAA90A1F7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1" creationId="{7670F50C-76D2-02C8-E06A-D6758191296C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1" creationId="{E6F5921C-3CE3-9504-376D-E1B856DC1A3E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2" creationId="{AF62D332-8562-7D6A-CEE0-57CD173C9071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2" creationId="{FDF2DF1B-7FF4-0517-B00B-557AB801F7F5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3" creationId="{8AC8C024-14B1-9ADE-129C-DB39AA428FF1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3" creationId="{8EC5721D-BCD0-BE68-461F-A604FF5CB4FB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4" creationId="{3B4B16A4-CFCD-982B-97F7-CCC85C18630C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4" creationId="{6F54EA03-4862-4291-BEDB-D95975D6C9F9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5" creationId="{55D28875-821F-D68C-3D29-B1A8A5DB3097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5" creationId="{FFF5DA71-D4E3-7C20-A259-2CADE79F8C3D}"/>
          </ac:spMkLst>
        </pc:spChg>
        <pc:spChg chg="add mod">
          <ac:chgData name="Binita Gupta (binitag)" userId="2e1667b5-636b-4c95-a3b3-a8a0dc9f68da" providerId="ADAL" clId="{4219D885-C3A3-B246-9809-061715B5E4E6}" dt="2023-12-13T22:32:00.062" v="21901" actId="14100"/>
          <ac:spMkLst>
            <pc:docMk/>
            <pc:sldMk cId="2553696688" sldId="274"/>
            <ac:spMk id="16" creationId="{6018C913-C2D1-FAE4-DB89-9FD16F6C5031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6" creationId="{E1D173E2-378C-B92B-FCF2-5DBD4B269498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7" creationId="{8ABB3322-7728-0493-2F2D-F57EE0C40081}"/>
          </ac:spMkLst>
        </pc:spChg>
        <pc:spChg chg="add mod">
          <ac:chgData name="Binita Gupta (binitag)" userId="2e1667b5-636b-4c95-a3b3-a8a0dc9f68da" providerId="ADAL" clId="{4219D885-C3A3-B246-9809-061715B5E4E6}" dt="2023-12-13T22:32:02.045" v="21902" actId="14100"/>
          <ac:spMkLst>
            <pc:docMk/>
            <pc:sldMk cId="2553696688" sldId="274"/>
            <ac:spMk id="17" creationId="{C9E32C12-B30D-8039-5DA8-0F215CBB6CB8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8" creationId="{71ECBE20-6437-CC8D-D5C1-BF8C0963E8B9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8" creationId="{CFB7C762-93D0-5B76-6608-048C5F1F5146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19" creationId="{2AC40872-30C7-0C89-9F50-B08C349035F1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19" creationId="{879F0540-D34B-E8E3-8DD6-A5D5B97DD844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20" creationId="{5E7F0102-7177-F6AE-2811-9C84B94A15D6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21" creationId="{EBC3EBFD-3393-19E9-BA5B-F46A66EB65B3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22" creationId="{2D19722F-27EC-10C4-90C1-321DCF3B3DBC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23" creationId="{53B50384-517D-1E8C-6372-0187F170CDD6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26" creationId="{D2DC8045-0112-9017-872D-81B1DADA805A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27" creationId="{5BEBEEA7-0E85-F55D-981E-63D726AF2C02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28" creationId="{A691885B-0BF3-86E7-1871-553B58DFAC5A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29" creationId="{1C4988DC-DB2C-120F-87DE-513E1F07E8F7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30" creationId="{4C521D2B-AF85-F78D-3025-1E5C6927A1E9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31" creationId="{B58F4576-E390-EA9C-42FB-4322D7856030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32" creationId="{C2B494DD-ED0A-2BE0-8B81-E38AA65939E4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33" creationId="{EBABE035-AEFF-2367-B4AA-91D1525F5045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34" creationId="{DFE89839-EFCB-C877-0DC9-DB546123351E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35" creationId="{C5100068-4741-7D4A-8A9A-4E50661E9DFA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36" creationId="{78C309E9-367A-97CB-4F2F-39021F37AB6D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37" creationId="{7953B1EA-10E4-16C7-6843-B37326156A7D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38" creationId="{647ACA9F-6BD8-BE63-ED32-DCA4C8435F73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38" creationId="{EC8BC863-127E-7A62-5D70-BE18085EAB52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39" creationId="{9AEC8733-E096-E3BA-E5B1-6053C3671465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40" creationId="{2B60ACCB-AF5C-128C-5991-F1B7E82C5CF6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41" creationId="{4E42B1C8-AF88-67CA-D582-BE244222A3D6}"/>
          </ac:spMkLst>
        </pc:spChg>
        <pc:spChg chg="add mod">
          <ac:chgData name="Binita Gupta (binitag)" userId="2e1667b5-636b-4c95-a3b3-a8a0dc9f68da" providerId="ADAL" clId="{4219D885-C3A3-B246-9809-061715B5E4E6}" dt="2023-12-13T20:26:14.723" v="20960" actId="1076"/>
          <ac:spMkLst>
            <pc:docMk/>
            <pc:sldMk cId="2553696688" sldId="274"/>
            <ac:spMk id="42" creationId="{9226FFCC-9CAC-8367-B8CD-9EB8A4A67286}"/>
          </ac:spMkLst>
        </pc:spChg>
        <pc:spChg chg="add del mod">
          <ac:chgData name="Binita Gupta (binitag)" userId="2e1667b5-636b-4c95-a3b3-a8a0dc9f68da" providerId="ADAL" clId="{4219D885-C3A3-B246-9809-061715B5E4E6}" dt="2023-12-04T21:39:33.608" v="6904" actId="478"/>
          <ac:spMkLst>
            <pc:docMk/>
            <pc:sldMk cId="2553696688" sldId="274"/>
            <ac:spMk id="43" creationId="{04D99B8D-1C24-915D-FD53-E064ACAFC4F1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44" creationId="{E2FE53BE-D6BA-C6F7-9166-B448FFD20D77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45" creationId="{C73FB116-0045-9A42-7706-92BFB7F53420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46" creationId="{6C7A3A9D-6EFB-D605-71C5-F060B20E252D}"/>
          </ac:spMkLst>
        </pc:spChg>
        <pc:spChg chg="add del mod">
          <ac:chgData name="Binita Gupta (binitag)" userId="2e1667b5-636b-4c95-a3b3-a8a0dc9f68da" providerId="ADAL" clId="{4219D885-C3A3-B246-9809-061715B5E4E6}" dt="2023-12-13T20:26:17.623" v="20961" actId="478"/>
          <ac:spMkLst>
            <pc:docMk/>
            <pc:sldMk cId="2553696688" sldId="274"/>
            <ac:spMk id="47" creationId="{324328CC-CE4C-D0A4-97FE-7298DD061424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47" creationId="{B1AE5BA2-2AEC-15B8-B010-078DA2AD668D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48" creationId="{B4A28443-7429-015A-D473-CF222106473C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49" creationId="{256F2842-21C6-AA62-F8AC-D79DDED3CA5A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0" creationId="{0C4FE612-8F72-0480-C231-01F5B22256A2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1" creationId="{1CD96190-8E9D-E067-2B1D-130753AFD725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2" creationId="{08D2FD34-9056-5198-B003-54B8E7162325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3" creationId="{78FC821F-7198-DBB8-7D51-21FF71B5B947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4" creationId="{F4105E57-80FD-057C-7372-E6919B9E7F88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5" creationId="{13031661-EBF5-535E-DC4E-05C1ECAE197B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56" creationId="{88C5BD33-B432-0D64-02DC-2353A52DB2FF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63" creationId="{81AC956D-A558-7D74-A56B-CF8553749032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64" creationId="{50D1063C-A8E4-C724-8EB0-808CA59B4F75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65" creationId="{DEF91631-6B7A-6E90-C48D-5C4EEB815E55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66" creationId="{27D7D054-6057-BABE-F128-5A13D853C521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71" creationId="{9020E3F6-FA99-960A-8335-FB4DB12709CD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72" creationId="{15FB7FC0-9A80-8822-1F6F-17997F9CD71A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73" creationId="{582AF0ED-9CE4-CB72-E3EE-3D35FC885878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74" creationId="{771A5A72-B93E-3461-33C1-5D96D1D53CDB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75" creationId="{BFEF2C7D-B3F2-1170-4A15-79407035B90A}"/>
          </ac:spMkLst>
        </pc:spChg>
        <pc:spChg chg="add del mod">
          <ac:chgData name="Binita Gupta (binitag)" userId="2e1667b5-636b-4c95-a3b3-a8a0dc9f68da" providerId="ADAL" clId="{4219D885-C3A3-B246-9809-061715B5E4E6}" dt="2023-12-04T21:39:37.734" v="6906" actId="478"/>
          <ac:spMkLst>
            <pc:docMk/>
            <pc:sldMk cId="2553696688" sldId="274"/>
            <ac:spMk id="80" creationId="{8C5DC44C-5ED5-9A02-3FC8-AB31A1E10C83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1" creationId="{EF8EBC8F-6DAD-009D-3BFD-438BF84DE133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2" creationId="{1EC74D80-5374-6636-E09F-0AD1F4E1BAC4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3" creationId="{EE90EA61-B57A-2289-0F8F-9440F06E055A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4" creationId="{181D715B-2C08-398B-FF70-561200652B1D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5" creationId="{7F3B481E-6126-B815-92DC-8F83A8367172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6" creationId="{455AC6A5-D13F-70BA-BC63-373385953EE0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7" creationId="{2419FE33-96C6-2C58-2CF7-840D8035B069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8" creationId="{EF3FAD52-C19F-58E1-062C-4CB6E8125E20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89" creationId="{1237F355-1B71-6543-DE02-DB7E6C14F613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90" creationId="{7ECD608F-DE00-C10B-8F5F-44B915CC9590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91" creationId="{755AC7EB-86FA-5351-7198-A316C6955FCC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92" creationId="{D48AF4CB-797E-AFDF-84CE-0156ABD962FD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93" creationId="{86AF9E28-0B87-6B74-AF47-D8E35A3D800C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00" creationId="{962DDB5B-6F6F-D389-546A-2F738FB8DD3B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01" creationId="{DB03D814-2FB7-7D0D-3073-57FC5FA05168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02" creationId="{3B8000D2-9874-E690-FDF0-427959C19AD1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03" creationId="{5AC45695-2C54-D24F-3C05-2B054BC707A0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08" creationId="{BDA90E5C-5388-E4A2-C0BF-D67C31628354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09" creationId="{A7C6D08F-F71E-90D4-348C-7A083378E5D7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10" creationId="{061E9FAF-063B-4BD5-7D42-48A8422CB202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11" creationId="{FED578B6-36DA-8307-0BE3-F14C3BBFD090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12" creationId="{65A4EEC9-4448-3BE1-893F-D201E8E2DA19}"/>
          </ac:spMkLst>
        </pc:spChg>
        <pc:spChg chg="add mod">
          <ac:chgData name="Binita Gupta (binitag)" userId="2e1667b5-636b-4c95-a3b3-a8a0dc9f68da" providerId="ADAL" clId="{4219D885-C3A3-B246-9809-061715B5E4E6}" dt="2023-12-13T20:25:15.724" v="20950" actId="1076"/>
          <ac:spMkLst>
            <pc:docMk/>
            <pc:sldMk cId="2553696688" sldId="274"/>
            <ac:spMk id="117" creationId="{91DAF5DB-2ACE-A015-EA16-879E76C222B5}"/>
          </ac:spMkLst>
        </pc:sp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20" creationId="{0322AD1E-A76E-A2AE-C03F-833532A4D82F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21" creationId="{039ABBA0-E629-F42A-53C8-6926597F8A43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22" creationId="{25707BBB-AAB7-BE84-3B3C-39570724C134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23" creationId="{098438A2-FFC9-0B11-1C69-3D2AE807FA79}"/>
          </ac:cxnSpMkLst>
        </pc:cxnChg>
        <pc:cxnChg chg="add mod">
          <ac:chgData name="Binita Gupta (binitag)" userId="2e1667b5-636b-4c95-a3b3-a8a0dc9f68da" providerId="ADAL" clId="{4219D885-C3A3-B246-9809-061715B5E4E6}" dt="2023-12-13T22:32:05.093" v="21903" actId="14100"/>
          <ac:cxnSpMkLst>
            <pc:docMk/>
            <pc:sldMk cId="2553696688" sldId="274"/>
            <ac:cxnSpMk id="24" creationId="{5E2416AF-C6D4-3EA5-59F4-5CFD86AE5DED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24" creationId="{76675646-B056-97F3-A68F-2B00D92FF33F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25" creationId="{37ACA24C-231A-74C9-2598-E0F9501791D6}"/>
          </ac:cxnSpMkLst>
        </pc:cxnChg>
        <pc:cxnChg chg="add mod">
          <ac:chgData name="Binita Gupta (binitag)" userId="2e1667b5-636b-4c95-a3b3-a8a0dc9f68da" providerId="ADAL" clId="{4219D885-C3A3-B246-9809-061715B5E4E6}" dt="2023-12-13T22:32:07.779" v="21904" actId="14100"/>
          <ac:cxnSpMkLst>
            <pc:docMk/>
            <pc:sldMk cId="2553696688" sldId="274"/>
            <ac:cxnSpMk id="25" creationId="{AF98D47E-C05B-905F-958B-EA8D92859807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26" creationId="{0035AF25-4CDC-998F-11B0-EDDD6D3A460A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27" creationId="{40DBAB0D-F1CA-8DAA-93A6-026CEA40A379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28" creationId="{30F6BF8E-4A92-8D64-90DD-3D82D75DF619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29" creationId="{75F2E732-5BC0-BBFF-0328-6FAFE01AB065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30" creationId="{003AC593-295A-B5C2-919D-4119393898BA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31" creationId="{620EB144-0A80-CA94-C4BB-0A0BE4F41F25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32" creationId="{AF7EE2A0-7251-B22B-811A-B2293B96AF66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33" creationId="{8D819923-B925-B296-24B6-919B6E1B6248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34" creationId="{6F8FEDBB-7C3E-DCAC-4DD7-5607E3E3B46C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35" creationId="{AD4D3DC7-7C05-705E-F06C-16BE4EB94474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36" creationId="{78E4F70F-2301-2A01-3003-F423084B1781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37" creationId="{156C1803-25C9-43A7-5B41-C4D1CD2C36D2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39" creationId="{E1A6520F-D3F5-EFF8-AB8C-DCC0BF9D0DC7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40" creationId="{99F79653-76C8-E685-98A0-EEFC6A28368D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41" creationId="{E15852BC-7699-1A7D-84B6-0E1ADBB41F6F}"/>
          </ac:cxnSpMkLst>
        </pc:cxnChg>
        <pc:cxnChg chg="add del mod">
          <ac:chgData name="Binita Gupta (binitag)" userId="2e1667b5-636b-4c95-a3b3-a8a0dc9f68da" providerId="ADAL" clId="{4219D885-C3A3-B246-9809-061715B5E4E6}" dt="2023-12-04T21:39:33.608" v="6904" actId="478"/>
          <ac:cxnSpMkLst>
            <pc:docMk/>
            <pc:sldMk cId="2553696688" sldId="274"/>
            <ac:cxnSpMk id="42" creationId="{D4E963EB-9748-9E11-9996-450CE42A1CDB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43" creationId="{86CDF1BE-4F1A-AB41-3826-A07D46FF4D09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44" creationId="{02E514FB-CC2D-58E6-FE54-E89CD141A38F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45" creationId="{BCF389CE-8A8D-AB2A-8F5B-ED6A8D1C9B85}"/>
          </ac:cxnSpMkLst>
        </pc:cxnChg>
        <pc:cxnChg chg="add mod">
          <ac:chgData name="Binita Gupta (binitag)" userId="2e1667b5-636b-4c95-a3b3-a8a0dc9f68da" providerId="ADAL" clId="{4219D885-C3A3-B246-9809-061715B5E4E6}" dt="2023-12-13T20:26:14.723" v="20960" actId="1076"/>
          <ac:cxnSpMkLst>
            <pc:docMk/>
            <pc:sldMk cId="2553696688" sldId="274"/>
            <ac:cxnSpMk id="46" creationId="{DD676986-7138-C95E-5C5D-A40D27D7FF77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57" creationId="{0A5721D5-85A9-D740-D0BA-2A0ED04EA891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58" creationId="{E2A924C2-1C79-EE90-50AE-A51149E9D502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59" creationId="{35C5CAEA-C4DE-A6CB-B75B-71F086B34981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60" creationId="{F4ED3758-DF48-BE06-E790-675116987C34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61" creationId="{605A0108-4875-1A4B-EAEB-7D7C68BCDCF1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62" creationId="{C3691E9A-B6D7-41F4-8B33-26629D8F76D5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67" creationId="{54E62BE9-2C57-519E-B679-FEBAF8724CF2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68" creationId="{10BDE233-2707-CC27-DA40-A476BA5760D5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69" creationId="{9C81170E-058B-4BE1-3C84-912BDCBCC78F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70" creationId="{A440474E-9EF9-8DDB-4F2D-F4F404BAED68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76" creationId="{BE8F47DE-74EE-D188-EE67-8ACF6E960B1E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77" creationId="{78840781-FFA9-BF01-DA1A-738AB25B501C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78" creationId="{C43FF381-8241-469D-BB1C-EB99BC78217D}"/>
          </ac:cxnSpMkLst>
        </pc:cxnChg>
        <pc:cxnChg chg="add del mod">
          <ac:chgData name="Binita Gupta (binitag)" userId="2e1667b5-636b-4c95-a3b3-a8a0dc9f68da" providerId="ADAL" clId="{4219D885-C3A3-B246-9809-061715B5E4E6}" dt="2023-12-04T21:39:37.734" v="6906" actId="478"/>
          <ac:cxnSpMkLst>
            <pc:docMk/>
            <pc:sldMk cId="2553696688" sldId="274"/>
            <ac:cxnSpMk id="79" creationId="{FF5D4A2D-0C14-2A7E-A307-B60929587463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94" creationId="{179A6E26-04AD-153A-43C3-F9D4E050ED37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95" creationId="{37099E67-5FB7-128F-FCCB-D8CE109A1DBC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96" creationId="{F743507D-7DAA-9F9A-5CAC-E6071EEC2A60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97" creationId="{33546F71-E09D-02B3-15DB-BF29E076250D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98" creationId="{9DD77CA0-E47B-631F-F929-765FA7CF5478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99" creationId="{6C71370A-4F0D-444B-F970-04D95E76913E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04" creationId="{D947044B-03A4-80A9-9E6B-551FF0B6F6A3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05" creationId="{34A85A33-3012-633D-FCCD-87AF92168CEB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06" creationId="{B85C9DEB-3BC8-BBFF-C008-5863B36FDE00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07" creationId="{4A5B74D5-55A2-BEB4-BA38-201CA4247532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13" creationId="{15732306-5ADD-192D-F886-D9337A7F8211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14" creationId="{257AA6D5-3341-55A4-3E93-961CE922BA40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15" creationId="{80955474-A34E-AD0E-813F-5F03FDEE6198}"/>
          </ac:cxnSpMkLst>
        </pc:cxnChg>
        <pc:cxnChg chg="add mod">
          <ac:chgData name="Binita Gupta (binitag)" userId="2e1667b5-636b-4c95-a3b3-a8a0dc9f68da" providerId="ADAL" clId="{4219D885-C3A3-B246-9809-061715B5E4E6}" dt="2023-12-13T20:25:15.724" v="20950" actId="1076"/>
          <ac:cxnSpMkLst>
            <pc:docMk/>
            <pc:sldMk cId="2553696688" sldId="274"/>
            <ac:cxnSpMk id="116" creationId="{4D3D147B-32AA-C90B-2324-2B819F0E0C77}"/>
          </ac:cxnSpMkLst>
        </pc:cxnChg>
      </pc:sldChg>
      <pc:sldChg chg="add del">
        <pc:chgData name="Binita Gupta (binitag)" userId="2e1667b5-636b-4c95-a3b3-a8a0dc9f68da" providerId="ADAL" clId="{4219D885-C3A3-B246-9809-061715B5E4E6}" dt="2023-12-05T20:51:43.849" v="18242" actId="2696"/>
        <pc:sldMkLst>
          <pc:docMk/>
          <pc:sldMk cId="2248299831" sldId="275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06T04:19:07.030" v="19912" actId="14100"/>
        <pc:sldMkLst>
          <pc:docMk/>
          <pc:sldMk cId="1075417426" sldId="276"/>
        </pc:sldMkLst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" creationId="{77B902B2-0F1A-7654-5DEF-2F86CB47F951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3" creationId="{2BA2760E-7D0B-DD2F-2A8D-BE460C976A25}"/>
          </ac:spMkLst>
        </pc:spChg>
        <pc:spChg chg="mod ord">
          <ac:chgData name="Binita Gupta (binitag)" userId="2e1667b5-636b-4c95-a3b3-a8a0dc9f68da" providerId="ADAL" clId="{4219D885-C3A3-B246-9809-061715B5E4E6}" dt="2023-12-04T22:43:11.266" v="8506" actId="26606"/>
          <ac:spMkLst>
            <pc:docMk/>
            <pc:sldMk cId="1075417426" sldId="276"/>
            <ac:spMk id="4" creationId="{00000000-0000-0000-0000-000000000000}"/>
          </ac:spMkLst>
        </pc:spChg>
        <pc:spChg chg="mod ord">
          <ac:chgData name="Binita Gupta (binitag)" userId="2e1667b5-636b-4c95-a3b3-a8a0dc9f68da" providerId="ADAL" clId="{4219D885-C3A3-B246-9809-061715B5E4E6}" dt="2023-12-04T22:43:11.266" v="8506" actId="26606"/>
          <ac:spMkLst>
            <pc:docMk/>
            <pc:sldMk cId="1075417426" sldId="276"/>
            <ac:spMk id="5" creationId="{00000000-0000-0000-0000-000000000000}"/>
          </ac:spMkLst>
        </pc:spChg>
        <pc:spChg chg="mod ord">
          <ac:chgData name="Binita Gupta (binitag)" userId="2e1667b5-636b-4c95-a3b3-a8a0dc9f68da" providerId="ADAL" clId="{4219D885-C3A3-B246-9809-061715B5E4E6}" dt="2023-12-04T22:43:11.266" v="8506" actId="26606"/>
          <ac:spMkLst>
            <pc:docMk/>
            <pc:sldMk cId="1075417426" sldId="276"/>
            <ac:spMk id="6" creationId="{00000000-0000-0000-0000-000000000000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7" creationId="{547F1F33-4B87-D39F-19C6-F6EF98C2ABB5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8" creationId="{9DD01E57-45C4-8724-C087-E1AED201AD39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9" creationId="{1E58464B-2A19-C069-43F0-EEA026F9C74D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0" creationId="{15F4723D-C2EC-4A72-F4B7-DA02965CE0C6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1" creationId="{478D112C-6F44-866F-DF98-9D7E86CA50BD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2" creationId="{41672F60-9271-372F-E3BD-3CA02C2EEA37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3" creationId="{42282F36-25A0-6560-21F8-B0F2C2F3092A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4" creationId="{031C3EAC-0853-892F-29CD-02CB9570CADE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5" creationId="{735F75C9-9670-5554-FD04-81FCFE7CDC56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6" creationId="{489157B4-0E81-1666-045B-EEBBBDC895DF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7" creationId="{E12DD705-9A27-0A51-E01A-2071581C283B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8" creationId="{96DAF0BC-3C47-3F1B-669E-69CBD9C80747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19" creationId="{B6403543-702C-0CB3-5A58-EE4ABF8872EF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0" creationId="{0B13FE9F-7266-8B4C-5483-C16B192E33DE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1" creationId="{917D9206-C696-2296-D813-B54ED26D34E8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2" creationId="{C9BC9956-B67F-D129-6803-F045B675208A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3" creationId="{085E7123-62FA-E4B0-68A7-79CC2583231A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7" creationId="{9CDC4556-4622-B008-0C30-FFE9B26E9BF4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8" creationId="{B741EBE9-A8A4-E13C-CC51-745BDE036442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29" creationId="{63BFC6A5-3338-4C33-D8B6-48D154CB4CFF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30" creationId="{9699D1F0-BFC4-03F9-4886-5992629BB05E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31" creationId="{25ED40F9-B1E5-091F-6AB5-5BD2B6E038E8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34" creationId="{1C24296B-E2B0-73B8-1736-3DE6F1AC7D9A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38" creationId="{6F1CC30D-B03B-3D30-2A18-5499055F6C71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39" creationId="{B64E622C-FABD-D562-0513-33D604FE03CC}"/>
          </ac:spMkLst>
        </pc:spChg>
        <pc:spChg chg="add del mod">
          <ac:chgData name="Binita Gupta (binitag)" userId="2e1667b5-636b-4c95-a3b3-a8a0dc9f68da" providerId="ADAL" clId="{4219D885-C3A3-B246-9809-061715B5E4E6}" dt="2023-12-04T22:43:04.429" v="8503"/>
          <ac:spMkLst>
            <pc:docMk/>
            <pc:sldMk cId="1075417426" sldId="276"/>
            <ac:spMk id="41" creationId="{A06A365E-3512-3CE0-35BD-0A0A3F936DA2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5" creationId="{600ED75A-2893-A42B-91A9-0584AC7E5204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6" creationId="{882F5684-E9BA-9A77-9AC4-545C9C2F737A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7" creationId="{9CA67C41-C011-A589-E126-A054A46B3C8A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8" creationId="{6C2EC9F5-E546-E776-054B-2278B15B623F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9" creationId="{F64CFC43-5A08-EA0F-AEA9-F8F9DFBB76C7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0" creationId="{C95C8DF9-0F1D-5D52-DDE2-F85FAB1E56FE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1" creationId="{9D923499-9CA5-195C-3967-A1ABE2FD182C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2" creationId="{87C1596B-FF65-EA17-ED87-931AC3108582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3" creationId="{0D68CB7C-5FCD-AF99-D4F8-D721C7D03530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4" creationId="{8FDC5F75-E18A-B838-4FC2-49537F67FFBD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5" creationId="{6B11BE59-517D-AEF3-7065-A1DACDB6A78F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6" creationId="{A53D605F-DC2C-CDA9-351E-A9957D7643BE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7" creationId="{F40C327F-F32A-DD7C-9C4C-D02A8BF01D3D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8" creationId="{83768FE4-A46E-BA0F-A9B6-02216F774124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59" creationId="{0CEE58A8-10DA-6B56-4291-76F1690E33B5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60" creationId="{01D36644-8E3A-FB76-6FAB-B8D46A6D1B67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61" creationId="{22BBB0BB-30B5-9E6F-8765-67C8D5263DD4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62" creationId="{5403EF7E-BF6C-CFEA-EB5E-15A84CF549EA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63" creationId="{0269F4ED-7564-F3BE-9295-30B968D72BD0}"/>
          </ac:spMkLst>
        </pc:spChg>
        <pc:spChg chg="mod">
          <ac:chgData name="Binita Gupta (binitag)" userId="2e1667b5-636b-4c95-a3b3-a8a0dc9f68da" providerId="ADAL" clId="{4219D885-C3A3-B246-9809-061715B5E4E6}" dt="2023-12-06T04:07:55.572" v="19517" actId="1076"/>
          <ac:spMkLst>
            <pc:docMk/>
            <pc:sldMk cId="1075417426" sldId="276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6T04:19:07.030" v="19912" actId="14100"/>
          <ac:spMkLst>
            <pc:docMk/>
            <pc:sldMk cId="1075417426" sldId="276"/>
            <ac:spMk id="4098" creationId="{00000000-0000-0000-0000-000000000000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01" creationId="{5CC0947C-0942-05E7-2E2B-A3D6B5D669F0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02" creationId="{4F726D2C-3611-2755-67E3-1AD559B22671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03" creationId="{A7C82D62-E377-B1C7-FDE9-7617BB1515AA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04" creationId="{22A101AC-647C-94A1-04F8-A8A782B30D5A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05" creationId="{33A5836D-3A65-A2E2-E8CE-3701F6B8E5AF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08" creationId="{8D097139-0D49-8A8D-39B7-A4AB1F8A1535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12" creationId="{6F68FE4B-950C-DD8C-8393-37CE836B681D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13" creationId="{F043F4E4-088D-7892-D45F-656F56813446}"/>
          </ac:spMkLst>
        </pc:spChg>
        <pc:spChg chg="add del mod">
          <ac:chgData name="Binita Gupta (binitag)" userId="2e1667b5-636b-4c95-a3b3-a8a0dc9f68da" providerId="ADAL" clId="{4219D885-C3A3-B246-9809-061715B5E4E6}" dt="2023-12-05T03:23:10.013" v="9893"/>
          <ac:spMkLst>
            <pc:docMk/>
            <pc:sldMk cId="1075417426" sldId="276"/>
            <ac:spMk id="4115" creationId="{BBF6315F-DAAA-E502-C063-D4E9CB7C4B61}"/>
          </ac:spMkLst>
        </pc:spChg>
        <pc:spChg chg="add del mod">
          <ac:chgData name="Binita Gupta (binitag)" userId="2e1667b5-636b-4c95-a3b3-a8a0dc9f68da" providerId="ADAL" clId="{4219D885-C3A3-B246-9809-061715B5E4E6}" dt="2023-12-05T03:28:36.008" v="10002"/>
          <ac:spMkLst>
            <pc:docMk/>
            <pc:sldMk cId="1075417426" sldId="276"/>
            <ac:spMk id="4117" creationId="{98A31E4B-6CF3-D334-89C2-702446BAD049}"/>
          </ac:spMkLst>
        </pc:spChg>
        <pc:picChg chg="add del mod">
          <ac:chgData name="Binita Gupta (binitag)" userId="2e1667b5-636b-4c95-a3b3-a8a0dc9f68da" providerId="ADAL" clId="{4219D885-C3A3-B246-9809-061715B5E4E6}" dt="2023-12-04T23:32:11.463" v="9329" actId="478"/>
          <ac:picMkLst>
            <pc:docMk/>
            <pc:sldMk cId="1075417426" sldId="276"/>
            <ac:picMk id="42" creationId="{E0DB0045-0823-93F4-8D1C-FFA5754E6848}"/>
          </ac:picMkLst>
        </pc:picChg>
        <pc:picChg chg="add del mod">
          <ac:chgData name="Binita Gupta (binitag)" userId="2e1667b5-636b-4c95-a3b3-a8a0dc9f68da" providerId="ADAL" clId="{4219D885-C3A3-B246-9809-061715B5E4E6}" dt="2023-12-05T03:20:36.042" v="9864" actId="478"/>
          <ac:picMkLst>
            <pc:docMk/>
            <pc:sldMk cId="1075417426" sldId="276"/>
            <ac:picMk id="43" creationId="{ED525C88-7271-82FF-822A-FCCF4B4ABD45}"/>
          </ac:picMkLst>
        </pc:picChg>
        <pc:picChg chg="add del mod">
          <ac:chgData name="Binita Gupta (binitag)" userId="2e1667b5-636b-4c95-a3b3-a8a0dc9f68da" providerId="ADAL" clId="{4219D885-C3A3-B246-9809-061715B5E4E6}" dt="2023-12-05T03:23:05.582" v="9891" actId="478"/>
          <ac:picMkLst>
            <pc:docMk/>
            <pc:sldMk cId="1075417426" sldId="276"/>
            <ac:picMk id="44" creationId="{4C8ADC97-3ADA-4B51-F4D1-226A73629B35}"/>
          </ac:picMkLst>
        </pc:picChg>
        <pc:picChg chg="add del mod">
          <ac:chgData name="Binita Gupta (binitag)" userId="2e1667b5-636b-4c95-a3b3-a8a0dc9f68da" providerId="ADAL" clId="{4219D885-C3A3-B246-9809-061715B5E4E6}" dt="2023-12-05T03:42:21.433" v="10615" actId="478"/>
          <ac:picMkLst>
            <pc:docMk/>
            <pc:sldMk cId="1075417426" sldId="276"/>
            <ac:picMk id="4116" creationId="{5F2D275C-A5D5-7753-6634-E68A0816C97C}"/>
          </ac:picMkLst>
        </pc:picChg>
        <pc:picChg chg="add mod">
          <ac:chgData name="Binita Gupta (binitag)" userId="2e1667b5-636b-4c95-a3b3-a8a0dc9f68da" providerId="ADAL" clId="{4219D885-C3A3-B246-9809-061715B5E4E6}" dt="2023-12-06T04:19:05.464" v="19911" actId="1076"/>
          <ac:picMkLst>
            <pc:docMk/>
            <pc:sldMk cId="1075417426" sldId="276"/>
            <ac:picMk id="4118" creationId="{2918DAD5-DF7C-538F-D05F-E49A2A93C900}"/>
          </ac:picMkLst>
        </pc:pic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24" creationId="{D0E5AD2A-C344-86A4-012D-24E156BC3E8D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25" creationId="{B33A4816-23CF-ADE0-5F76-2ED73B0C0CCB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26" creationId="{FCD83550-2048-A77A-22D1-8A5F55689327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32" creationId="{5447FD95-CFB6-29DE-E54F-A78B3C9F9214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33" creationId="{A97139E1-B388-832A-ED93-0BC0298CF9FF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35" creationId="{46F970B9-C71B-57A0-D4A2-56A5F96ED696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36" creationId="{02F19B9A-C443-C9B4-06A1-19FDEC182935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37" creationId="{BDEDB9DA-B72D-E449-26F2-B338D5963DB0}"/>
          </ac:cxnSpMkLst>
        </pc:cxnChg>
        <pc:cxnChg chg="add del mod">
          <ac:chgData name="Binita Gupta (binitag)" userId="2e1667b5-636b-4c95-a3b3-a8a0dc9f68da" providerId="ADAL" clId="{4219D885-C3A3-B246-9809-061715B5E4E6}" dt="2023-12-04T22:43:04.429" v="8503"/>
          <ac:cxnSpMkLst>
            <pc:docMk/>
            <pc:sldMk cId="1075417426" sldId="276"/>
            <ac:cxnSpMk id="40" creationId="{FC33994B-222F-662C-AAD1-F78ACBA28E17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096" creationId="{E6111842-22D2-9919-C42D-3B324EA2D8C0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099" creationId="{D3021EEC-5ED0-C15F-79A2-BFED7EC895A6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00" creationId="{F05665C7-9213-BC4E-A368-5CD287280D44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06" creationId="{E74D1B39-81DD-CEFE-FD91-66D1AFF31E9E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07" creationId="{0D16E8BA-8306-3E31-E40D-3203B6348EBB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09" creationId="{44AD6A9D-9E53-A0AC-FC01-AC53859C7C31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10" creationId="{0675B152-1917-40DD-EE97-EABB9E681C6D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11" creationId="{F615F72A-C115-5D79-538A-A3150634BD81}"/>
          </ac:cxnSpMkLst>
        </pc:cxnChg>
        <pc:cxnChg chg="add del mod">
          <ac:chgData name="Binita Gupta (binitag)" userId="2e1667b5-636b-4c95-a3b3-a8a0dc9f68da" providerId="ADAL" clId="{4219D885-C3A3-B246-9809-061715B5E4E6}" dt="2023-12-05T03:23:10.013" v="9893"/>
          <ac:cxnSpMkLst>
            <pc:docMk/>
            <pc:sldMk cId="1075417426" sldId="276"/>
            <ac:cxnSpMk id="4114" creationId="{E73F88FA-846D-5298-886D-10491284569B}"/>
          </ac:cxnSpMkLst>
        </pc:cxnChg>
      </pc:sldChg>
      <pc:sldChg chg="addSp delSp modSp new mod ord">
        <pc:chgData name="Binita Gupta (binitag)" userId="2e1667b5-636b-4c95-a3b3-a8a0dc9f68da" providerId="ADAL" clId="{4219D885-C3A3-B246-9809-061715B5E4E6}" dt="2023-12-05T21:00:51.603" v="18457" actId="20577"/>
        <pc:sldMkLst>
          <pc:docMk/>
          <pc:sldMk cId="3711776676" sldId="277"/>
        </pc:sldMkLst>
        <pc:spChg chg="add del mod">
          <ac:chgData name="Binita Gupta (binitag)" userId="2e1667b5-636b-4c95-a3b3-a8a0dc9f68da" providerId="ADAL" clId="{4219D885-C3A3-B246-9809-061715B5E4E6}" dt="2023-12-05T21:00:51.603" v="18457" actId="20577"/>
          <ac:spMkLst>
            <pc:docMk/>
            <pc:sldMk cId="3711776676" sldId="277"/>
            <ac:spMk id="2" creationId="{7500DC9F-1940-28C4-CFA6-DB7768DA3513}"/>
          </ac:spMkLst>
        </pc:spChg>
        <pc:spChg chg="del">
          <ac:chgData name="Binita Gupta (binitag)" userId="2e1667b5-636b-4c95-a3b3-a8a0dc9f68da" providerId="ADAL" clId="{4219D885-C3A3-B246-9809-061715B5E4E6}" dt="2023-12-04T22:18:51.977" v="8114" actId="478"/>
          <ac:spMkLst>
            <pc:docMk/>
            <pc:sldMk cId="3711776676" sldId="277"/>
            <ac:spMk id="3" creationId="{19648380-CC2E-49C5-7040-7684DE6EB286}"/>
          </ac:spMkLst>
        </pc:spChg>
        <pc:spChg chg="mod">
          <ac:chgData name="Binita Gupta (binitag)" userId="2e1667b5-636b-4c95-a3b3-a8a0dc9f68da" providerId="ADAL" clId="{4219D885-C3A3-B246-9809-061715B5E4E6}" dt="2023-12-04T22:41:42.066" v="8485" actId="1076"/>
          <ac:spMkLst>
            <pc:docMk/>
            <pc:sldMk cId="3711776676" sldId="277"/>
            <ac:spMk id="4" creationId="{AF078AB8-F174-2EC7-7911-40D39D57AF0D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7" creationId="{AFEB1291-2208-08CD-D3ED-A023ADE7244C}"/>
          </ac:spMkLst>
        </pc:spChg>
        <pc:spChg chg="add del mod">
          <ac:chgData name="Binita Gupta (binitag)" userId="2e1667b5-636b-4c95-a3b3-a8a0dc9f68da" providerId="ADAL" clId="{4219D885-C3A3-B246-9809-061715B5E4E6}" dt="2023-12-04T22:19:38.947" v="8148"/>
          <ac:spMkLst>
            <pc:docMk/>
            <pc:sldMk cId="3711776676" sldId="277"/>
            <ac:spMk id="8" creationId="{7D717D01-D25D-5902-D935-3361E9402B86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9" creationId="{D21E1DB4-6783-2603-456D-B8AA7C58132D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10" creationId="{EF2B6668-64BC-EA21-447E-69029534A3C0}"/>
          </ac:spMkLst>
        </pc:spChg>
        <pc:spChg chg="add del mod">
          <ac:chgData name="Binita Gupta (binitag)" userId="2e1667b5-636b-4c95-a3b3-a8a0dc9f68da" providerId="ADAL" clId="{4219D885-C3A3-B246-9809-061715B5E4E6}" dt="2023-12-04T22:22:35.784" v="8161"/>
          <ac:spMkLst>
            <pc:docMk/>
            <pc:sldMk cId="3711776676" sldId="277"/>
            <ac:spMk id="11" creationId="{053C21E7-8420-4F8C-C528-6F6394600DF2}"/>
          </ac:spMkLst>
        </pc:spChg>
        <pc:spChg chg="add del mod">
          <ac:chgData name="Binita Gupta (binitag)" userId="2e1667b5-636b-4c95-a3b3-a8a0dc9f68da" providerId="ADAL" clId="{4219D885-C3A3-B246-9809-061715B5E4E6}" dt="2023-12-04T22:23:59.625" v="8189" actId="478"/>
          <ac:spMkLst>
            <pc:docMk/>
            <pc:sldMk cId="3711776676" sldId="277"/>
            <ac:spMk id="12" creationId="{1A38F8BF-39D0-8EA6-0DE9-4E6A95ABE28C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13" creationId="{5A8F6F75-1B3E-2A1A-CE13-FCA3E3268F53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14" creationId="{1E0868CA-C697-06E7-18B9-923C100F92EE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15" creationId="{9BCDC1B4-623F-48E8-2DEC-D060BD4135BF}"/>
          </ac:spMkLst>
        </pc:spChg>
        <pc:spChg chg="add del mod">
          <ac:chgData name="Binita Gupta (binitag)" userId="2e1667b5-636b-4c95-a3b3-a8a0dc9f68da" providerId="ADAL" clId="{4219D885-C3A3-B246-9809-061715B5E4E6}" dt="2023-12-04T22:24:38.913" v="8199"/>
          <ac:spMkLst>
            <pc:docMk/>
            <pc:sldMk cId="3711776676" sldId="277"/>
            <ac:spMk id="16" creationId="{A31111B2-2738-ECA2-5737-F7F2B00E9765}"/>
          </ac:spMkLst>
        </pc:spChg>
        <pc:spChg chg="add del mod">
          <ac:chgData name="Binita Gupta (binitag)" userId="2e1667b5-636b-4c95-a3b3-a8a0dc9f68da" providerId="ADAL" clId="{4219D885-C3A3-B246-9809-061715B5E4E6}" dt="2023-12-04T22:24:40.467" v="8201"/>
          <ac:spMkLst>
            <pc:docMk/>
            <pc:sldMk cId="3711776676" sldId="277"/>
            <ac:spMk id="17" creationId="{EF1D0BF4-9D3A-BEBC-B105-A8B7F0D1FD8B}"/>
          </ac:spMkLst>
        </pc:spChg>
        <pc:spChg chg="add del mod">
          <ac:chgData name="Binita Gupta (binitag)" userId="2e1667b5-636b-4c95-a3b3-a8a0dc9f68da" providerId="ADAL" clId="{4219D885-C3A3-B246-9809-061715B5E4E6}" dt="2023-12-04T22:24:51.149" v="8205"/>
          <ac:spMkLst>
            <pc:docMk/>
            <pc:sldMk cId="3711776676" sldId="277"/>
            <ac:spMk id="18" creationId="{99E98936-CD57-4D04-EF1F-4B53DD4D7DB2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19" creationId="{3F1A6D87-AB98-F476-E476-2208C1595E39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0" creationId="{E814277D-A67F-5BD9-054A-85F3095A1681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1" creationId="{38118A08-C11A-DB8A-8DD7-1D257BCC3F60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2" creationId="{3F88257E-B24E-F767-1599-B0E232CF2DBB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3" creationId="{75B101A9-2704-7A82-FA39-CCCE6798B3CB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4" creationId="{71CD1A5C-3161-0189-152F-3479E5D0797C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5" creationId="{D91DEC39-7D54-D1B5-578C-03DA90E58374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6" creationId="{4A532942-1227-616D-106E-770D55FD4397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7" creationId="{93897779-E0B7-9AEB-1526-45D6740D1004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8" creationId="{683A06D8-8019-E9F0-96A7-6780AA4A1047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29" creationId="{0063BE5E-C73E-76D7-5A32-3DD0B9460210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30" creationId="{2B4D87E8-6B0F-412B-C8C7-F175CB5A1E64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31" creationId="{F58326FF-C3B2-6248-0D8A-7F5E9FC747A0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36" creationId="{608AC470-441B-6318-51D6-57852897F0F8}"/>
          </ac:spMkLst>
        </pc:spChg>
        <pc:spChg chg="add mod">
          <ac:chgData name="Binita Gupta (binitag)" userId="2e1667b5-636b-4c95-a3b3-a8a0dc9f68da" providerId="ADAL" clId="{4219D885-C3A3-B246-9809-061715B5E4E6}" dt="2023-12-05T03:41:54.683" v="10612" actId="115"/>
          <ac:spMkLst>
            <pc:docMk/>
            <pc:sldMk cId="3711776676" sldId="277"/>
            <ac:spMk id="43" creationId="{05D15E4F-AC10-CAB0-3FBB-8448750E1DBE}"/>
          </ac:spMkLst>
        </pc:spChg>
        <pc:spChg chg="add del mod">
          <ac:chgData name="Binita Gupta (binitag)" userId="2e1667b5-636b-4c95-a3b3-a8a0dc9f68da" providerId="ADAL" clId="{4219D885-C3A3-B246-9809-061715B5E4E6}" dt="2023-12-04T22:39:05.869" v="8406" actId="478"/>
          <ac:spMkLst>
            <pc:docMk/>
            <pc:sldMk cId="3711776676" sldId="277"/>
            <ac:spMk id="44" creationId="{9A56BF67-DD66-A5F8-DC6F-F283D183FFE0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45" creationId="{828944E4-CE15-4371-8C9B-30384F94BA6F}"/>
          </ac:spMkLst>
        </pc:spChg>
        <pc:spChg chg="add del mod">
          <ac:chgData name="Binita Gupta (binitag)" userId="2e1667b5-636b-4c95-a3b3-a8a0dc9f68da" providerId="ADAL" clId="{4219D885-C3A3-B246-9809-061715B5E4E6}" dt="2023-12-04T22:39:05.869" v="8406" actId="478"/>
          <ac:spMkLst>
            <pc:docMk/>
            <pc:sldMk cId="3711776676" sldId="277"/>
            <ac:spMk id="46" creationId="{8CECF6BB-EC6F-59F3-81CB-441600CD9306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47" creationId="{F9FF204D-EAA4-AB0A-A375-14F636E97A23}"/>
          </ac:spMkLst>
        </pc:spChg>
        <pc:spChg chg="add del mod">
          <ac:chgData name="Binita Gupta (binitag)" userId="2e1667b5-636b-4c95-a3b3-a8a0dc9f68da" providerId="ADAL" clId="{4219D885-C3A3-B246-9809-061715B5E4E6}" dt="2023-12-04T22:39:05.869" v="8406" actId="478"/>
          <ac:spMkLst>
            <pc:docMk/>
            <pc:sldMk cId="3711776676" sldId="277"/>
            <ac:spMk id="48" creationId="{98901C80-C64E-07BF-EDCF-94C12735FEAC}"/>
          </ac:spMkLst>
        </pc:spChg>
        <pc:spChg chg="add del mod">
          <ac:chgData name="Binita Gupta (binitag)" userId="2e1667b5-636b-4c95-a3b3-a8a0dc9f68da" providerId="ADAL" clId="{4219D885-C3A3-B246-9809-061715B5E4E6}" dt="2023-12-04T22:39:05.869" v="8406" actId="478"/>
          <ac:spMkLst>
            <pc:docMk/>
            <pc:sldMk cId="3711776676" sldId="277"/>
            <ac:spMk id="49" creationId="{597265A2-70C8-A3D6-47C5-A33C4CCD8F7F}"/>
          </ac:spMkLst>
        </pc:spChg>
        <pc:spChg chg="add del mod">
          <ac:chgData name="Binita Gupta (binitag)" userId="2e1667b5-636b-4c95-a3b3-a8a0dc9f68da" providerId="ADAL" clId="{4219D885-C3A3-B246-9809-061715B5E4E6}" dt="2023-12-04T22:31:53.688" v="8331" actId="478"/>
          <ac:spMkLst>
            <pc:docMk/>
            <pc:sldMk cId="3711776676" sldId="277"/>
            <ac:spMk id="50" creationId="{EF7BA951-E0E5-7F7D-6ED8-F444FBC565B0}"/>
          </ac:spMkLst>
        </pc:spChg>
        <pc:spChg chg="add mod">
          <ac:chgData name="Binita Gupta (binitag)" userId="2e1667b5-636b-4c95-a3b3-a8a0dc9f68da" providerId="ADAL" clId="{4219D885-C3A3-B246-9809-061715B5E4E6}" dt="2023-12-04T23:32:55.833" v="9337" actId="1076"/>
          <ac:spMkLst>
            <pc:docMk/>
            <pc:sldMk cId="3711776676" sldId="277"/>
            <ac:spMk id="51" creationId="{25F9FDE3-78CE-4D3C-D9B2-A08B3E0D079F}"/>
          </ac:spMkLst>
        </pc:spChg>
        <pc:spChg chg="add mod">
          <ac:chgData name="Binita Gupta (binitag)" userId="2e1667b5-636b-4c95-a3b3-a8a0dc9f68da" providerId="ADAL" clId="{4219D885-C3A3-B246-9809-061715B5E4E6}" dt="2023-12-05T03:22:29.495" v="9887" actId="1076"/>
          <ac:spMkLst>
            <pc:docMk/>
            <pc:sldMk cId="3711776676" sldId="277"/>
            <ac:spMk id="63" creationId="{AC2D59B2-75D3-C113-38FB-781DF4ACA387}"/>
          </ac:spMkLst>
        </pc:spChg>
        <pc:spChg chg="add del mod">
          <ac:chgData name="Binita Gupta (binitag)" userId="2e1667b5-636b-4c95-a3b3-a8a0dc9f68da" providerId="ADAL" clId="{4219D885-C3A3-B246-9809-061715B5E4E6}" dt="2023-12-04T22:35:44.829" v="8366" actId="478"/>
          <ac:spMkLst>
            <pc:docMk/>
            <pc:sldMk cId="3711776676" sldId="277"/>
            <ac:spMk id="64" creationId="{C72E4FC4-388F-3BB1-C570-12070ED62209}"/>
          </ac:spMkLst>
        </pc:spChg>
        <pc:spChg chg="add del mod">
          <ac:chgData name="Binita Gupta (binitag)" userId="2e1667b5-636b-4c95-a3b3-a8a0dc9f68da" providerId="ADAL" clId="{4219D885-C3A3-B246-9809-061715B5E4E6}" dt="2023-12-04T22:35:44.829" v="8366" actId="478"/>
          <ac:spMkLst>
            <pc:docMk/>
            <pc:sldMk cId="3711776676" sldId="277"/>
            <ac:spMk id="65" creationId="{10DC5C0B-D4F6-BC2C-EC75-DA46DE862C74}"/>
          </ac:spMkLst>
        </pc:spChg>
        <pc:spChg chg="add del mod">
          <ac:chgData name="Binita Gupta (binitag)" userId="2e1667b5-636b-4c95-a3b3-a8a0dc9f68da" providerId="ADAL" clId="{4219D885-C3A3-B246-9809-061715B5E4E6}" dt="2023-12-04T22:35:44.829" v="8366" actId="478"/>
          <ac:spMkLst>
            <pc:docMk/>
            <pc:sldMk cId="3711776676" sldId="277"/>
            <ac:spMk id="66" creationId="{A8771C3A-7567-391D-C9AE-E520BB8BF70C}"/>
          </ac:spMkLst>
        </pc:spChg>
        <pc:spChg chg="add mod">
          <ac:chgData name="Binita Gupta (binitag)" userId="2e1667b5-636b-4c95-a3b3-a8a0dc9f68da" providerId="ADAL" clId="{4219D885-C3A3-B246-9809-061715B5E4E6}" dt="2023-12-05T03:22:26.024" v="9886" actId="1076"/>
          <ac:spMkLst>
            <pc:docMk/>
            <pc:sldMk cId="3711776676" sldId="277"/>
            <ac:spMk id="79" creationId="{AECF8823-2526-1E52-20BC-9245044E8BCE}"/>
          </ac:spMkLst>
        </pc:spChg>
        <pc:spChg chg="add mod">
          <ac:chgData name="Binita Gupta (binitag)" userId="2e1667b5-636b-4c95-a3b3-a8a0dc9f68da" providerId="ADAL" clId="{4219D885-C3A3-B246-9809-061715B5E4E6}" dt="2023-12-05T03:20:20.412" v="9861" actId="14100"/>
          <ac:spMkLst>
            <pc:docMk/>
            <pc:sldMk cId="3711776676" sldId="277"/>
            <ac:spMk id="80" creationId="{70B9A0D3-2E49-0646-17B0-F179F3269053}"/>
          </ac:spMkLst>
        </pc:spChg>
        <pc:spChg chg="add mod">
          <ac:chgData name="Binita Gupta (binitag)" userId="2e1667b5-636b-4c95-a3b3-a8a0dc9f68da" providerId="ADAL" clId="{4219D885-C3A3-B246-9809-061715B5E4E6}" dt="2023-12-05T03:22:13.832" v="9885" actId="14100"/>
          <ac:spMkLst>
            <pc:docMk/>
            <pc:sldMk cId="3711776676" sldId="277"/>
            <ac:spMk id="82" creationId="{C7DAAF49-6918-C2BC-6BD6-8BD2A0562494}"/>
          </ac:spMkLst>
        </pc:spChg>
        <pc:spChg chg="add del mod">
          <ac:chgData name="Binita Gupta (binitag)" userId="2e1667b5-636b-4c95-a3b3-a8a0dc9f68da" providerId="ADAL" clId="{4219D885-C3A3-B246-9809-061715B5E4E6}" dt="2023-12-05T03:22:52.326" v="9889" actId="478"/>
          <ac:spMkLst>
            <pc:docMk/>
            <pc:sldMk cId="3711776676" sldId="277"/>
            <ac:spMk id="83" creationId="{D0238BF8-1E56-2E4B-CB45-14ED2B1702FB}"/>
          </ac:spMkLst>
        </pc:spChg>
        <pc:spChg chg="add del mod">
          <ac:chgData name="Binita Gupta (binitag)" userId="2e1667b5-636b-4c95-a3b3-a8a0dc9f68da" providerId="ADAL" clId="{4219D885-C3A3-B246-9809-061715B5E4E6}" dt="2023-12-05T21:00:36.368" v="18415" actId="478"/>
          <ac:spMkLst>
            <pc:docMk/>
            <pc:sldMk cId="3711776676" sldId="277"/>
            <ac:spMk id="85" creationId="{05383F32-88E7-D07E-D1B3-FCD240300821}"/>
          </ac:spMkLst>
        </pc:sp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33" creationId="{C212FDC7-47C3-0BAE-8AB8-1CB923DEBA43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34" creationId="{009B25CC-BCE7-1911-797F-20657D885E16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35" creationId="{A66EBE32-3FC1-C940-1166-68EC2283CC93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52" creationId="{9B0AF17C-A2C9-C2C1-F6CE-15380BFCA2D4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54" creationId="{065A633C-02E2-29A3-2B6C-C8A4F1E6C7C4}"/>
          </ac:cxnSpMkLst>
        </pc:cxnChg>
        <pc:cxnChg chg="add del mod">
          <ac:chgData name="Binita Gupta (binitag)" userId="2e1667b5-636b-4c95-a3b3-a8a0dc9f68da" providerId="ADAL" clId="{4219D885-C3A3-B246-9809-061715B5E4E6}" dt="2023-12-04T22:38:38.347" v="8398" actId="478"/>
          <ac:cxnSpMkLst>
            <pc:docMk/>
            <pc:sldMk cId="3711776676" sldId="277"/>
            <ac:cxnSpMk id="70" creationId="{3001C363-D90A-468B-A234-62CAD5DFF73B}"/>
          </ac:cxnSpMkLst>
        </pc:cxnChg>
        <pc:cxnChg chg="add del mod">
          <ac:chgData name="Binita Gupta (binitag)" userId="2e1667b5-636b-4c95-a3b3-a8a0dc9f68da" providerId="ADAL" clId="{4219D885-C3A3-B246-9809-061715B5E4E6}" dt="2023-12-04T22:38:39.744" v="8399" actId="478"/>
          <ac:cxnSpMkLst>
            <pc:docMk/>
            <pc:sldMk cId="3711776676" sldId="277"/>
            <ac:cxnSpMk id="72" creationId="{4BD0AFD1-68EE-C9E2-DE76-F7D91F14F3BE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74" creationId="{D21B1AF2-FC71-D79E-EB24-615308F4726E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75" creationId="{BEA719EF-981E-5B2F-5925-5E04CB88C42D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76" creationId="{E6A77C08-FA39-76A6-B1E2-A471C8FB0EA8}"/>
          </ac:cxnSpMkLst>
        </pc:cxnChg>
        <pc:cxnChg chg="add mod">
          <ac:chgData name="Binita Gupta (binitag)" userId="2e1667b5-636b-4c95-a3b3-a8a0dc9f68da" providerId="ADAL" clId="{4219D885-C3A3-B246-9809-061715B5E4E6}" dt="2023-12-04T23:32:55.833" v="9337" actId="1076"/>
          <ac:cxnSpMkLst>
            <pc:docMk/>
            <pc:sldMk cId="3711776676" sldId="277"/>
            <ac:cxnSpMk id="81" creationId="{2C175393-A5B1-2959-204A-25E0ED377982}"/>
          </ac:cxnSpMkLst>
        </pc:cxnChg>
      </pc:sldChg>
      <pc:sldChg chg="modSp add mod modNotesTx">
        <pc:chgData name="Binita Gupta (binitag)" userId="2e1667b5-636b-4c95-a3b3-a8a0dc9f68da" providerId="ADAL" clId="{4219D885-C3A3-B246-9809-061715B5E4E6}" dt="2023-12-13T21:59:38.048" v="21508" actId="20577"/>
        <pc:sldMkLst>
          <pc:docMk/>
          <pc:sldMk cId="1022481865" sldId="278"/>
        </pc:sldMkLst>
        <pc:spChg chg="mod">
          <ac:chgData name="Binita Gupta (binitag)" userId="2e1667b5-636b-4c95-a3b3-a8a0dc9f68da" providerId="ADAL" clId="{4219D885-C3A3-B246-9809-061715B5E4E6}" dt="2023-12-05T18:55:09.349" v="18140" actId="20577"/>
          <ac:spMkLst>
            <pc:docMk/>
            <pc:sldMk cId="1022481865" sldId="27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6T05:23:10.527" v="20441" actId="20577"/>
          <ac:spMkLst>
            <pc:docMk/>
            <pc:sldMk cId="1022481865" sldId="278"/>
            <ac:spMk id="4098" creationId="{00000000-0000-0000-0000-000000000000}"/>
          </ac:spMkLst>
        </pc:spChg>
      </pc:sldChg>
      <pc:sldChg chg="addSp delSp modSp add mod ord">
        <pc:chgData name="Binita Gupta (binitag)" userId="2e1667b5-636b-4c95-a3b3-a8a0dc9f68da" providerId="ADAL" clId="{4219D885-C3A3-B246-9809-061715B5E4E6}" dt="2023-12-05T20:53:37.613" v="18279" actId="20578"/>
        <pc:sldMkLst>
          <pc:docMk/>
          <pc:sldMk cId="162017798" sldId="279"/>
        </pc:sldMkLst>
        <pc:spChg chg="mod">
          <ac:chgData name="Binita Gupta (binitag)" userId="2e1667b5-636b-4c95-a3b3-a8a0dc9f68da" providerId="ADAL" clId="{4219D885-C3A3-B246-9809-061715B5E4E6}" dt="2023-12-04T23:34:18.173" v="9387"/>
          <ac:spMkLst>
            <pc:docMk/>
            <pc:sldMk cId="162017798" sldId="279"/>
            <ac:spMk id="2" creationId="{7500DC9F-1940-28C4-CFA6-DB7768DA3513}"/>
          </ac:spMkLst>
        </pc:spChg>
        <pc:spChg chg="add del mod">
          <ac:chgData name="Binita Gupta (binitag)" userId="2e1667b5-636b-4c95-a3b3-a8a0dc9f68da" providerId="ADAL" clId="{4219D885-C3A3-B246-9809-061715B5E4E6}" dt="2023-12-04T23:36:13.837" v="9417" actId="478"/>
          <ac:spMkLst>
            <pc:docMk/>
            <pc:sldMk cId="162017798" sldId="279"/>
            <ac:spMk id="3" creationId="{460BE8FC-6123-6F43-005C-B18C67AD8514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7" creationId="{AFEB1291-2208-08CD-D3ED-A023ADE7244C}"/>
          </ac:spMkLst>
        </pc:spChg>
        <pc:spChg chg="add mod">
          <ac:chgData name="Binita Gupta (binitag)" userId="2e1667b5-636b-4c95-a3b3-a8a0dc9f68da" providerId="ADAL" clId="{4219D885-C3A3-B246-9809-061715B5E4E6}" dt="2023-12-05T03:43:47.839" v="10635" actId="14100"/>
          <ac:spMkLst>
            <pc:docMk/>
            <pc:sldMk cId="162017798" sldId="279"/>
            <ac:spMk id="8" creationId="{3FC4F349-B56B-113D-B804-A0A8AD92E48D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9" creationId="{D21E1DB4-6783-2603-456D-B8AA7C58132D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10" creationId="{EF2B6668-64BC-EA21-447E-69029534A3C0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13" creationId="{5A8F6F75-1B3E-2A1A-CE13-FCA3E3268F53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14" creationId="{1E0868CA-C697-06E7-18B9-923C100F92EE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15" creationId="{9BCDC1B4-623F-48E8-2DEC-D060BD4135BF}"/>
          </ac:spMkLst>
        </pc:spChg>
        <pc:spChg chg="add mod">
          <ac:chgData name="Binita Gupta (binitag)" userId="2e1667b5-636b-4c95-a3b3-a8a0dc9f68da" providerId="ADAL" clId="{4219D885-C3A3-B246-9809-061715B5E4E6}" dt="2023-12-05T00:58:45.550" v="9532" actId="1076"/>
          <ac:spMkLst>
            <pc:docMk/>
            <pc:sldMk cId="162017798" sldId="279"/>
            <ac:spMk id="16" creationId="{8E2586CD-C86E-AEB1-A58B-8C3A2AEB60B5}"/>
          </ac:spMkLst>
        </pc:spChg>
        <pc:spChg chg="add mod">
          <ac:chgData name="Binita Gupta (binitag)" userId="2e1667b5-636b-4c95-a3b3-a8a0dc9f68da" providerId="ADAL" clId="{4219D885-C3A3-B246-9809-061715B5E4E6}" dt="2023-12-05T03:36:52.497" v="10555" actId="20577"/>
          <ac:spMkLst>
            <pc:docMk/>
            <pc:sldMk cId="162017798" sldId="279"/>
            <ac:spMk id="17" creationId="{CF8D9F55-43B3-4D2B-5F4B-89DBF0A36463}"/>
          </ac:spMkLst>
        </pc:spChg>
        <pc:spChg chg="add mod">
          <ac:chgData name="Binita Gupta (binitag)" userId="2e1667b5-636b-4c95-a3b3-a8a0dc9f68da" providerId="ADAL" clId="{4219D885-C3A3-B246-9809-061715B5E4E6}" dt="2023-12-05T15:42:42.606" v="11751" actId="14100"/>
          <ac:spMkLst>
            <pc:docMk/>
            <pc:sldMk cId="162017798" sldId="279"/>
            <ac:spMk id="18" creationId="{A76495CE-5DC2-0F55-69A4-54EEC4E5CB49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19" creationId="{3F1A6D87-AB98-F476-E476-2208C1595E39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0" creationId="{E814277D-A67F-5BD9-054A-85F3095A1681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1" creationId="{38118A08-C11A-DB8A-8DD7-1D257BCC3F60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2" creationId="{3F88257E-B24E-F767-1599-B0E232CF2DBB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3" creationId="{75B101A9-2704-7A82-FA39-CCCE6798B3CB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4" creationId="{71CD1A5C-3161-0189-152F-3479E5D0797C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5" creationId="{D91DEC39-7D54-D1B5-578C-03DA90E58374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6" creationId="{4A532942-1227-616D-106E-770D55FD4397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7" creationId="{93897779-E0B7-9AEB-1526-45D6740D1004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8" creationId="{683A06D8-8019-E9F0-96A7-6780AA4A1047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29" creationId="{0063BE5E-C73E-76D7-5A32-3DD0B9460210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30" creationId="{2B4D87E8-6B0F-412B-C8C7-F175CB5A1E64}"/>
          </ac:spMkLst>
        </pc:spChg>
        <pc:spChg chg="mod">
          <ac:chgData name="Binita Gupta (binitag)" userId="2e1667b5-636b-4c95-a3b3-a8a0dc9f68da" providerId="ADAL" clId="{4219D885-C3A3-B246-9809-061715B5E4E6}" dt="2023-12-05T03:09:17.326" v="9573" actId="1076"/>
          <ac:spMkLst>
            <pc:docMk/>
            <pc:sldMk cId="162017798" sldId="279"/>
            <ac:spMk id="31" creationId="{F58326FF-C3B2-6248-0D8A-7F5E9FC747A0}"/>
          </ac:spMkLst>
        </pc:spChg>
        <pc:spChg chg="mod">
          <ac:chgData name="Binita Gupta (binitag)" userId="2e1667b5-636b-4c95-a3b3-a8a0dc9f68da" providerId="ADAL" clId="{4219D885-C3A3-B246-9809-061715B5E4E6}" dt="2023-12-05T03:09:21.719" v="9574" actId="14100"/>
          <ac:spMkLst>
            <pc:docMk/>
            <pc:sldMk cId="162017798" sldId="279"/>
            <ac:spMk id="36" creationId="{608AC470-441B-6318-51D6-57852897F0F8}"/>
          </ac:spMkLst>
        </pc:spChg>
        <pc:spChg chg="add mod">
          <ac:chgData name="Binita Gupta (binitag)" userId="2e1667b5-636b-4c95-a3b3-a8a0dc9f68da" providerId="ADAL" clId="{4219D885-C3A3-B246-9809-061715B5E4E6}" dt="2023-12-05T03:11:32.538" v="9617" actId="20577"/>
          <ac:spMkLst>
            <pc:docMk/>
            <pc:sldMk cId="162017798" sldId="279"/>
            <ac:spMk id="38" creationId="{2CDC9292-9A93-A7CA-7F4A-57251ECA8DDA}"/>
          </ac:spMkLst>
        </pc:spChg>
        <pc:spChg chg="mod">
          <ac:chgData name="Binita Gupta (binitag)" userId="2e1667b5-636b-4c95-a3b3-a8a0dc9f68da" providerId="ADAL" clId="{4219D885-C3A3-B246-9809-061715B5E4E6}" dt="2023-12-05T03:42:04.760" v="10614" actId="115"/>
          <ac:spMkLst>
            <pc:docMk/>
            <pc:sldMk cId="162017798" sldId="279"/>
            <ac:spMk id="43" creationId="{05D15E4F-AC10-CAB0-3FBB-8448750E1DBE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45" creationId="{828944E4-CE15-4371-8C9B-30384F94BA6F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47" creationId="{F9FF204D-EAA4-AB0A-A375-14F636E97A23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51" creationId="{25F9FDE3-78CE-4D3C-D9B2-A08B3E0D079F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63" creationId="{AC2D59B2-75D3-C113-38FB-781DF4ACA387}"/>
          </ac:spMkLst>
        </pc:spChg>
        <pc:spChg chg="mod">
          <ac:chgData name="Binita Gupta (binitag)" userId="2e1667b5-636b-4c95-a3b3-a8a0dc9f68da" providerId="ADAL" clId="{4219D885-C3A3-B246-9809-061715B5E4E6}" dt="2023-12-04T23:34:28.113" v="9388" actId="1076"/>
          <ac:spMkLst>
            <pc:docMk/>
            <pc:sldMk cId="162017798" sldId="279"/>
            <ac:spMk id="79" creationId="{AECF8823-2526-1E52-20BC-9245044E8BCE}"/>
          </ac:spMkLst>
        </pc:spChg>
        <pc:spChg chg="mod">
          <ac:chgData name="Binita Gupta (binitag)" userId="2e1667b5-636b-4c95-a3b3-a8a0dc9f68da" providerId="ADAL" clId="{4219D885-C3A3-B246-9809-061715B5E4E6}" dt="2023-12-05T03:14:43.040" v="9647" actId="1076"/>
          <ac:spMkLst>
            <pc:docMk/>
            <pc:sldMk cId="162017798" sldId="279"/>
            <ac:spMk id="80" creationId="{70B9A0D3-2E49-0646-17B0-F179F3269053}"/>
          </ac:spMkLst>
        </pc:spChg>
        <pc:spChg chg="mod">
          <ac:chgData name="Binita Gupta (binitag)" userId="2e1667b5-636b-4c95-a3b3-a8a0dc9f68da" providerId="ADAL" clId="{4219D885-C3A3-B246-9809-061715B5E4E6}" dt="2023-12-05T03:10:55.951" v="9585" actId="1076"/>
          <ac:spMkLst>
            <pc:docMk/>
            <pc:sldMk cId="162017798" sldId="279"/>
            <ac:spMk id="82" creationId="{C7DAAF49-6918-C2BC-6BD6-8BD2A0562494}"/>
          </ac:spMkLst>
        </pc:spChg>
        <pc:cxnChg chg="add mod">
          <ac:chgData name="Binita Gupta (binitag)" userId="2e1667b5-636b-4c95-a3b3-a8a0dc9f68da" providerId="ADAL" clId="{4219D885-C3A3-B246-9809-061715B5E4E6}" dt="2023-12-05T03:12:57.117" v="9630" actId="14100"/>
          <ac:cxnSpMkLst>
            <pc:docMk/>
            <pc:sldMk cId="162017798" sldId="279"/>
            <ac:cxnSpMk id="12" creationId="{F78C80BC-CEB0-CD73-BCC3-B98DC2D54697}"/>
          </ac:cxnSpMkLst>
        </pc:cxnChg>
        <pc:cxnChg chg="mod">
          <ac:chgData name="Binita Gupta (binitag)" userId="2e1667b5-636b-4c95-a3b3-a8a0dc9f68da" providerId="ADAL" clId="{4219D885-C3A3-B246-9809-061715B5E4E6}" dt="2023-12-04T23:38:30.960" v="9432" actId="108"/>
          <ac:cxnSpMkLst>
            <pc:docMk/>
            <pc:sldMk cId="162017798" sldId="279"/>
            <ac:cxnSpMk id="33" creationId="{C212FDC7-47C3-0BAE-8AB8-1CB923DEBA43}"/>
          </ac:cxnSpMkLst>
        </pc:cxnChg>
        <pc:cxnChg chg="mod">
          <ac:chgData name="Binita Gupta (binitag)" userId="2e1667b5-636b-4c95-a3b3-a8a0dc9f68da" providerId="ADAL" clId="{4219D885-C3A3-B246-9809-061715B5E4E6}" dt="2023-12-05T03:10:02.536" v="9576" actId="13822"/>
          <ac:cxnSpMkLst>
            <pc:docMk/>
            <pc:sldMk cId="162017798" sldId="279"/>
            <ac:cxnSpMk id="34" creationId="{009B25CC-BCE7-1911-797F-20657D885E16}"/>
          </ac:cxnSpMkLst>
        </pc:cxnChg>
        <pc:cxnChg chg="mod">
          <ac:chgData name="Binita Gupta (binitag)" userId="2e1667b5-636b-4c95-a3b3-a8a0dc9f68da" providerId="ADAL" clId="{4219D885-C3A3-B246-9809-061715B5E4E6}" dt="2023-12-05T03:10:08.686" v="9577" actId="13822"/>
          <ac:cxnSpMkLst>
            <pc:docMk/>
            <pc:sldMk cId="162017798" sldId="279"/>
            <ac:cxnSpMk id="35" creationId="{A66EBE32-3FC1-C940-1166-68EC2283CC93}"/>
          </ac:cxnSpMkLst>
        </pc:cxnChg>
        <pc:cxnChg chg="add mod">
          <ac:chgData name="Binita Gupta (binitag)" userId="2e1667b5-636b-4c95-a3b3-a8a0dc9f68da" providerId="ADAL" clId="{4219D885-C3A3-B246-9809-061715B5E4E6}" dt="2023-12-05T03:11:14.008" v="9588" actId="13822"/>
          <ac:cxnSpMkLst>
            <pc:docMk/>
            <pc:sldMk cId="162017798" sldId="279"/>
            <ac:cxnSpMk id="37" creationId="{A47EC210-DE72-737E-9397-F9115026688F}"/>
          </ac:cxnSpMkLst>
        </pc:cxnChg>
        <pc:cxnChg chg="add mod">
          <ac:chgData name="Binita Gupta (binitag)" userId="2e1667b5-636b-4c95-a3b3-a8a0dc9f68da" providerId="ADAL" clId="{4219D885-C3A3-B246-9809-061715B5E4E6}" dt="2023-12-05T03:13:10.889" v="9632" actId="14100"/>
          <ac:cxnSpMkLst>
            <pc:docMk/>
            <pc:sldMk cId="162017798" sldId="279"/>
            <ac:cxnSpMk id="39" creationId="{7191A5C7-58A4-0D5E-D3EE-DF6F27949637}"/>
          </ac:cxnSpMkLst>
        </pc:cxnChg>
        <pc:cxnChg chg="mod">
          <ac:chgData name="Binita Gupta (binitag)" userId="2e1667b5-636b-4c95-a3b3-a8a0dc9f68da" providerId="ADAL" clId="{4219D885-C3A3-B246-9809-061715B5E4E6}" dt="2023-12-04T23:38:08.996" v="9430" actId="13822"/>
          <ac:cxnSpMkLst>
            <pc:docMk/>
            <pc:sldMk cId="162017798" sldId="279"/>
            <ac:cxnSpMk id="52" creationId="{9B0AF17C-A2C9-C2C1-F6CE-15380BFCA2D4}"/>
          </ac:cxnSpMkLst>
        </pc:cxnChg>
        <pc:cxnChg chg="mod">
          <ac:chgData name="Binita Gupta (binitag)" userId="2e1667b5-636b-4c95-a3b3-a8a0dc9f68da" providerId="ADAL" clId="{4219D885-C3A3-B246-9809-061715B5E4E6}" dt="2023-12-04T23:34:28.113" v="9388" actId="1076"/>
          <ac:cxnSpMkLst>
            <pc:docMk/>
            <pc:sldMk cId="162017798" sldId="279"/>
            <ac:cxnSpMk id="54" creationId="{065A633C-02E2-29A3-2B6C-C8A4F1E6C7C4}"/>
          </ac:cxnSpMkLst>
        </pc:cxnChg>
        <pc:cxnChg chg="add mod">
          <ac:chgData name="Binita Gupta (binitag)" userId="2e1667b5-636b-4c95-a3b3-a8a0dc9f68da" providerId="ADAL" clId="{4219D885-C3A3-B246-9809-061715B5E4E6}" dt="2023-12-05T03:13:27.836" v="9634" actId="1076"/>
          <ac:cxnSpMkLst>
            <pc:docMk/>
            <pc:sldMk cId="162017798" sldId="279"/>
            <ac:cxnSpMk id="57" creationId="{B212E863-725A-925E-9AF3-A783C9FD44BF}"/>
          </ac:cxnSpMkLst>
        </pc:cxnChg>
        <pc:cxnChg chg="add mod">
          <ac:chgData name="Binita Gupta (binitag)" userId="2e1667b5-636b-4c95-a3b3-a8a0dc9f68da" providerId="ADAL" clId="{4219D885-C3A3-B246-9809-061715B5E4E6}" dt="2023-12-05T03:14:40.016" v="9646" actId="1076"/>
          <ac:cxnSpMkLst>
            <pc:docMk/>
            <pc:sldMk cId="162017798" sldId="279"/>
            <ac:cxnSpMk id="58" creationId="{8260DC68-2519-8E91-C8FA-17A61083FF73}"/>
          </ac:cxnSpMkLst>
        </pc:cxnChg>
        <pc:cxnChg chg="mod">
          <ac:chgData name="Binita Gupta (binitag)" userId="2e1667b5-636b-4c95-a3b3-a8a0dc9f68da" providerId="ADAL" clId="{4219D885-C3A3-B246-9809-061715B5E4E6}" dt="2023-12-04T23:34:28.113" v="9388" actId="1076"/>
          <ac:cxnSpMkLst>
            <pc:docMk/>
            <pc:sldMk cId="162017798" sldId="279"/>
            <ac:cxnSpMk id="74" creationId="{D21B1AF2-FC71-D79E-EB24-615308F4726E}"/>
          </ac:cxnSpMkLst>
        </pc:cxnChg>
        <pc:cxnChg chg="mod">
          <ac:chgData name="Binita Gupta (binitag)" userId="2e1667b5-636b-4c95-a3b3-a8a0dc9f68da" providerId="ADAL" clId="{4219D885-C3A3-B246-9809-061715B5E4E6}" dt="2023-12-04T23:34:28.113" v="9388" actId="1076"/>
          <ac:cxnSpMkLst>
            <pc:docMk/>
            <pc:sldMk cId="162017798" sldId="279"/>
            <ac:cxnSpMk id="75" creationId="{BEA719EF-981E-5B2F-5925-5E04CB88C42D}"/>
          </ac:cxnSpMkLst>
        </pc:cxnChg>
        <pc:cxnChg chg="del mod">
          <ac:chgData name="Binita Gupta (binitag)" userId="2e1667b5-636b-4c95-a3b3-a8a0dc9f68da" providerId="ADAL" clId="{4219D885-C3A3-B246-9809-061715B5E4E6}" dt="2023-12-04T23:38:48.892" v="9434" actId="478"/>
          <ac:cxnSpMkLst>
            <pc:docMk/>
            <pc:sldMk cId="162017798" sldId="279"/>
            <ac:cxnSpMk id="76" creationId="{E6A77C08-FA39-76A6-B1E2-A471C8FB0EA8}"/>
          </ac:cxnSpMkLst>
        </pc:cxnChg>
        <pc:cxnChg chg="mod">
          <ac:chgData name="Binita Gupta (binitag)" userId="2e1667b5-636b-4c95-a3b3-a8a0dc9f68da" providerId="ADAL" clId="{4219D885-C3A3-B246-9809-061715B5E4E6}" dt="2023-12-05T03:10:55.951" v="9585" actId="1076"/>
          <ac:cxnSpMkLst>
            <pc:docMk/>
            <pc:sldMk cId="162017798" sldId="279"/>
            <ac:cxnSpMk id="81" creationId="{2C175393-A5B1-2959-204A-25E0ED377982}"/>
          </ac:cxnSpMkLst>
        </pc:cxnChg>
      </pc:sldChg>
      <pc:sldChg chg="add del">
        <pc:chgData name="Binita Gupta (binitag)" userId="2e1667b5-636b-4c95-a3b3-a8a0dc9f68da" providerId="ADAL" clId="{4219D885-C3A3-B246-9809-061715B5E4E6}" dt="2023-12-04T23:33:05.396" v="9358" actId="2696"/>
        <pc:sldMkLst>
          <pc:docMk/>
          <pc:sldMk cId="521560215" sldId="279"/>
        </pc:sldMkLst>
      </pc:sldChg>
      <pc:sldChg chg="addSp delSp modSp add mod modNotesTx">
        <pc:chgData name="Binita Gupta (binitag)" userId="2e1667b5-636b-4c95-a3b3-a8a0dc9f68da" providerId="ADAL" clId="{4219D885-C3A3-B246-9809-061715B5E4E6}" dt="2023-12-13T22:38:09.049" v="22060" actId="1076"/>
        <pc:sldMkLst>
          <pc:docMk/>
          <pc:sldMk cId="280654529" sldId="280"/>
        </pc:sldMkLst>
        <pc:spChg chg="mod">
          <ac:chgData name="Binita Gupta (binitag)" userId="2e1667b5-636b-4c95-a3b3-a8a0dc9f68da" providerId="ADAL" clId="{4219D885-C3A3-B246-9809-061715B5E4E6}" dt="2023-12-05T03:29:10.481" v="10005" actId="20577"/>
          <ac:spMkLst>
            <pc:docMk/>
            <pc:sldMk cId="280654529" sldId="280"/>
            <ac:spMk id="2" creationId="{7500DC9F-1940-28C4-CFA6-DB7768DA3513}"/>
          </ac:spMkLst>
        </pc:spChg>
        <pc:spChg chg="add mod">
          <ac:chgData name="Binita Gupta (binitag)" userId="2e1667b5-636b-4c95-a3b3-a8a0dc9f68da" providerId="ADAL" clId="{4219D885-C3A3-B246-9809-061715B5E4E6}" dt="2023-12-13T22:38:09.049" v="22060" actId="1076"/>
          <ac:spMkLst>
            <pc:docMk/>
            <pc:sldMk cId="280654529" sldId="280"/>
            <ac:spMk id="3" creationId="{63B353A2-7BF4-E7E3-2E40-A1A5D6C2CFCD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7" creationId="{AFEB1291-2208-08CD-D3ED-A023ADE7244C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8" creationId="{3FC4F349-B56B-113D-B804-A0A8AD92E48D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9" creationId="{D21E1DB4-6783-2603-456D-B8AA7C58132D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0" creationId="{EF2B6668-64BC-EA21-447E-69029534A3C0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3" creationId="{5A8F6F75-1B3E-2A1A-CE13-FCA3E3268F53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4" creationId="{1E0868CA-C697-06E7-18B9-923C100F92EE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5" creationId="{9BCDC1B4-623F-48E8-2DEC-D060BD4135BF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6" creationId="{8E2586CD-C86E-AEB1-A58B-8C3A2AEB60B5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7" creationId="{CF8D9F55-43B3-4D2B-5F4B-89DBF0A36463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8" creationId="{A76495CE-5DC2-0F55-69A4-54EEC4E5CB49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19" creationId="{3F1A6D87-AB98-F476-E476-2208C1595E39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0" creationId="{E814277D-A67F-5BD9-054A-85F3095A1681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1" creationId="{38118A08-C11A-DB8A-8DD7-1D257BCC3F60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2" creationId="{3F88257E-B24E-F767-1599-B0E232CF2DBB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3" creationId="{75B101A9-2704-7A82-FA39-CCCE6798B3CB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4" creationId="{71CD1A5C-3161-0189-152F-3479E5D0797C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5" creationId="{D91DEC39-7D54-D1B5-578C-03DA90E58374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6" creationId="{4A532942-1227-616D-106E-770D55FD4397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7" creationId="{93897779-E0B7-9AEB-1526-45D6740D1004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8" creationId="{683A06D8-8019-E9F0-96A7-6780AA4A1047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29" creationId="{0063BE5E-C73E-76D7-5A32-3DD0B9460210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30" creationId="{2B4D87E8-6B0F-412B-C8C7-F175CB5A1E64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31" creationId="{F58326FF-C3B2-6248-0D8A-7F5E9FC747A0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36" creationId="{608AC470-441B-6318-51D6-57852897F0F8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38" creationId="{2CDC9292-9A93-A7CA-7F4A-57251ECA8DDA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0" creationId="{1C6625C7-6D78-EDF4-DD6D-C7CBBBE4B638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1" creationId="{815EB52C-3921-CE86-E025-9BBB3B0C0F8A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2" creationId="{9F8A8EA9-FC9F-F8D8-A7BA-B4BC5A191120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43" creationId="{05D15E4F-AC10-CAB0-3FBB-8448750E1DBE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4" creationId="{0B9847FB-579A-7BFC-8BA2-F57A8C4C6066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45" creationId="{828944E4-CE15-4371-8C9B-30384F94BA6F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6" creationId="{9004553F-83B3-7423-A017-801D763B4DB1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47" creationId="{F9FF204D-EAA4-AB0A-A375-14F636E97A23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8" creationId="{F28FD296-37F7-91F5-8498-3578B9B5D402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49" creationId="{E27F884E-67F6-9B42-3186-47C309C6FF63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50" creationId="{30620B5A-D05F-8E1E-7E8A-FA166222A10C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51" creationId="{25F9FDE3-78CE-4D3C-D9B2-A08B3E0D079F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53" creationId="{00EC81F5-5B30-8F4C-4318-9192E3CD4E44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55" creationId="{4D62176C-3EFC-BE7B-1E3C-C7FF30660053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56" creationId="{5E7FA900-B1ED-2075-3DA8-7943F3924FEA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59" creationId="{CA329879-EE4B-CFFA-4D71-C231D5A2F42B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0" creationId="{62A4273D-B755-1B63-035A-ABBE332B80FD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1" creationId="{B7B13618-EFCD-C5AF-3C5B-211FA22AEDE9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2" creationId="{1D24DCEC-8947-B0FD-5584-5D418528DF8F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63" creationId="{AC2D59B2-75D3-C113-38FB-781DF4ACA387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4" creationId="{37869424-AC2C-3FDC-3C31-113EAAF097F7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5" creationId="{8A9F66C3-8BB9-995C-B8DC-62B122380F82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6" creationId="{6E621C0A-3487-C28E-B2B2-8325F84BA207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67" creationId="{1C876CB7-837B-48D5-9063-029FD431F4BA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71" creationId="{AE221A67-C793-DA13-9BA3-CE81BCE3EFD6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72" creationId="{E6CACFA9-5990-B75D-7B97-37DE5B47036B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73" creationId="{85DD15F2-4829-816E-E2FE-839AB34D6323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76" creationId="{3AFC2FB0-0F1D-8778-4D55-944700FD5C61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77" creationId="{6DE44A84-D1BF-A200-20D5-2CD9E949F0EA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79" creationId="{AECF8823-2526-1E52-20BC-9245044E8BCE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80" creationId="{70B9A0D3-2E49-0646-17B0-F179F3269053}"/>
          </ac:spMkLst>
        </pc:spChg>
        <pc:spChg chg="del mod">
          <ac:chgData name="Binita Gupta (binitag)" userId="2e1667b5-636b-4c95-a3b3-a8a0dc9f68da" providerId="ADAL" clId="{4219D885-C3A3-B246-9809-061715B5E4E6}" dt="2023-12-05T03:29:52.678" v="10007" actId="478"/>
          <ac:spMkLst>
            <pc:docMk/>
            <pc:sldMk cId="280654529" sldId="280"/>
            <ac:spMk id="82" creationId="{C7DAAF49-6918-C2BC-6BD6-8BD2A0562494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84" creationId="{4BB034AF-4467-0306-4B42-A86FE9154FBC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87" creationId="{47A06838-39C3-0D4A-8E67-CAE0EB7B4026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88" creationId="{4D423861-D223-424A-B875-B7853233538C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90" creationId="{7D484D5C-6D50-E160-4FC6-9FCE7D0DCF78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91" creationId="{3A08A0EC-6C1B-0C66-4EE3-2D382E4F2209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93" creationId="{E271064B-98A0-9F3E-DC93-12906034149F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94" creationId="{2485AC15-69FD-1C44-5F5C-FF6A9E11E1C7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95" creationId="{C6D359FA-688A-8E38-0BB8-645194E195A9}"/>
          </ac:spMkLst>
        </pc:spChg>
        <pc:spChg chg="add del mod">
          <ac:chgData name="Binita Gupta (binitag)" userId="2e1667b5-636b-4c95-a3b3-a8a0dc9f68da" providerId="ADAL" clId="{4219D885-C3A3-B246-9809-061715B5E4E6}" dt="2023-12-05T03:43:01.922" v="10623"/>
          <ac:spMkLst>
            <pc:docMk/>
            <pc:sldMk cId="280654529" sldId="280"/>
            <ac:spMk id="97" creationId="{124F44AB-3FB3-89CE-7990-B9C51B06D754}"/>
          </ac:spMkLst>
        </pc:spChg>
        <pc:picChg chg="add del mod">
          <ac:chgData name="Binita Gupta (binitag)" userId="2e1667b5-636b-4c95-a3b3-a8a0dc9f68da" providerId="ADAL" clId="{4219D885-C3A3-B246-9809-061715B5E4E6}" dt="2023-12-05T03:37:08.738" v="10556" actId="478"/>
          <ac:picMkLst>
            <pc:docMk/>
            <pc:sldMk cId="280654529" sldId="280"/>
            <ac:picMk id="11" creationId="{EC59E099-6368-C99A-9C25-BEA911B1541B}"/>
          </ac:picMkLst>
        </pc:picChg>
        <pc:picChg chg="add del mod">
          <ac:chgData name="Binita Gupta (binitag)" userId="2e1667b5-636b-4c95-a3b3-a8a0dc9f68da" providerId="ADAL" clId="{4219D885-C3A3-B246-9809-061715B5E4E6}" dt="2023-12-05T03:42:49.767" v="10621" actId="478"/>
          <ac:picMkLst>
            <pc:docMk/>
            <pc:sldMk cId="280654529" sldId="280"/>
            <ac:picMk id="32" creationId="{5542E113-42B6-30B1-9C14-7B72964FBA33}"/>
          </ac:picMkLst>
        </pc:picChg>
        <pc:picChg chg="add del mod">
          <ac:chgData name="Binita Gupta (binitag)" userId="2e1667b5-636b-4c95-a3b3-a8a0dc9f68da" providerId="ADAL" clId="{4219D885-C3A3-B246-9809-061715B5E4E6}" dt="2023-12-05T03:43:56.695" v="10636" actId="478"/>
          <ac:picMkLst>
            <pc:docMk/>
            <pc:sldMk cId="280654529" sldId="280"/>
            <ac:picMk id="101" creationId="{5FD9C552-2265-2E1F-FBB9-B344CC4DA927}"/>
          </ac:picMkLst>
        </pc:picChg>
        <pc:picChg chg="add del mod">
          <ac:chgData name="Binita Gupta (binitag)" userId="2e1667b5-636b-4c95-a3b3-a8a0dc9f68da" providerId="ADAL" clId="{4219D885-C3A3-B246-9809-061715B5E4E6}" dt="2023-12-05T17:30:36.440" v="15516" actId="478"/>
          <ac:picMkLst>
            <pc:docMk/>
            <pc:sldMk cId="280654529" sldId="280"/>
            <ac:picMk id="102" creationId="{3BDF9189-BB18-765D-309A-9038F921A935}"/>
          </ac:picMkLst>
        </pc:picChg>
        <pc:picChg chg="add mod">
          <ac:chgData name="Binita Gupta (binitag)" userId="2e1667b5-636b-4c95-a3b3-a8a0dc9f68da" providerId="ADAL" clId="{4219D885-C3A3-B246-9809-061715B5E4E6}" dt="2023-12-13T22:38:05.596" v="22059" actId="1076"/>
          <ac:picMkLst>
            <pc:docMk/>
            <pc:sldMk cId="280654529" sldId="280"/>
            <ac:picMk id="103" creationId="{8896E40C-1443-2318-1C98-976CABDD6BC1}"/>
          </ac:picMkLst>
        </pc:pic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12" creationId="{F78C80BC-CEB0-CD73-BCC3-B98DC2D54697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33" creationId="{C212FDC7-47C3-0BAE-8AB8-1CB923DEBA43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34" creationId="{009B25CC-BCE7-1911-797F-20657D885E16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35" creationId="{A66EBE32-3FC1-C940-1166-68EC2283CC93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37" creationId="{A47EC210-DE72-737E-9397-F9115026688F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39" creationId="{7191A5C7-58A4-0D5E-D3EE-DF6F27949637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52" creationId="{9B0AF17C-A2C9-C2C1-F6CE-15380BFCA2D4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54" creationId="{065A633C-02E2-29A3-2B6C-C8A4F1E6C7C4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57" creationId="{B212E863-725A-925E-9AF3-A783C9FD44BF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58" creationId="{8260DC68-2519-8E91-C8FA-17A61083FF73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68" creationId="{D438A0A3-4345-DE15-EF73-2EE78E584786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69" creationId="{0CA3174E-553F-3C2F-F67E-182663D78008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70" creationId="{8DE950A7-E2BC-9CDA-C5ED-BB5EDFB0F914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74" creationId="{D21B1AF2-FC71-D79E-EB24-615308F4726E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75" creationId="{BEA719EF-981E-5B2F-5925-5E04CB88C42D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78" creationId="{5BFC1576-B2F1-9D3D-D7CE-C297EFB4D401}"/>
          </ac:cxnSpMkLst>
        </pc:cxnChg>
        <pc:cxnChg chg="del mod">
          <ac:chgData name="Binita Gupta (binitag)" userId="2e1667b5-636b-4c95-a3b3-a8a0dc9f68da" providerId="ADAL" clId="{4219D885-C3A3-B246-9809-061715B5E4E6}" dt="2023-12-05T03:29:52.678" v="10007" actId="478"/>
          <ac:cxnSpMkLst>
            <pc:docMk/>
            <pc:sldMk cId="280654529" sldId="280"/>
            <ac:cxnSpMk id="81" creationId="{2C175393-A5B1-2959-204A-25E0ED377982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83" creationId="{461AE847-6F81-EE79-A4FE-ACCE88051E38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85" creationId="{2C11FDCC-1600-F072-0A35-ED72CE3D5A3D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86" creationId="{07805A8C-98C8-E97D-5CBB-EE7E16359525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89" creationId="{1EF1467C-5AC6-25BC-20E3-24180877729C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92" creationId="{7858C6A8-5779-24B8-7205-F11D5F646D5A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96" creationId="{887321F0-6F3F-CFC7-BCC9-924782C0E49E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98" creationId="{931FEC53-3F79-5C4E-232D-E311C229B2A2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99" creationId="{AA79EB9B-0E9C-6847-F22B-682388C17ED3}"/>
          </ac:cxnSpMkLst>
        </pc:cxnChg>
        <pc:cxnChg chg="add del mod">
          <ac:chgData name="Binita Gupta (binitag)" userId="2e1667b5-636b-4c95-a3b3-a8a0dc9f68da" providerId="ADAL" clId="{4219D885-C3A3-B246-9809-061715B5E4E6}" dt="2023-12-05T03:43:01.922" v="10623"/>
          <ac:cxnSpMkLst>
            <pc:docMk/>
            <pc:sldMk cId="280654529" sldId="280"/>
            <ac:cxnSpMk id="100" creationId="{17C3B5DD-DD33-42D5-E032-88D896942F8B}"/>
          </ac:cxnSpMkLst>
        </pc:cxnChg>
      </pc:sldChg>
      <pc:sldChg chg="add del">
        <pc:chgData name="Binita Gupta (binitag)" userId="2e1667b5-636b-4c95-a3b3-a8a0dc9f68da" providerId="ADAL" clId="{4219D885-C3A3-B246-9809-061715B5E4E6}" dt="2023-12-05T20:51:39.691" v="18241" actId="2696"/>
        <pc:sldMkLst>
          <pc:docMk/>
          <pc:sldMk cId="436142950" sldId="281"/>
        </pc:sldMkLst>
      </pc:sldChg>
      <pc:sldChg chg="modSp add mod ord">
        <pc:chgData name="Binita Gupta (binitag)" userId="2e1667b5-636b-4c95-a3b3-a8a0dc9f68da" providerId="ADAL" clId="{4219D885-C3A3-B246-9809-061715B5E4E6}" dt="2023-12-13T22:39:11.812" v="22102" actId="20577"/>
        <pc:sldMkLst>
          <pc:docMk/>
          <pc:sldMk cId="1899805933" sldId="282"/>
        </pc:sldMkLst>
        <pc:spChg chg="mod">
          <ac:chgData name="Binita Gupta (binitag)" userId="2e1667b5-636b-4c95-a3b3-a8a0dc9f68da" providerId="ADAL" clId="{4219D885-C3A3-B246-9809-061715B5E4E6}" dt="2023-12-05T18:54:54.856" v="18135" actId="20577"/>
          <ac:spMkLst>
            <pc:docMk/>
            <pc:sldMk cId="1899805933" sldId="28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13T22:39:11.812" v="22102" actId="20577"/>
          <ac:spMkLst>
            <pc:docMk/>
            <pc:sldMk cId="1899805933" sldId="282"/>
            <ac:spMk id="4098" creationId="{00000000-0000-0000-0000-000000000000}"/>
          </ac:spMkLst>
        </pc:spChg>
      </pc:sldChg>
      <pc:sldChg chg="modSp add mod">
        <pc:chgData name="Binita Gupta (binitag)" userId="2e1667b5-636b-4c95-a3b3-a8a0dc9f68da" providerId="ADAL" clId="{4219D885-C3A3-B246-9809-061715B5E4E6}" dt="2023-12-15T06:48:47.555" v="23495" actId="20577"/>
        <pc:sldMkLst>
          <pc:docMk/>
          <pc:sldMk cId="1300546902" sldId="283"/>
        </pc:sldMkLst>
        <pc:spChg chg="mod">
          <ac:chgData name="Binita Gupta (binitag)" userId="2e1667b5-636b-4c95-a3b3-a8a0dc9f68da" providerId="ADAL" clId="{4219D885-C3A3-B246-9809-061715B5E4E6}" dt="2023-12-05T18:55:19.249" v="18145" actId="20577"/>
          <ac:spMkLst>
            <pc:docMk/>
            <pc:sldMk cId="1300546902" sldId="283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15T06:48:47.555" v="23495" actId="20577"/>
          <ac:spMkLst>
            <pc:docMk/>
            <pc:sldMk cId="1300546902" sldId="283"/>
            <ac:spMk id="4098" creationId="{00000000-0000-0000-0000-000000000000}"/>
          </ac:spMkLst>
        </pc:spChg>
      </pc:sldChg>
      <pc:sldChg chg="addSp delSp modSp new mod modClrScheme chgLayout">
        <pc:chgData name="Binita Gupta (binitag)" userId="2e1667b5-636b-4c95-a3b3-a8a0dc9f68da" providerId="ADAL" clId="{4219D885-C3A3-B246-9809-061715B5E4E6}" dt="2023-12-14T08:45:34.161" v="23472" actId="14100"/>
        <pc:sldMkLst>
          <pc:docMk/>
          <pc:sldMk cId="2526981430" sldId="284"/>
        </pc:sldMkLst>
        <pc:spChg chg="mod">
          <ac:chgData name="Binita Gupta (binitag)" userId="2e1667b5-636b-4c95-a3b3-a8a0dc9f68da" providerId="ADAL" clId="{4219D885-C3A3-B246-9809-061715B5E4E6}" dt="2023-12-14T08:32:47.909" v="22120" actId="120"/>
          <ac:spMkLst>
            <pc:docMk/>
            <pc:sldMk cId="2526981430" sldId="284"/>
            <ac:spMk id="2" creationId="{27B2087D-0A6E-C019-4271-78E632268575}"/>
          </ac:spMkLst>
        </pc:spChg>
        <pc:spChg chg="add del">
          <ac:chgData name="Binita Gupta (binitag)" userId="2e1667b5-636b-4c95-a3b3-a8a0dc9f68da" providerId="ADAL" clId="{4219D885-C3A3-B246-9809-061715B5E4E6}" dt="2023-12-05T20:39:09.811" v="18173" actId="26606"/>
          <ac:spMkLst>
            <pc:docMk/>
            <pc:sldMk cId="2526981430" sldId="284"/>
            <ac:spMk id="3" creationId="{4AD6D142-1C2D-0A32-EC71-9CF763D72457}"/>
          </ac:spMkLst>
        </pc:spChg>
        <pc:spChg chg="add mod">
          <ac:chgData name="Binita Gupta (binitag)" userId="2e1667b5-636b-4c95-a3b3-a8a0dc9f68da" providerId="ADAL" clId="{4219D885-C3A3-B246-9809-061715B5E4E6}" dt="2023-12-14T08:45:34.161" v="23472" actId="14100"/>
          <ac:spMkLst>
            <pc:docMk/>
            <pc:sldMk cId="2526981430" sldId="284"/>
            <ac:spMk id="3" creationId="{5000CBDF-4D1B-2FE9-1ED7-CAD99530F945}"/>
          </ac:spMkLst>
        </pc:spChg>
        <pc:spChg chg="mod ord">
          <ac:chgData name="Binita Gupta (binitag)" userId="2e1667b5-636b-4c95-a3b3-a8a0dc9f68da" providerId="ADAL" clId="{4219D885-C3A3-B246-9809-061715B5E4E6}" dt="2023-12-14T08:32:12.550" v="22105" actId="26606"/>
          <ac:spMkLst>
            <pc:docMk/>
            <pc:sldMk cId="2526981430" sldId="284"/>
            <ac:spMk id="4" creationId="{FF0C016F-7FE1-F97A-FD85-0BA343643E39}"/>
          </ac:spMkLst>
        </pc:spChg>
        <pc:spChg chg="mod ord">
          <ac:chgData name="Binita Gupta (binitag)" userId="2e1667b5-636b-4c95-a3b3-a8a0dc9f68da" providerId="ADAL" clId="{4219D885-C3A3-B246-9809-061715B5E4E6}" dt="2023-12-14T08:32:12.550" v="22105" actId="26606"/>
          <ac:spMkLst>
            <pc:docMk/>
            <pc:sldMk cId="2526981430" sldId="284"/>
            <ac:spMk id="5" creationId="{E32EB053-F915-009B-C175-82274A7BB6E8}"/>
          </ac:spMkLst>
        </pc:spChg>
        <pc:spChg chg="mod ord">
          <ac:chgData name="Binita Gupta (binitag)" userId="2e1667b5-636b-4c95-a3b3-a8a0dc9f68da" providerId="ADAL" clId="{4219D885-C3A3-B246-9809-061715B5E4E6}" dt="2023-12-14T08:32:12.550" v="22105" actId="26606"/>
          <ac:spMkLst>
            <pc:docMk/>
            <pc:sldMk cId="2526981430" sldId="284"/>
            <ac:spMk id="6" creationId="{5092E549-D332-E1D5-8F11-78CC67EFEFC6}"/>
          </ac:spMkLst>
        </pc:spChg>
        <pc:spChg chg="add del">
          <ac:chgData name="Binita Gupta (binitag)" userId="2e1667b5-636b-4c95-a3b3-a8a0dc9f68da" providerId="ADAL" clId="{4219D885-C3A3-B246-9809-061715B5E4E6}" dt="2023-12-05T20:41:24.174" v="18206" actId="22"/>
          <ac:spMkLst>
            <pc:docMk/>
            <pc:sldMk cId="2526981430" sldId="284"/>
            <ac:spMk id="8" creationId="{13711318-85A6-DC5C-403C-2A086EDF1BAC}"/>
          </ac:spMkLst>
        </pc:spChg>
        <pc:spChg chg="add del mod">
          <ac:chgData name="Binita Gupta (binitag)" userId="2e1667b5-636b-4c95-a3b3-a8a0dc9f68da" providerId="ADAL" clId="{4219D885-C3A3-B246-9809-061715B5E4E6}" dt="2023-12-13T20:34:25.092" v="21192" actId="478"/>
          <ac:spMkLst>
            <pc:docMk/>
            <pc:sldMk cId="2526981430" sldId="284"/>
            <ac:spMk id="12" creationId="{2B3AD352-169E-2D51-308F-C2F69172DD12}"/>
          </ac:spMkLst>
        </pc:spChg>
        <pc:spChg chg="add del mod">
          <ac:chgData name="Binita Gupta (binitag)" userId="2e1667b5-636b-4c95-a3b3-a8a0dc9f68da" providerId="ADAL" clId="{4219D885-C3A3-B246-9809-061715B5E4E6}" dt="2023-12-05T20:50:29.874" v="18225" actId="26606"/>
          <ac:spMkLst>
            <pc:docMk/>
            <pc:sldMk cId="2526981430" sldId="284"/>
            <ac:spMk id="15" creationId="{F1BDE67B-830C-D86E-871F-6150FA103AD8}"/>
          </ac:spMkLst>
        </pc:spChg>
        <pc:spChg chg="add del mod">
          <ac:chgData name="Binita Gupta (binitag)" userId="2e1667b5-636b-4c95-a3b3-a8a0dc9f68da" providerId="ADAL" clId="{4219D885-C3A3-B246-9809-061715B5E4E6}" dt="2023-12-05T20:51:12.422" v="18236" actId="478"/>
          <ac:spMkLst>
            <pc:docMk/>
            <pc:sldMk cId="2526981430" sldId="284"/>
            <ac:spMk id="17" creationId="{775765B8-DF5A-2A27-E1E7-6A7142C66143}"/>
          </ac:spMkLst>
        </pc:spChg>
        <pc:spChg chg="add del mod">
          <ac:chgData name="Binita Gupta (binitag)" userId="2e1667b5-636b-4c95-a3b3-a8a0dc9f68da" providerId="ADAL" clId="{4219D885-C3A3-B246-9809-061715B5E4E6}" dt="2023-12-05T20:39:09.807" v="18172" actId="26606"/>
          <ac:spMkLst>
            <pc:docMk/>
            <pc:sldMk cId="2526981430" sldId="284"/>
            <ac:spMk id="1027" creationId="{30C6BF6C-A0A1-2F45-2D9C-C19B1A96D291}"/>
          </ac:spMkLst>
        </pc:spChg>
        <pc:spChg chg="add del mod">
          <ac:chgData name="Binita Gupta (binitag)" userId="2e1667b5-636b-4c95-a3b3-a8a0dc9f68da" providerId="ADAL" clId="{4219D885-C3A3-B246-9809-061715B5E4E6}" dt="2023-12-05T20:39:02.907" v="18168" actId="26606"/>
          <ac:spMkLst>
            <pc:docMk/>
            <pc:sldMk cId="2526981430" sldId="284"/>
            <ac:spMk id="1030" creationId="{3FB8D32B-91AE-2413-2F61-BE17E079B243}"/>
          </ac:spMkLst>
        </pc:spChg>
        <pc:spChg chg="add del mod">
          <ac:chgData name="Binita Gupta (binitag)" userId="2e1667b5-636b-4c95-a3b3-a8a0dc9f68da" providerId="ADAL" clId="{4219D885-C3A3-B246-9809-061715B5E4E6}" dt="2023-12-05T20:39:09.807" v="18172" actId="26606"/>
          <ac:spMkLst>
            <pc:docMk/>
            <pc:sldMk cId="2526981430" sldId="284"/>
            <ac:spMk id="1032" creationId="{A9BAD067-E9AB-D5B9-6F18-D380EC7304E8}"/>
          </ac:spMkLst>
        </pc:spChg>
        <pc:spChg chg="add del mod">
          <ac:chgData name="Binita Gupta (binitag)" userId="2e1667b5-636b-4c95-a3b3-a8a0dc9f68da" providerId="ADAL" clId="{4219D885-C3A3-B246-9809-061715B5E4E6}" dt="2023-12-05T20:39:09.807" v="18172" actId="26606"/>
          <ac:spMkLst>
            <pc:docMk/>
            <pc:sldMk cId="2526981430" sldId="284"/>
            <ac:spMk id="1034" creationId="{23C2F50E-5000-D251-965A-7BF1D69EE402}"/>
          </ac:spMkLst>
        </pc:spChg>
        <pc:spChg chg="add del mod">
          <ac:chgData name="Binita Gupta (binitag)" userId="2e1667b5-636b-4c95-a3b3-a8a0dc9f68da" providerId="ADAL" clId="{4219D885-C3A3-B246-9809-061715B5E4E6}" dt="2023-12-05T20:39:47.792" v="18179" actId="478"/>
          <ac:spMkLst>
            <pc:docMk/>
            <pc:sldMk cId="2526981430" sldId="284"/>
            <ac:spMk id="1036" creationId="{3FB8D32B-91AE-2413-2F61-BE17E079B243}"/>
          </ac:spMkLst>
        </pc:spChg>
        <pc:picChg chg="add del mod">
          <ac:chgData name="Binita Gupta (binitag)" userId="2e1667b5-636b-4c95-a3b3-a8a0dc9f68da" providerId="ADAL" clId="{4219D885-C3A3-B246-9809-061715B5E4E6}" dt="2023-12-05T20:42:23.552" v="18215" actId="478"/>
          <ac:picMkLst>
            <pc:docMk/>
            <pc:sldMk cId="2526981430" sldId="284"/>
            <ac:picMk id="9" creationId="{F8244637-13CC-A9D9-88F1-B74085886A36}"/>
          </ac:picMkLst>
        </pc:picChg>
        <pc:picChg chg="add del mod ord">
          <ac:chgData name="Binita Gupta (binitag)" userId="2e1667b5-636b-4c95-a3b3-a8a0dc9f68da" providerId="ADAL" clId="{4219D885-C3A3-B246-9809-061715B5E4E6}" dt="2023-12-14T08:31:50.412" v="22103" actId="478"/>
          <ac:picMkLst>
            <pc:docMk/>
            <pc:sldMk cId="2526981430" sldId="284"/>
            <ac:picMk id="10" creationId="{A7A7982D-5341-F635-3BDE-E2FBD844D6C7}"/>
          </ac:picMkLst>
        </pc:picChg>
        <pc:picChg chg="add del mod ord">
          <ac:chgData name="Binita Gupta (binitag)" userId="2e1667b5-636b-4c95-a3b3-a8a0dc9f68da" providerId="ADAL" clId="{4219D885-C3A3-B246-9809-061715B5E4E6}" dt="2023-12-05T20:41:09.233" v="18203" actId="478"/>
          <ac:picMkLst>
            <pc:docMk/>
            <pc:sldMk cId="2526981430" sldId="284"/>
            <ac:picMk id="1025" creationId="{131785A2-21D6-D832-A06E-DEAAC6FF476F}"/>
          </ac:picMkLst>
        </pc:picChg>
        <pc:picChg chg="add mod">
          <ac:chgData name="Binita Gupta (binitag)" userId="2e1667b5-636b-4c95-a3b3-a8a0dc9f68da" providerId="ADAL" clId="{4219D885-C3A3-B246-9809-061715B5E4E6}" dt="2023-12-14T08:45:20.910" v="23469" actId="1076"/>
          <ac:picMkLst>
            <pc:docMk/>
            <pc:sldMk cId="2526981430" sldId="284"/>
            <ac:picMk id="1025" creationId="{D89E075A-040E-10F0-4D8A-AE6691E08824}"/>
          </ac:picMkLst>
        </pc:picChg>
        <pc:picChg chg="add del mod">
          <ac:chgData name="Binita Gupta (binitag)" userId="2e1667b5-636b-4c95-a3b3-a8a0dc9f68da" providerId="ADAL" clId="{4219D885-C3A3-B246-9809-061715B5E4E6}" dt="2023-12-05T20:42:14.393" v="18212" actId="478"/>
          <ac:picMkLst>
            <pc:docMk/>
            <pc:sldMk cId="2526981430" sldId="284"/>
            <ac:picMk id="1026" creationId="{718ED867-D535-376E-F72C-03542BA1EACA}"/>
          </ac:picMkLst>
        </pc:picChg>
        <pc:picChg chg="add del mod">
          <ac:chgData name="Binita Gupta (binitag)" userId="2e1667b5-636b-4c95-a3b3-a8a0dc9f68da" providerId="ADAL" clId="{4219D885-C3A3-B246-9809-061715B5E4E6}" dt="2023-12-05T20:46:02.868" v="18220" actId="478"/>
          <ac:picMkLst>
            <pc:docMk/>
            <pc:sldMk cId="2526981430" sldId="284"/>
            <ac:picMk id="1028" creationId="{A425ED4B-1D49-61F9-8922-912E3965BC04}"/>
          </ac:picMkLst>
        </pc:picChg>
        <pc:picChg chg="add del">
          <ac:chgData name="Binita Gupta (binitag)" userId="2e1667b5-636b-4c95-a3b3-a8a0dc9f68da" providerId="ADAL" clId="{4219D885-C3A3-B246-9809-061715B5E4E6}" dt="2023-12-05T20:44:36.798" v="18219" actId="478"/>
          <ac:picMkLst>
            <pc:docMk/>
            <pc:sldMk cId="2526981430" sldId="284"/>
            <ac:picMk id="1029" creationId="{3A8EA094-F285-512A-53F4-7DA4444D021C}"/>
          </ac:picMkLst>
        </pc:picChg>
      </pc:sldChg>
      <pc:sldChg chg="new del">
        <pc:chgData name="Binita Gupta (binitag)" userId="2e1667b5-636b-4c95-a3b3-a8a0dc9f68da" providerId="ADAL" clId="{4219D885-C3A3-B246-9809-061715B5E4E6}" dt="2023-12-05T20:52:47.966" v="18267" actId="2696"/>
        <pc:sldMkLst>
          <pc:docMk/>
          <pc:sldMk cId="4190915500" sldId="285"/>
        </pc:sldMkLst>
      </pc:sldChg>
      <pc:sldChg chg="modSp new mod ord">
        <pc:chgData name="Binita Gupta (binitag)" userId="2e1667b5-636b-4c95-a3b3-a8a0dc9f68da" providerId="ADAL" clId="{4219D885-C3A3-B246-9809-061715B5E4E6}" dt="2023-12-05T20:53:05.808" v="18271" actId="20578"/>
        <pc:sldMkLst>
          <pc:docMk/>
          <pc:sldMk cId="2864949768" sldId="286"/>
        </pc:sldMkLst>
        <pc:spChg chg="mod">
          <ac:chgData name="Binita Gupta (binitag)" userId="2e1667b5-636b-4c95-a3b3-a8a0dc9f68da" providerId="ADAL" clId="{4219D885-C3A3-B246-9809-061715B5E4E6}" dt="2023-12-05T20:52:46.148" v="18266" actId="1076"/>
          <ac:spMkLst>
            <pc:docMk/>
            <pc:sldMk cId="2864949768" sldId="286"/>
            <ac:spMk id="2" creationId="{A81E7C9E-0C7A-A2CE-CEA8-0981CFE9239F}"/>
          </ac:spMkLst>
        </pc:spChg>
      </pc:sldChg>
      <pc:sldChg chg="modSp add mod">
        <pc:chgData name="Binita Gupta (binitag)" userId="2e1667b5-636b-4c95-a3b3-a8a0dc9f68da" providerId="ADAL" clId="{4219D885-C3A3-B246-9809-061715B5E4E6}" dt="2023-12-13T20:20:33.880" v="20948" actId="20577"/>
        <pc:sldMkLst>
          <pc:docMk/>
          <pc:sldMk cId="3160937320" sldId="287"/>
        </pc:sldMkLst>
        <pc:spChg chg="mod">
          <ac:chgData name="Binita Gupta (binitag)" userId="2e1667b5-636b-4c95-a3b3-a8a0dc9f68da" providerId="ADAL" clId="{4219D885-C3A3-B246-9809-061715B5E4E6}" dt="2023-12-13T20:20:33.880" v="20948" actId="20577"/>
          <ac:spMkLst>
            <pc:docMk/>
            <pc:sldMk cId="3160937320" sldId="287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4219D885-C3A3-B246-9809-061715B5E4E6}" dt="2023-12-06T05:36:49.422" v="20857" actId="20577"/>
          <ac:spMkLst>
            <pc:docMk/>
            <pc:sldMk cId="3160937320" sldId="287"/>
            <ac:spMk id="11265" creationId="{00000000-0000-0000-0000-000000000000}"/>
          </ac:spMkLst>
        </pc:spChg>
      </pc:sldChg>
      <pc:sldChg chg="addSp delSp modSp add mod modClrScheme chgLayout">
        <pc:chgData name="Binita Gupta (binitag)" userId="2e1667b5-636b-4c95-a3b3-a8a0dc9f68da" providerId="ADAL" clId="{4219D885-C3A3-B246-9809-061715B5E4E6}" dt="2023-12-16T16:19:05.886" v="23506" actId="1076"/>
        <pc:sldMkLst>
          <pc:docMk/>
          <pc:sldMk cId="1975120734" sldId="288"/>
        </pc:sldMkLst>
        <pc:spChg chg="mod">
          <ac:chgData name="Binita Gupta (binitag)" userId="2e1667b5-636b-4c95-a3b3-a8a0dc9f68da" providerId="ADAL" clId="{4219D885-C3A3-B246-9809-061715B5E4E6}" dt="2023-12-16T16:18:57.767" v="23503" actId="27636"/>
          <ac:spMkLst>
            <pc:docMk/>
            <pc:sldMk cId="1975120734" sldId="288"/>
            <ac:spMk id="2" creationId="{27B2087D-0A6E-C019-4271-78E632268575}"/>
          </ac:spMkLst>
        </pc:spChg>
        <pc:spChg chg="mod">
          <ac:chgData name="Binita Gupta (binitag)" userId="2e1667b5-636b-4c95-a3b3-a8a0dc9f68da" providerId="ADAL" clId="{4219D885-C3A3-B246-9809-061715B5E4E6}" dt="2023-12-16T16:19:05.886" v="23506" actId="1076"/>
          <ac:spMkLst>
            <pc:docMk/>
            <pc:sldMk cId="1975120734" sldId="288"/>
            <ac:spMk id="3" creationId="{5000CBDF-4D1B-2FE9-1ED7-CAD99530F945}"/>
          </ac:spMkLst>
        </pc:spChg>
        <pc:spChg chg="mod ord">
          <ac:chgData name="Binita Gupta (binitag)" userId="2e1667b5-636b-4c95-a3b3-a8a0dc9f68da" providerId="ADAL" clId="{4219D885-C3A3-B246-9809-061715B5E4E6}" dt="2023-12-16T16:18:43.382" v="23497" actId="26606"/>
          <ac:spMkLst>
            <pc:docMk/>
            <pc:sldMk cId="1975120734" sldId="288"/>
            <ac:spMk id="4" creationId="{FF0C016F-7FE1-F97A-FD85-0BA343643E39}"/>
          </ac:spMkLst>
        </pc:spChg>
        <pc:spChg chg="mod ord">
          <ac:chgData name="Binita Gupta (binitag)" userId="2e1667b5-636b-4c95-a3b3-a8a0dc9f68da" providerId="ADAL" clId="{4219D885-C3A3-B246-9809-061715B5E4E6}" dt="2023-12-16T16:18:43.382" v="23497" actId="26606"/>
          <ac:spMkLst>
            <pc:docMk/>
            <pc:sldMk cId="1975120734" sldId="288"/>
            <ac:spMk id="5" creationId="{E32EB053-F915-009B-C175-82274A7BB6E8}"/>
          </ac:spMkLst>
        </pc:spChg>
        <pc:spChg chg="mod ord">
          <ac:chgData name="Binita Gupta (binitag)" userId="2e1667b5-636b-4c95-a3b3-a8a0dc9f68da" providerId="ADAL" clId="{4219D885-C3A3-B246-9809-061715B5E4E6}" dt="2023-12-16T16:18:43.382" v="23497" actId="26606"/>
          <ac:spMkLst>
            <pc:docMk/>
            <pc:sldMk cId="1975120734" sldId="288"/>
            <ac:spMk id="6" creationId="{5092E549-D332-E1D5-8F11-78CC67EFEFC6}"/>
          </ac:spMkLst>
        </pc:spChg>
        <pc:picChg chg="del">
          <ac:chgData name="Binita Gupta (binitag)" userId="2e1667b5-636b-4c95-a3b3-a8a0dc9f68da" providerId="ADAL" clId="{4219D885-C3A3-B246-9809-061715B5E4E6}" dt="2023-12-14T08:46:02.474" v="23482" actId="478"/>
          <ac:picMkLst>
            <pc:docMk/>
            <pc:sldMk cId="1975120734" sldId="288"/>
            <ac:picMk id="1025" creationId="{D89E075A-040E-10F0-4D8A-AE6691E08824}"/>
          </ac:picMkLst>
        </pc:picChg>
        <pc:picChg chg="add mod">
          <ac:chgData name="Binita Gupta (binitag)" userId="2e1667b5-636b-4c95-a3b3-a8a0dc9f68da" providerId="ADAL" clId="{4219D885-C3A3-B246-9809-061715B5E4E6}" dt="2023-12-16T16:19:02.930" v="23505" actId="14100"/>
          <ac:picMkLst>
            <pc:docMk/>
            <pc:sldMk cId="1975120734" sldId="288"/>
            <ac:picMk id="2049" creationId="{CE490A7E-4CFB-7B0B-194E-FCAE345C5FA3}"/>
          </ac:picMkLst>
        </pc:picChg>
      </pc:sldChg>
      <pc:sldMasterChg chg="modSp mod modSldLayout">
        <pc:chgData name="Binita Gupta (binitag)" userId="2e1667b5-636b-4c95-a3b3-a8a0dc9f68da" providerId="ADAL" clId="{4219D885-C3A3-B246-9809-061715B5E4E6}" dt="2023-12-06T07:07:00.002" v="20872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4219D885-C3A3-B246-9809-061715B5E4E6}" dt="2023-12-06T07:07:00.002" v="20872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Binita Gupta (binitag)" userId="2e1667b5-636b-4c95-a3b3-a8a0dc9f68da" providerId="ADAL" clId="{4219D885-C3A3-B246-9809-061715B5E4E6}" dt="2023-12-06T07:06:45.343" v="20860"/>
          <pc:sldLayoutMkLst>
            <pc:docMk/>
            <pc:sldMasterMk cId="0" sldId="2147483648"/>
            <pc:sldLayoutMk cId="0" sldId="2147483649"/>
          </pc:sldLayoutMkLst>
          <pc:spChg chg="add del mod">
            <ac:chgData name="Binita Gupta (binitag)" userId="2e1667b5-636b-4c95-a3b3-a8a0dc9f68da" providerId="ADAL" clId="{4219D885-C3A3-B246-9809-061715B5E4E6}" dt="2023-12-06T07:06:45.343" v="20860"/>
            <ac:spMkLst>
              <pc:docMk/>
              <pc:sldMasterMk cId="0" sldId="2147483648"/>
              <pc:sldLayoutMk cId="0" sldId="2147483649"/>
              <ac:spMk id="7" creationId="{8BC4EE14-9C2B-5DC5-E66D-9A1A63434E0F}"/>
            </ac:spMkLst>
          </pc:spChg>
        </pc:sldLayoutChg>
      </pc:sldMasterChg>
    </pc:docChg>
  </pc:docChgLst>
  <pc:docChgLst>
    <pc:chgData name="Binita Gupta (binitag)" userId="2e1667b5-636b-4c95-a3b3-a8a0dc9f68da" providerId="ADAL" clId="{3DBABFBF-4607-BE4F-BEF9-5BAFB9ED4A26}"/>
    <pc:docChg chg="undo custSel addSld delSld modSld sldOrd modMainMaster">
      <pc:chgData name="Binita Gupta (binitag)" userId="2e1667b5-636b-4c95-a3b3-a8a0dc9f68da" providerId="ADAL" clId="{3DBABFBF-4607-BE4F-BEF9-5BAFB9ED4A26}" dt="2024-01-16T16:36:10.665" v="17669" actId="20577"/>
      <pc:docMkLst>
        <pc:docMk/>
      </pc:docMkLst>
      <pc:sldChg chg="addSp delSp modSp mod">
        <pc:chgData name="Binita Gupta (binitag)" userId="2e1667b5-636b-4c95-a3b3-a8a0dc9f68da" providerId="ADAL" clId="{3DBABFBF-4607-BE4F-BEF9-5BAFB9ED4A26}" dt="2024-01-12T21:29:06.462" v="13621"/>
        <pc:sldMkLst>
          <pc:docMk/>
          <pc:sldMk cId="0" sldId="256"/>
        </pc:sldMkLst>
        <pc:spChg chg="add del mod">
          <ac:chgData name="Binita Gupta (binitag)" userId="2e1667b5-636b-4c95-a3b3-a8a0dc9f68da" providerId="ADAL" clId="{3DBABFBF-4607-BE4F-BEF9-5BAFB9ED4A26}" dt="2024-01-12T21:29:06.462" v="13621"/>
          <ac:spMkLst>
            <pc:docMk/>
            <pc:sldMk cId="0" sldId="256"/>
            <ac:spMk id="3" creationId="{321C0BC8-62DD-9B8F-61BC-21630C260922}"/>
          </ac:spMkLst>
        </pc:spChg>
        <pc:graphicFrameChg chg="mod">
          <ac:chgData name="Binita Gupta (binitag)" userId="2e1667b5-636b-4c95-a3b3-a8a0dc9f68da" providerId="ADAL" clId="{3DBABFBF-4607-BE4F-BEF9-5BAFB9ED4A26}" dt="2024-01-10T16:57:51.584" v="691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ord">
        <pc:chgData name="Binita Gupta (binitag)" userId="2e1667b5-636b-4c95-a3b3-a8a0dc9f68da" providerId="ADAL" clId="{3DBABFBF-4607-BE4F-BEF9-5BAFB9ED4A26}" dt="2024-01-13T00:31:06.485" v="13641" actId="20578"/>
        <pc:sldMkLst>
          <pc:docMk/>
          <pc:sldMk cId="0" sldId="264"/>
        </pc:sldMkLst>
      </pc:sldChg>
      <pc:sldChg chg="modSp mod modNotesTx">
        <pc:chgData name="Binita Gupta (binitag)" userId="2e1667b5-636b-4c95-a3b3-a8a0dc9f68da" providerId="ADAL" clId="{3DBABFBF-4607-BE4F-BEF9-5BAFB9ED4A26}" dt="2024-01-16T16:32:33.585" v="17563" actId="20577"/>
        <pc:sldMkLst>
          <pc:docMk/>
          <pc:sldMk cId="2953422198" sldId="266"/>
        </pc:sldMkLst>
        <pc:spChg chg="mod">
          <ac:chgData name="Binita Gupta (binitag)" userId="2e1667b5-636b-4c95-a3b3-a8a0dc9f68da" providerId="ADAL" clId="{3DBABFBF-4607-BE4F-BEF9-5BAFB9ED4A26}" dt="2024-01-16T16:32:33.585" v="17563" actId="20577"/>
          <ac:spMkLst>
            <pc:docMk/>
            <pc:sldMk cId="2953422198" sldId="266"/>
            <ac:spMk id="4098" creationId="{00000000-0000-0000-0000-000000000000}"/>
          </ac:spMkLst>
        </pc:spChg>
      </pc:sldChg>
      <pc:sldChg chg="modSp mod modNotesTx">
        <pc:chgData name="Binita Gupta (binitag)" userId="2e1667b5-636b-4c95-a3b3-a8a0dc9f68da" providerId="ADAL" clId="{3DBABFBF-4607-BE4F-BEF9-5BAFB9ED4A26}" dt="2024-01-16T16:34:50.659" v="17653" actId="20577"/>
        <pc:sldMkLst>
          <pc:docMk/>
          <pc:sldMk cId="3100640423" sldId="267"/>
        </pc:sldMkLst>
        <pc:graphicFrameChg chg="mod modGraphic">
          <ac:chgData name="Binita Gupta (binitag)" userId="2e1667b5-636b-4c95-a3b3-a8a0dc9f68da" providerId="ADAL" clId="{3DBABFBF-4607-BE4F-BEF9-5BAFB9ED4A26}" dt="2024-01-16T16:34:36.544" v="17652"/>
          <ac:graphicFrameMkLst>
            <pc:docMk/>
            <pc:sldMk cId="3100640423" sldId="267"/>
            <ac:graphicFrameMk id="7" creationId="{DAE33489-6842-21D2-A98F-BA26AEB19ED1}"/>
          </ac:graphicFrameMkLst>
        </pc:graphicFrameChg>
      </pc:sldChg>
      <pc:sldChg chg="modSp mod addCm delCm modCm modNotesTx">
        <pc:chgData name="Binita Gupta (binitag)" userId="2e1667b5-636b-4c95-a3b3-a8a0dc9f68da" providerId="ADAL" clId="{3DBABFBF-4607-BE4F-BEF9-5BAFB9ED4A26}" dt="2024-01-16T04:17:23.278" v="16293" actId="20577"/>
        <pc:sldMkLst>
          <pc:docMk/>
          <pc:sldMk cId="1075417426" sldId="276"/>
        </pc:sldMkLst>
        <pc:spChg chg="mod">
          <ac:chgData name="Binita Gupta (binitag)" userId="2e1667b5-636b-4c95-a3b3-a8a0dc9f68da" providerId="ADAL" clId="{3DBABFBF-4607-BE4F-BEF9-5BAFB9ED4A26}" dt="2024-01-07T18:42:12.609" v="1732" actId="14100"/>
          <ac:spMkLst>
            <pc:docMk/>
            <pc:sldMk cId="1075417426" sldId="276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3T05:44:13.524" v="15020" actId="20577"/>
          <ac:spMkLst>
            <pc:docMk/>
            <pc:sldMk cId="1075417426" sldId="276"/>
            <ac:spMk id="4098" creationId="{00000000-0000-0000-0000-000000000000}"/>
          </ac:spMkLst>
        </pc:spChg>
        <pc:picChg chg="mod">
          <ac:chgData name="Binita Gupta (binitag)" userId="2e1667b5-636b-4c95-a3b3-a8a0dc9f68da" providerId="ADAL" clId="{3DBABFBF-4607-BE4F-BEF9-5BAFB9ED4A26}" dt="2024-01-08T07:12:16.281" v="6206" actId="14100"/>
          <ac:picMkLst>
            <pc:docMk/>
            <pc:sldMk cId="1075417426" sldId="276"/>
            <ac:picMk id="2" creationId="{6E839790-F94C-B5A3-C5A9-3337464A72B9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1T05:34:33.965" v="10473"/>
              <pc2:cmMkLst xmlns:pc2="http://schemas.microsoft.com/office/powerpoint/2019/9/main/command">
                <pc:docMk/>
                <pc:sldMk cId="1075417426" sldId="276"/>
                <pc2:cmMk id="{6EAE99D0-AEC7-F246-A107-C061BACFD454}"/>
              </pc2:cmMkLst>
            </pc226:cmChg>
          </p:ext>
        </pc:extLst>
      </pc:sldChg>
      <pc:sldChg chg="del">
        <pc:chgData name="Binita Gupta (binitag)" userId="2e1667b5-636b-4c95-a3b3-a8a0dc9f68da" providerId="ADAL" clId="{3DBABFBF-4607-BE4F-BEF9-5BAFB9ED4A26}" dt="2024-01-08T01:31:37.045" v="4214" actId="2696"/>
        <pc:sldMkLst>
          <pc:docMk/>
          <pc:sldMk cId="1022481865" sldId="278"/>
        </pc:sldMkLst>
      </pc:sldChg>
      <pc:sldChg chg="addSp delSp modSp mod modNotesTx">
        <pc:chgData name="Binita Gupta (binitag)" userId="2e1667b5-636b-4c95-a3b3-a8a0dc9f68da" providerId="ADAL" clId="{3DBABFBF-4607-BE4F-BEF9-5BAFB9ED4A26}" dt="2024-01-13T05:46:46.028" v="15050" actId="20577"/>
        <pc:sldMkLst>
          <pc:docMk/>
          <pc:sldMk cId="280654529" sldId="280"/>
        </pc:sldMkLst>
        <pc:spChg chg="mod">
          <ac:chgData name="Binita Gupta (binitag)" userId="2e1667b5-636b-4c95-a3b3-a8a0dc9f68da" providerId="ADAL" clId="{3DBABFBF-4607-BE4F-BEF9-5BAFB9ED4A26}" dt="2024-01-07T20:14:38.904" v="2129" actId="14100"/>
          <ac:spMkLst>
            <pc:docMk/>
            <pc:sldMk cId="280654529" sldId="280"/>
            <ac:spMk id="2" creationId="{7500DC9F-1940-28C4-CFA6-DB7768DA3513}"/>
          </ac:spMkLst>
        </pc:spChg>
        <pc:spChg chg="mod">
          <ac:chgData name="Binita Gupta (binitag)" userId="2e1667b5-636b-4c95-a3b3-a8a0dc9f68da" providerId="ADAL" clId="{3DBABFBF-4607-BE4F-BEF9-5BAFB9ED4A26}" dt="2024-01-13T05:46:46.028" v="15050" actId="20577"/>
          <ac:spMkLst>
            <pc:docMk/>
            <pc:sldMk cId="280654529" sldId="280"/>
            <ac:spMk id="3" creationId="{63B353A2-7BF4-E7E3-2E40-A1A5D6C2CFCD}"/>
          </ac:spMkLst>
        </pc:spChg>
        <pc:picChg chg="add mod">
          <ac:chgData name="Binita Gupta (binitag)" userId="2e1667b5-636b-4c95-a3b3-a8a0dc9f68da" providerId="ADAL" clId="{3DBABFBF-4607-BE4F-BEF9-5BAFB9ED4A26}" dt="2024-01-07T20:14:41.837" v="2130" actId="1076"/>
          <ac:picMkLst>
            <pc:docMk/>
            <pc:sldMk cId="280654529" sldId="280"/>
            <ac:picMk id="7" creationId="{EDF279F5-7CD1-FF07-0A60-7BB64A7BE7CB}"/>
          </ac:picMkLst>
        </pc:picChg>
        <pc:picChg chg="del mod">
          <ac:chgData name="Binita Gupta (binitag)" userId="2e1667b5-636b-4c95-a3b3-a8a0dc9f68da" providerId="ADAL" clId="{3DBABFBF-4607-BE4F-BEF9-5BAFB9ED4A26}" dt="2024-01-07T18:48:36.704" v="1935" actId="478"/>
          <ac:picMkLst>
            <pc:docMk/>
            <pc:sldMk cId="280654529" sldId="280"/>
            <ac:picMk id="8" creationId="{3F39BE17-1EB2-539E-ACEB-D14EE628A5F7}"/>
          </ac:picMkLst>
        </pc:picChg>
      </pc:sldChg>
      <pc:sldChg chg="addSp delSp modSp mod modClrScheme addCm delCm modCm chgLayout modNotesTx">
        <pc:chgData name="Binita Gupta (binitag)" userId="2e1667b5-636b-4c95-a3b3-a8a0dc9f68da" providerId="ADAL" clId="{3DBABFBF-4607-BE4F-BEF9-5BAFB9ED4A26}" dt="2024-01-16T04:18:46.405" v="16446" actId="20577"/>
        <pc:sldMkLst>
          <pc:docMk/>
          <pc:sldMk cId="1899805933" sldId="282"/>
        </pc:sldMkLst>
        <pc:spChg chg="mod ord">
          <ac:chgData name="Binita Gupta (binitag)" userId="2e1667b5-636b-4c95-a3b3-a8a0dc9f68da" providerId="ADAL" clId="{3DBABFBF-4607-BE4F-BEF9-5BAFB9ED4A26}" dt="2024-01-07T20:27:55.486" v="2145" actId="26606"/>
          <ac:spMkLst>
            <pc:docMk/>
            <pc:sldMk cId="1899805933" sldId="282"/>
            <ac:spMk id="4" creationId="{00000000-0000-0000-0000-000000000000}"/>
          </ac:spMkLst>
        </pc:spChg>
        <pc:spChg chg="mod ord">
          <ac:chgData name="Binita Gupta (binitag)" userId="2e1667b5-636b-4c95-a3b3-a8a0dc9f68da" providerId="ADAL" clId="{3DBABFBF-4607-BE4F-BEF9-5BAFB9ED4A26}" dt="2024-01-07T20:27:55.486" v="2145" actId="26606"/>
          <ac:spMkLst>
            <pc:docMk/>
            <pc:sldMk cId="1899805933" sldId="282"/>
            <ac:spMk id="5" creationId="{00000000-0000-0000-0000-000000000000}"/>
          </ac:spMkLst>
        </pc:spChg>
        <pc:spChg chg="mod ord">
          <ac:chgData name="Binita Gupta (binitag)" userId="2e1667b5-636b-4c95-a3b3-a8a0dc9f68da" providerId="ADAL" clId="{3DBABFBF-4607-BE4F-BEF9-5BAFB9ED4A26}" dt="2024-01-07T20:27:55.486" v="2145" actId="26606"/>
          <ac:spMkLst>
            <pc:docMk/>
            <pc:sldMk cId="1899805933" sldId="282"/>
            <ac:spMk id="6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07T20:27:55.486" v="2145" actId="26606"/>
          <ac:spMkLst>
            <pc:docMk/>
            <pc:sldMk cId="1899805933" sldId="28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3T01:18:14.653" v="14359" actId="20577"/>
          <ac:spMkLst>
            <pc:docMk/>
            <pc:sldMk cId="1899805933" sldId="282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3DBABFBF-4607-BE4F-BEF9-5BAFB9ED4A26}" dt="2024-01-08T21:57:01.867" v="6856" actId="478"/>
          <ac:picMkLst>
            <pc:docMk/>
            <pc:sldMk cId="1899805933" sldId="282"/>
            <ac:picMk id="2" creationId="{86361C1B-39D5-06DE-BEDE-6D003940C5C7}"/>
          </ac:picMkLst>
        </pc:picChg>
        <pc:picChg chg="add del mod">
          <ac:chgData name="Binita Gupta (binitag)" userId="2e1667b5-636b-4c95-a3b3-a8a0dc9f68da" providerId="ADAL" clId="{3DBABFBF-4607-BE4F-BEF9-5BAFB9ED4A26}" dt="2024-01-07T20:32:07.441" v="2154" actId="478"/>
          <ac:picMkLst>
            <pc:docMk/>
            <pc:sldMk cId="1899805933" sldId="282"/>
            <ac:picMk id="2" creationId="{875E228C-0440-7822-D599-3D7DB247BFF9}"/>
          </ac:picMkLst>
        </pc:picChg>
        <pc:picChg chg="add del mod ord">
          <ac:chgData name="Binita Gupta (binitag)" userId="2e1667b5-636b-4c95-a3b3-a8a0dc9f68da" providerId="ADAL" clId="{3DBABFBF-4607-BE4F-BEF9-5BAFB9ED4A26}" dt="2024-01-08T21:55:33.967" v="6840" actId="478"/>
          <ac:picMkLst>
            <pc:docMk/>
            <pc:sldMk cId="1899805933" sldId="282"/>
            <ac:picMk id="3" creationId="{1F8A265B-071F-88FF-5B3D-63D725678006}"/>
          </ac:picMkLst>
        </pc:picChg>
        <pc:picChg chg="add mod">
          <ac:chgData name="Binita Gupta (binitag)" userId="2e1667b5-636b-4c95-a3b3-a8a0dc9f68da" providerId="ADAL" clId="{3DBABFBF-4607-BE4F-BEF9-5BAFB9ED4A26}" dt="2024-01-08T21:57:25.654" v="6865" actId="1076"/>
          <ac:picMkLst>
            <pc:docMk/>
            <pc:sldMk cId="1899805933" sldId="282"/>
            <ac:picMk id="7" creationId="{3DCA20D3-1449-90CE-1251-D8AF37D418B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2T07:02:51.427" v="12145"/>
              <pc2:cmMkLst xmlns:pc2="http://schemas.microsoft.com/office/powerpoint/2019/9/main/command">
                <pc:docMk/>
                <pc:sldMk cId="1899805933" sldId="282"/>
                <pc2:cmMk id="{DC560F7E-0334-DD46-AA21-325E15F3CB93}"/>
              </pc2:cmMkLst>
            </pc226:cmChg>
          </p:ext>
        </pc:extLst>
      </pc:sldChg>
      <pc:sldChg chg="modSp mod">
        <pc:chgData name="Binita Gupta (binitag)" userId="2e1667b5-636b-4c95-a3b3-a8a0dc9f68da" providerId="ADAL" clId="{3DBABFBF-4607-BE4F-BEF9-5BAFB9ED4A26}" dt="2024-01-16T00:19:23.617" v="15614" actId="20577"/>
        <pc:sldMkLst>
          <pc:docMk/>
          <pc:sldMk cId="1300546902" sldId="283"/>
        </pc:sldMkLst>
        <pc:spChg chg="mod">
          <ac:chgData name="Binita Gupta (binitag)" userId="2e1667b5-636b-4c95-a3b3-a8a0dc9f68da" providerId="ADAL" clId="{3DBABFBF-4607-BE4F-BEF9-5BAFB9ED4A26}" dt="2024-01-10T17:31:07.325" v="7213" actId="1076"/>
          <ac:spMkLst>
            <pc:docMk/>
            <pc:sldMk cId="1300546902" sldId="283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6T00:19:23.617" v="15614" actId="20577"/>
          <ac:spMkLst>
            <pc:docMk/>
            <pc:sldMk cId="1300546902" sldId="283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3DBABFBF-4607-BE4F-BEF9-5BAFB9ED4A26}" dt="2024-01-13T05:50:02.169" v="15077" actId="20577"/>
        <pc:sldMkLst>
          <pc:docMk/>
          <pc:sldMk cId="3160937320" sldId="287"/>
        </pc:sldMkLst>
        <pc:spChg chg="mod">
          <ac:chgData name="Binita Gupta (binitag)" userId="2e1667b5-636b-4c95-a3b3-a8a0dc9f68da" providerId="ADAL" clId="{3DBABFBF-4607-BE4F-BEF9-5BAFB9ED4A26}" dt="2024-01-13T05:50:02.169" v="15077" actId="20577"/>
          <ac:spMkLst>
            <pc:docMk/>
            <pc:sldMk cId="3160937320" sldId="287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08T01:48:13.433" v="4551" actId="20577"/>
          <ac:spMkLst>
            <pc:docMk/>
            <pc:sldMk cId="3160937320" sldId="287"/>
            <ac:spMk id="11265" creationId="{00000000-0000-0000-0000-000000000000}"/>
          </ac:spMkLst>
        </pc:spChg>
      </pc:sldChg>
      <pc:sldChg chg="modSp mod modNotesTx">
        <pc:chgData name="Binita Gupta (binitag)" userId="2e1667b5-636b-4c95-a3b3-a8a0dc9f68da" providerId="ADAL" clId="{3DBABFBF-4607-BE4F-BEF9-5BAFB9ED4A26}" dt="2024-01-16T16:36:10.665" v="17669" actId="20577"/>
        <pc:sldMkLst>
          <pc:docMk/>
          <pc:sldMk cId="184415321" sldId="288"/>
        </pc:sldMkLst>
        <pc:spChg chg="mod">
          <ac:chgData name="Binita Gupta (binitag)" userId="2e1667b5-636b-4c95-a3b3-a8a0dc9f68da" providerId="ADAL" clId="{3DBABFBF-4607-BE4F-BEF9-5BAFB9ED4A26}" dt="2024-01-16T16:36:10.665" v="17669" actId="20577"/>
          <ac:spMkLst>
            <pc:docMk/>
            <pc:sldMk cId="184415321" sldId="28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2T07:57:32.075" v="12596" actId="20577"/>
          <ac:spMkLst>
            <pc:docMk/>
            <pc:sldMk cId="184415321" sldId="288"/>
            <ac:spMk id="4098" creationId="{00000000-0000-0000-0000-000000000000}"/>
          </ac:spMkLst>
        </pc:spChg>
        <pc:picChg chg="mod">
          <ac:chgData name="Binita Gupta (binitag)" userId="2e1667b5-636b-4c95-a3b3-a8a0dc9f68da" providerId="ADAL" clId="{3DBABFBF-4607-BE4F-BEF9-5BAFB9ED4A26}" dt="2024-01-12T07:57:41.432" v="12598" actId="1076"/>
          <ac:picMkLst>
            <pc:docMk/>
            <pc:sldMk cId="184415321" sldId="288"/>
            <ac:picMk id="29" creationId="{1267B7C6-CEA1-E119-BF45-96D679C6C98F}"/>
          </ac:picMkLst>
        </pc:picChg>
      </pc:sldChg>
      <pc:sldChg chg="modSp mod modNotesTx">
        <pc:chgData name="Binita Gupta (binitag)" userId="2e1667b5-636b-4c95-a3b3-a8a0dc9f68da" providerId="ADAL" clId="{3DBABFBF-4607-BE4F-BEF9-5BAFB9ED4A26}" dt="2024-01-15T23:35:20.379" v="15327" actId="20577"/>
        <pc:sldMkLst>
          <pc:docMk/>
          <pc:sldMk cId="1552356036" sldId="290"/>
        </pc:sldMkLst>
        <pc:spChg chg="mod">
          <ac:chgData name="Binita Gupta (binitag)" userId="2e1667b5-636b-4c95-a3b3-a8a0dc9f68da" providerId="ADAL" clId="{3DBABFBF-4607-BE4F-BEF9-5BAFB9ED4A26}" dt="2024-01-08T14:51:09.926" v="6639" actId="20577"/>
          <ac:spMkLst>
            <pc:docMk/>
            <pc:sldMk cId="1552356036" sldId="290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0T20:10:12.680" v="8441" actId="20577"/>
          <ac:spMkLst>
            <pc:docMk/>
            <pc:sldMk cId="1552356036" sldId="290"/>
            <ac:spMk id="4098" creationId="{00000000-0000-0000-0000-000000000000}"/>
          </ac:spMkLst>
        </pc:spChg>
        <pc:picChg chg="mod">
          <ac:chgData name="Binita Gupta (binitag)" userId="2e1667b5-636b-4c95-a3b3-a8a0dc9f68da" providerId="ADAL" clId="{3DBABFBF-4607-BE4F-BEF9-5BAFB9ED4A26}" dt="2024-01-08T16:08:13.354" v="6730" actId="1076"/>
          <ac:picMkLst>
            <pc:docMk/>
            <pc:sldMk cId="1552356036" sldId="290"/>
            <ac:picMk id="28" creationId="{D89F10A3-32F2-FEB3-CFAC-AFEC428434CD}"/>
          </ac:picMkLst>
        </pc:picChg>
      </pc:sldChg>
      <pc:sldChg chg="modSp new mod modNotesTx">
        <pc:chgData name="Binita Gupta (binitag)" userId="2e1667b5-636b-4c95-a3b3-a8a0dc9f68da" providerId="ADAL" clId="{3DBABFBF-4607-BE4F-BEF9-5BAFB9ED4A26}" dt="2024-01-16T04:34:47.146" v="17373" actId="20577"/>
        <pc:sldMkLst>
          <pc:docMk/>
          <pc:sldMk cId="2189449108" sldId="291"/>
        </pc:sldMkLst>
        <pc:spChg chg="mod">
          <ac:chgData name="Binita Gupta (binitag)" userId="2e1667b5-636b-4c95-a3b3-a8a0dc9f68da" providerId="ADAL" clId="{3DBABFBF-4607-BE4F-BEF9-5BAFB9ED4A26}" dt="2024-01-07T16:12:10.250" v="3" actId="20577"/>
          <ac:spMkLst>
            <pc:docMk/>
            <pc:sldMk cId="2189449108" sldId="291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2T07:49:22.049" v="12498" actId="20577"/>
          <ac:spMkLst>
            <pc:docMk/>
            <pc:sldMk cId="2189449108" sldId="291"/>
            <ac:spMk id="3" creationId="{682CEAD6-F7CE-6FA1-7183-BB90DF397025}"/>
          </ac:spMkLst>
        </pc:spChg>
      </pc:sldChg>
      <pc:sldChg chg="modSp add mod modNotesTx">
        <pc:chgData name="Binita Gupta (binitag)" userId="2e1667b5-636b-4c95-a3b3-a8a0dc9f68da" providerId="ADAL" clId="{3DBABFBF-4607-BE4F-BEF9-5BAFB9ED4A26}" dt="2024-01-16T04:44:36.144" v="17390" actId="20577"/>
        <pc:sldMkLst>
          <pc:docMk/>
          <pc:sldMk cId="4045845716" sldId="292"/>
        </pc:sldMkLst>
        <pc:spChg chg="mod">
          <ac:chgData name="Binita Gupta (binitag)" userId="2e1667b5-636b-4c95-a3b3-a8a0dc9f68da" providerId="ADAL" clId="{3DBABFBF-4607-BE4F-BEF9-5BAFB9ED4A26}" dt="2024-01-08T01:50:21.416" v="4568" actId="20577"/>
          <ac:spMkLst>
            <pc:docMk/>
            <pc:sldMk cId="4045845716" sldId="292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3T06:04:10.120" v="15185" actId="20577"/>
          <ac:spMkLst>
            <pc:docMk/>
            <pc:sldMk cId="4045845716" sldId="292"/>
            <ac:spMk id="3" creationId="{682CEAD6-F7CE-6FA1-7183-BB90DF397025}"/>
          </ac:spMkLst>
        </pc:spChg>
      </pc:sldChg>
      <pc:sldChg chg="add del ord">
        <pc:chgData name="Binita Gupta (binitag)" userId="2e1667b5-636b-4c95-a3b3-a8a0dc9f68da" providerId="ADAL" clId="{3DBABFBF-4607-BE4F-BEF9-5BAFB9ED4A26}" dt="2024-01-08T05:51:51.440" v="6141" actId="2696"/>
        <pc:sldMkLst>
          <pc:docMk/>
          <pc:sldMk cId="3060322054" sldId="293"/>
        </pc:sldMkLst>
      </pc:sldChg>
      <pc:sldChg chg="modSp add mod ord modNotesTx">
        <pc:chgData name="Binita Gupta (binitag)" userId="2e1667b5-636b-4c95-a3b3-a8a0dc9f68da" providerId="ADAL" clId="{3DBABFBF-4607-BE4F-BEF9-5BAFB9ED4A26}" dt="2024-01-15T23:45:03.491" v="15411" actId="20577"/>
        <pc:sldMkLst>
          <pc:docMk/>
          <pc:sldMk cId="2800919492" sldId="294"/>
        </pc:sldMkLst>
        <pc:spChg chg="mod">
          <ac:chgData name="Binita Gupta (binitag)" userId="2e1667b5-636b-4c95-a3b3-a8a0dc9f68da" providerId="ADAL" clId="{3DBABFBF-4607-BE4F-BEF9-5BAFB9ED4A26}" dt="2024-01-07T18:19:12.873" v="1141" actId="20577"/>
          <ac:spMkLst>
            <pc:docMk/>
            <pc:sldMk cId="2800919492" sldId="294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3T05:57:01.711" v="15131" actId="20577"/>
          <ac:spMkLst>
            <pc:docMk/>
            <pc:sldMk cId="2800919492" sldId="294"/>
            <ac:spMk id="3" creationId="{682CEAD6-F7CE-6FA1-7183-BB90DF397025}"/>
          </ac:spMkLst>
        </pc:spChg>
      </pc:sldChg>
      <pc:sldChg chg="addSp delSp modSp add mod modClrScheme chgLayout modNotesTx">
        <pc:chgData name="Binita Gupta (binitag)" userId="2e1667b5-636b-4c95-a3b3-a8a0dc9f68da" providerId="ADAL" clId="{3DBABFBF-4607-BE4F-BEF9-5BAFB9ED4A26}" dt="2024-01-16T04:31:08.133" v="17192" actId="20577"/>
        <pc:sldMkLst>
          <pc:docMk/>
          <pc:sldMk cId="1974818652" sldId="295"/>
        </pc:sldMkLst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3" creationId="{2B80D2F3-8841-728C-78C7-C18B107A3DCB}"/>
          </ac:spMkLst>
        </pc:spChg>
        <pc:spChg chg="mod ord">
          <ac:chgData name="Binita Gupta (binitag)" userId="2e1667b5-636b-4c95-a3b3-a8a0dc9f68da" providerId="ADAL" clId="{3DBABFBF-4607-BE4F-BEF9-5BAFB9ED4A26}" dt="2024-01-07T21:09:16.595" v="2608" actId="26606"/>
          <ac:spMkLst>
            <pc:docMk/>
            <pc:sldMk cId="1974818652" sldId="295"/>
            <ac:spMk id="4" creationId="{00000000-0000-0000-0000-000000000000}"/>
          </ac:spMkLst>
        </pc:spChg>
        <pc:spChg chg="mod ord">
          <ac:chgData name="Binita Gupta (binitag)" userId="2e1667b5-636b-4c95-a3b3-a8a0dc9f68da" providerId="ADAL" clId="{3DBABFBF-4607-BE4F-BEF9-5BAFB9ED4A26}" dt="2024-01-07T21:09:16.595" v="2608" actId="26606"/>
          <ac:spMkLst>
            <pc:docMk/>
            <pc:sldMk cId="1974818652" sldId="295"/>
            <ac:spMk id="5" creationId="{00000000-0000-0000-0000-000000000000}"/>
          </ac:spMkLst>
        </pc:spChg>
        <pc:spChg chg="mod ord">
          <ac:chgData name="Binita Gupta (binitag)" userId="2e1667b5-636b-4c95-a3b3-a8a0dc9f68da" providerId="ADAL" clId="{3DBABFBF-4607-BE4F-BEF9-5BAFB9ED4A26}" dt="2024-01-07T21:09:16.595" v="2608" actId="26606"/>
          <ac:spMkLst>
            <pc:docMk/>
            <pc:sldMk cId="1974818652" sldId="295"/>
            <ac:spMk id="6" creationId="{00000000-0000-0000-0000-000000000000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7" creationId="{9283005C-6D17-E6AB-658B-20126C0909E4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8" creationId="{5E760488-208E-6781-E25F-2FB370577D45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10" creationId="{7E4CD062-6E9C-8CF0-B225-56CD4E88B0AD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16" creationId="{DA4F3FBE-7AEF-0B28-B0F1-6EB115825634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19" creationId="{88EB8C56-CA33-A837-CC1B-80E28A8F3226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22" creationId="{AAAA26AF-0744-89EF-CB09-71094A75C939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24" creationId="{E51C56A8-751A-00AB-5054-D1982BB4EA11}"/>
          </ac:spMkLst>
        </pc:spChg>
        <pc:spChg chg="add mod">
          <ac:chgData name="Binita Gupta (binitag)" userId="2e1667b5-636b-4c95-a3b3-a8a0dc9f68da" providerId="ADAL" clId="{3DBABFBF-4607-BE4F-BEF9-5BAFB9ED4A26}" dt="2024-01-12T08:01:17.593" v="12606"/>
          <ac:spMkLst>
            <pc:docMk/>
            <pc:sldMk cId="1974818652" sldId="295"/>
            <ac:spMk id="25" creationId="{C8936E30-5D6C-96F9-5169-6B712B5A0866}"/>
          </ac:spMkLst>
        </pc:spChg>
        <pc:spChg chg="mod">
          <ac:chgData name="Binita Gupta (binitag)" userId="2e1667b5-636b-4c95-a3b3-a8a0dc9f68da" providerId="ADAL" clId="{3DBABFBF-4607-BE4F-BEF9-5BAFB9ED4A26}" dt="2024-01-12T16:04:52.577" v="13209" actId="14100"/>
          <ac:spMkLst>
            <pc:docMk/>
            <pc:sldMk cId="1974818652" sldId="295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3T04:07:09.304" v="14663" actId="20577"/>
          <ac:spMkLst>
            <pc:docMk/>
            <pc:sldMk cId="1974818652" sldId="295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3DBABFBF-4607-BE4F-BEF9-5BAFB9ED4A26}" dt="2024-01-13T04:05:03.957" v="14572" actId="478"/>
          <ac:picMkLst>
            <pc:docMk/>
            <pc:sldMk cId="1974818652" sldId="295"/>
            <ac:picMk id="2" creationId="{2DCF6AD8-E43C-E740-A872-C7341282B89B}"/>
          </ac:picMkLst>
        </pc:picChg>
        <pc:picChg chg="add del mod">
          <ac:chgData name="Binita Gupta (binitag)" userId="2e1667b5-636b-4c95-a3b3-a8a0dc9f68da" providerId="ADAL" clId="{3DBABFBF-4607-BE4F-BEF9-5BAFB9ED4A26}" dt="2024-01-12T08:01:15.084" v="12605" actId="478"/>
          <ac:picMkLst>
            <pc:docMk/>
            <pc:sldMk cId="1974818652" sldId="295"/>
            <ac:picMk id="2" creationId="{50E54A03-5BD6-16F8-DD2E-350996819716}"/>
          </ac:picMkLst>
        </pc:picChg>
        <pc:picChg chg="add del mod ord">
          <ac:chgData name="Binita Gupta (binitag)" userId="2e1667b5-636b-4c95-a3b3-a8a0dc9f68da" providerId="ADAL" clId="{3DBABFBF-4607-BE4F-BEF9-5BAFB9ED4A26}" dt="2024-01-07T21:10:10.046" v="2612" actId="478"/>
          <ac:picMkLst>
            <pc:docMk/>
            <pc:sldMk cId="1974818652" sldId="295"/>
            <ac:picMk id="2" creationId="{A2727B6F-CF68-88B6-D176-648B54D76B02}"/>
          </ac:picMkLst>
        </pc:picChg>
        <pc:picChg chg="add">
          <ac:chgData name="Binita Gupta (binitag)" userId="2e1667b5-636b-4c95-a3b3-a8a0dc9f68da" providerId="ADAL" clId="{3DBABFBF-4607-BE4F-BEF9-5BAFB9ED4A26}" dt="2024-01-13T04:05:06.725" v="14573"/>
          <ac:picMkLst>
            <pc:docMk/>
            <pc:sldMk cId="1974818652" sldId="295"/>
            <ac:picMk id="3" creationId="{723F5ADF-6908-E9C4-8596-681F3F8C2C4F}"/>
          </ac:picMkLst>
        </pc:picChg>
        <pc:picChg chg="add del mod">
          <ac:chgData name="Binita Gupta (binitag)" userId="2e1667b5-636b-4c95-a3b3-a8a0dc9f68da" providerId="ADAL" clId="{3DBABFBF-4607-BE4F-BEF9-5BAFB9ED4A26}" dt="2024-01-07T21:13:30.216" v="2627" actId="478"/>
          <ac:picMkLst>
            <pc:docMk/>
            <pc:sldMk cId="1974818652" sldId="295"/>
            <ac:picMk id="3" creationId="{979A90EE-9FCA-91D7-EAB1-EA9FB0B8EB85}"/>
          </ac:picMkLst>
        </pc:picChg>
        <pc:picChg chg="add del mod">
          <ac:chgData name="Binita Gupta (binitag)" userId="2e1667b5-636b-4c95-a3b3-a8a0dc9f68da" providerId="ADAL" clId="{3DBABFBF-4607-BE4F-BEF9-5BAFB9ED4A26}" dt="2024-01-07T21:15:29.421" v="2677" actId="478"/>
          <ac:picMkLst>
            <pc:docMk/>
            <pc:sldMk cId="1974818652" sldId="295"/>
            <ac:picMk id="7" creationId="{3FF40079-F17D-07DB-4A11-81339C387A15}"/>
          </ac:picMkLst>
        </pc:picChg>
        <pc:picChg chg="add mod">
          <ac:chgData name="Binita Gupta (binitag)" userId="2e1667b5-636b-4c95-a3b3-a8a0dc9f68da" providerId="ADAL" clId="{3DBABFBF-4607-BE4F-BEF9-5BAFB9ED4A26}" dt="2024-01-16T00:02:05.207" v="15438" actId="1036"/>
          <ac:picMkLst>
            <pc:docMk/>
            <pc:sldMk cId="1974818652" sldId="295"/>
            <ac:picMk id="7" creationId="{C09C298E-36DA-E513-D68D-3A15963E5E1D}"/>
          </ac:picMkLst>
        </pc:picChg>
        <pc:picChg chg="add del mod">
          <ac:chgData name="Binita Gupta (binitag)" userId="2e1667b5-636b-4c95-a3b3-a8a0dc9f68da" providerId="ADAL" clId="{3DBABFBF-4607-BE4F-BEF9-5BAFB9ED4A26}" dt="2024-01-08T01:27:39.057" v="4143" actId="478"/>
          <ac:picMkLst>
            <pc:docMk/>
            <pc:sldMk cId="1974818652" sldId="295"/>
            <ac:picMk id="8" creationId="{0A9E34D9-9BB6-6E68-7AC4-21D23A7A751E}"/>
          </ac:picMkLst>
        </pc:picChg>
        <pc:picChg chg="add del mod">
          <ac:chgData name="Binita Gupta (binitag)" userId="2e1667b5-636b-4c95-a3b3-a8a0dc9f68da" providerId="ADAL" clId="{3DBABFBF-4607-BE4F-BEF9-5BAFB9ED4A26}" dt="2024-01-12T07:58:17.416" v="12599" actId="478"/>
          <ac:picMkLst>
            <pc:docMk/>
            <pc:sldMk cId="1974818652" sldId="295"/>
            <ac:picMk id="9" creationId="{BB0E99BB-A361-9D6B-B793-54556A1BAD0F}"/>
          </ac:picMkLst>
        </pc:picChg>
        <pc:picChg chg="add del mod">
          <ac:chgData name="Binita Gupta (binitag)" userId="2e1667b5-636b-4c95-a3b3-a8a0dc9f68da" providerId="ADAL" clId="{3DBABFBF-4607-BE4F-BEF9-5BAFB9ED4A26}" dt="2024-01-12T15:50:12.682" v="12981" actId="478"/>
          <ac:picMkLst>
            <pc:docMk/>
            <pc:sldMk cId="1974818652" sldId="295"/>
            <ac:picMk id="26" creationId="{430BD0AA-3FC4-0D01-5523-DC12F45595FC}"/>
          </ac:picMkLst>
        </pc:pic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1" creationId="{ECC9AFEC-B7CD-D232-B14A-18D132816231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2" creationId="{64626ED2-3D7E-B157-E3F6-888050FF4979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3" creationId="{4EBA21DC-65FA-48C2-6CB5-8F8FC6DE1FFE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4" creationId="{DA2A0B2E-B4B9-5F83-DBA4-93E4CFAEC2D5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5" creationId="{EAEC6D23-FBA3-EF4B-27FE-BE284D1B8D55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7" creationId="{B2DF999A-D737-3457-36B8-179FF6890A41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18" creationId="{48D58326-468B-5832-3815-C413F43F1BAC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20" creationId="{0A4152B1-2C29-15FE-863E-A5F9EC2CC25E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21" creationId="{C134EB7E-6CB3-4997-ACEE-57FDF0A3F8C8}"/>
          </ac:cxnSpMkLst>
        </pc:cxnChg>
        <pc:cxnChg chg="add mod">
          <ac:chgData name="Binita Gupta (binitag)" userId="2e1667b5-636b-4c95-a3b3-a8a0dc9f68da" providerId="ADAL" clId="{3DBABFBF-4607-BE4F-BEF9-5BAFB9ED4A26}" dt="2024-01-12T08:01:17.593" v="12606"/>
          <ac:cxnSpMkLst>
            <pc:docMk/>
            <pc:sldMk cId="1974818652" sldId="295"/>
            <ac:cxnSpMk id="23" creationId="{119E4910-A0E4-593F-7BD2-189DCA191EB8}"/>
          </ac:cxnSpMkLst>
        </pc:cxnChg>
      </pc:sldChg>
      <pc:sldChg chg="add del">
        <pc:chgData name="Binita Gupta (binitag)" userId="2e1667b5-636b-4c95-a3b3-a8a0dc9f68da" providerId="ADAL" clId="{3DBABFBF-4607-BE4F-BEF9-5BAFB9ED4A26}" dt="2024-01-08T01:31:43.069" v="4215" actId="2696"/>
        <pc:sldMkLst>
          <pc:docMk/>
          <pc:sldMk cId="1640131904" sldId="296"/>
        </pc:sldMkLst>
      </pc:sldChg>
      <pc:sldChg chg="addSp delSp modSp add mod ord modNotesTx">
        <pc:chgData name="Binita Gupta (binitag)" userId="2e1667b5-636b-4c95-a3b3-a8a0dc9f68da" providerId="ADAL" clId="{3DBABFBF-4607-BE4F-BEF9-5BAFB9ED4A26}" dt="2024-01-16T04:25:44.698" v="16737" actId="20577"/>
        <pc:sldMkLst>
          <pc:docMk/>
          <pc:sldMk cId="3128179532" sldId="296"/>
        </pc:sldMkLst>
        <pc:spChg chg="mod">
          <ac:chgData name="Binita Gupta (binitag)" userId="2e1667b5-636b-4c95-a3b3-a8a0dc9f68da" providerId="ADAL" clId="{3DBABFBF-4607-BE4F-BEF9-5BAFB9ED4A26}" dt="2024-01-12T21:27:33.649" v="13618" actId="20577"/>
          <ac:spMkLst>
            <pc:docMk/>
            <pc:sldMk cId="3128179532" sldId="296"/>
            <ac:spMk id="2" creationId="{7500DC9F-1940-28C4-CFA6-DB7768DA3513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3" creationId="{918177F8-143C-3E86-993D-7BAD41BB6347}"/>
          </ac:spMkLst>
        </pc:spChg>
        <pc:spChg chg="mod">
          <ac:chgData name="Binita Gupta (binitag)" userId="2e1667b5-636b-4c95-a3b3-a8a0dc9f68da" providerId="ADAL" clId="{3DBABFBF-4607-BE4F-BEF9-5BAFB9ED4A26}" dt="2024-01-13T06:06:50.752" v="15200" actId="1076"/>
          <ac:spMkLst>
            <pc:docMk/>
            <pc:sldMk cId="3128179532" sldId="296"/>
            <ac:spMk id="5" creationId="{607150C4-AACD-A685-4031-75A30DA8B76F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7" creationId="{ED08FC5D-67ED-1338-E043-1D75B295BF71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9" creationId="{61AD149D-E6B6-6814-2CB2-B4B1344ECF9B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10" creationId="{D1069335-7BEC-7771-7512-254A9172B614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11" creationId="{1C7FCC04-BE1E-3C7F-93B7-9A4B5C4F09DA}"/>
          </ac:spMkLst>
        </pc:spChg>
        <pc:spChg chg="add del mod">
          <ac:chgData name="Binita Gupta (binitag)" userId="2e1667b5-636b-4c95-a3b3-a8a0dc9f68da" providerId="ADAL" clId="{3DBABFBF-4607-BE4F-BEF9-5BAFB9ED4A26}" dt="2024-01-12T06:23:35.193" v="11491" actId="478"/>
          <ac:spMkLst>
            <pc:docMk/>
            <pc:sldMk cId="3128179532" sldId="296"/>
            <ac:spMk id="12" creationId="{652AEA13-041B-915E-1837-B9D69E94DB04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13" creationId="{D889CC42-6011-3BA4-BE53-4B3C1038F165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14" creationId="{170D8436-C545-ADE5-EF2F-8C0F7907A6C8}"/>
          </ac:spMkLst>
        </pc:spChg>
        <pc:spChg chg="add del mod">
          <ac:chgData name="Binita Gupta (binitag)" userId="2e1667b5-636b-4c95-a3b3-a8a0dc9f68da" providerId="ADAL" clId="{3DBABFBF-4607-BE4F-BEF9-5BAFB9ED4A26}" dt="2024-01-12T06:23:39.750" v="11492" actId="478"/>
          <ac:spMkLst>
            <pc:docMk/>
            <pc:sldMk cId="3128179532" sldId="296"/>
            <ac:spMk id="18" creationId="{38338FB5-C40B-5C50-4E69-7424977B70F3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19" creationId="{469D076B-65E8-A1F0-8A54-03AE5D4136ED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20" creationId="{72631698-200D-F7E2-AFFB-6403AA1F06C0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21" creationId="{AC1D6CF9-DE8A-AD31-84B0-2C6C336329B5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22" creationId="{DC48BCF4-59AB-7921-DCE1-7ADF27501A3B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23" creationId="{7C2DFF3B-58E3-3A54-FCF9-DE77179DBF93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27" creationId="{0B603069-D05A-E345-9D63-236E14757EA4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29" creationId="{D41C64D1-D719-4D1C-D4ED-51A2C835FAB9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30" creationId="{5AC13202-20DB-F975-A230-978AF19C3FEC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32" creationId="{E4D60D67-A34E-C21F-47E6-935742A7B11B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34" creationId="{13ACEBBB-4AB4-4F46-02CA-864C268D7B1B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35" creationId="{EA079823-5ED6-636B-C4A1-9F8972B7DB7F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36" creationId="{407D2DFF-677D-AAE9-4BED-3FE2309884FB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38" creationId="{56144B6D-9BA5-8CD0-175A-79E24A629A1C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39" creationId="{25CA8E45-0AB6-385F-E3C4-A92B2B6FDF1F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40" creationId="{76C37FA4-C746-E198-E836-B765BE7D9A8C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44" creationId="{4743DFCC-0BE2-7276-7451-1A43BA6743E5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45" creationId="{0E6E555C-A45E-1915-A896-502DDF601AB8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46" creationId="{D04E6C70-232B-D3AF-4688-C42BB4CB5FDB}"/>
          </ac:spMkLst>
        </pc:spChg>
        <pc:spChg chg="add mod">
          <ac:chgData name="Binita Gupta (binitag)" userId="2e1667b5-636b-4c95-a3b3-a8a0dc9f68da" providerId="ADAL" clId="{3DBABFBF-4607-BE4F-BEF9-5BAFB9ED4A26}" dt="2024-01-12T06:24:40.836" v="11493"/>
          <ac:spMkLst>
            <pc:docMk/>
            <pc:sldMk cId="3128179532" sldId="296"/>
            <ac:spMk id="47" creationId="{C12E9A31-92DB-BCAA-5E51-B295CBFBF2A0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49" creationId="{7EB7771D-847D-479F-64BC-79897AC543A0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50" creationId="{1EB033F8-4A4C-98EE-EAD4-60391D45ACD8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52" creationId="{D60FBA77-EA5E-EE94-AEEB-FEF6288C3463}"/>
          </ac:spMkLst>
        </pc:spChg>
        <pc:spChg chg="add mod">
          <ac:chgData name="Binita Gupta (binitag)" userId="2e1667b5-636b-4c95-a3b3-a8a0dc9f68da" providerId="ADAL" clId="{3DBABFBF-4607-BE4F-BEF9-5BAFB9ED4A26}" dt="2024-01-13T05:35:47.281" v="14936" actId="20577"/>
          <ac:spMkLst>
            <pc:docMk/>
            <pc:sldMk cId="3128179532" sldId="296"/>
            <ac:spMk id="53" creationId="{58AE4BF5-3884-B831-8977-C63161AB4360}"/>
          </ac:spMkLst>
        </pc:spChg>
        <pc:spChg chg="add mod">
          <ac:chgData name="Binita Gupta (binitag)" userId="2e1667b5-636b-4c95-a3b3-a8a0dc9f68da" providerId="ADAL" clId="{3DBABFBF-4607-BE4F-BEF9-5BAFB9ED4A26}" dt="2024-01-13T05:35:22.619" v="14930" actId="14100"/>
          <ac:spMkLst>
            <pc:docMk/>
            <pc:sldMk cId="3128179532" sldId="296"/>
            <ac:spMk id="55" creationId="{96D2C55F-90D8-3220-7957-EC90257DC770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58" creationId="{78A07B37-4956-4D3F-9B5E-8B17D5386430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59" creationId="{A3FE8973-BFA5-40F2-BE4C-96E774015430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60" creationId="{38656E0E-CF58-C02B-1F9B-A040B202DC0D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63" creationId="{EAE0F21C-B4BB-4428-F20D-B8B1434904BE}"/>
          </ac:spMkLst>
        </pc:spChg>
        <pc:spChg chg="del">
          <ac:chgData name="Binita Gupta (binitag)" userId="2e1667b5-636b-4c95-a3b3-a8a0dc9f68da" providerId="ADAL" clId="{3DBABFBF-4607-BE4F-BEF9-5BAFB9ED4A26}" dt="2024-01-12T06:14:03.133" v="11369" actId="478"/>
          <ac:spMkLst>
            <pc:docMk/>
            <pc:sldMk cId="3128179532" sldId="296"/>
            <ac:spMk id="64" creationId="{7A67BAC2-21E3-7EFD-01D2-572F5B33CD36}"/>
          </ac:spMkLst>
        </pc:spChg>
        <pc:picChg chg="add mod">
          <ac:chgData name="Binita Gupta (binitag)" userId="2e1667b5-636b-4c95-a3b3-a8a0dc9f68da" providerId="ADAL" clId="{3DBABFBF-4607-BE4F-BEF9-5BAFB9ED4A26}" dt="2024-01-13T05:35:02.722" v="14926" actId="1076"/>
          <ac:picMkLst>
            <pc:docMk/>
            <pc:sldMk cId="3128179532" sldId="296"/>
            <ac:picMk id="8" creationId="{43AD613A-5301-2499-1893-BC3B7390A3B4}"/>
          </ac:picMkLst>
        </pc:picChg>
        <pc:picChg chg="add mod">
          <ac:chgData name="Binita Gupta (binitag)" userId="2e1667b5-636b-4c95-a3b3-a8a0dc9f68da" providerId="ADAL" clId="{3DBABFBF-4607-BE4F-BEF9-5BAFB9ED4A26}" dt="2024-01-13T05:35:08.872" v="14927" actId="1076"/>
          <ac:picMkLst>
            <pc:docMk/>
            <pc:sldMk cId="3128179532" sldId="296"/>
            <ac:picMk id="48" creationId="{14C856F1-FD78-293D-8EB3-8818E734E374}"/>
          </ac:picMkLst>
        </pc:picChg>
        <pc:cxnChg chg="del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15" creationId="{6295C07C-23EC-C15C-343B-5F97FADE6C89}"/>
          </ac:cxnSpMkLst>
        </pc:cxnChg>
        <pc:cxnChg chg="del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17" creationId="{CA61A144-B265-FDD0-3764-252015DDE607}"/>
          </ac:cxnSpMkLst>
        </pc:cxnChg>
        <pc:cxnChg chg="add mod">
          <ac:chgData name="Binita Gupta (binitag)" userId="2e1667b5-636b-4c95-a3b3-a8a0dc9f68da" providerId="ADAL" clId="{3DBABFBF-4607-BE4F-BEF9-5BAFB9ED4A26}" dt="2024-01-12T06:24:40.836" v="11493"/>
          <ac:cxnSpMkLst>
            <pc:docMk/>
            <pc:sldMk cId="3128179532" sldId="296"/>
            <ac:cxnSpMk id="24" creationId="{672F001E-2E39-325D-D5B4-9F5B66B2AF06}"/>
          </ac:cxnSpMkLst>
        </pc:cxnChg>
        <pc:cxnChg chg="add mod">
          <ac:chgData name="Binita Gupta (binitag)" userId="2e1667b5-636b-4c95-a3b3-a8a0dc9f68da" providerId="ADAL" clId="{3DBABFBF-4607-BE4F-BEF9-5BAFB9ED4A26}" dt="2024-01-12T06:24:40.836" v="11493"/>
          <ac:cxnSpMkLst>
            <pc:docMk/>
            <pc:sldMk cId="3128179532" sldId="296"/>
            <ac:cxnSpMk id="25" creationId="{E3ADF4E1-A6A3-941C-CE06-6D782D99266F}"/>
          </ac:cxnSpMkLst>
        </pc:cxnChg>
        <pc:cxnChg chg="del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26" creationId="{FEC5D320-1FAC-6BD1-6040-93A889427729}"/>
          </ac:cxnSpMkLst>
        </pc:cxnChg>
        <pc:cxnChg chg="del mod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28" creationId="{6CE8D40A-10E5-BD7E-F07A-21AD322609B4}"/>
          </ac:cxnSpMkLst>
        </pc:cxnChg>
        <pc:cxnChg chg="add mod">
          <ac:chgData name="Binita Gupta (binitag)" userId="2e1667b5-636b-4c95-a3b3-a8a0dc9f68da" providerId="ADAL" clId="{3DBABFBF-4607-BE4F-BEF9-5BAFB9ED4A26}" dt="2024-01-12T06:24:40.836" v="11493"/>
          <ac:cxnSpMkLst>
            <pc:docMk/>
            <pc:sldMk cId="3128179532" sldId="296"/>
            <ac:cxnSpMk id="31" creationId="{992BEFF1-07AD-4D99-2276-7D0C80057CCD}"/>
          </ac:cxnSpMkLst>
        </pc:cxnChg>
        <pc:cxnChg chg="add mod">
          <ac:chgData name="Binita Gupta (binitag)" userId="2e1667b5-636b-4c95-a3b3-a8a0dc9f68da" providerId="ADAL" clId="{3DBABFBF-4607-BE4F-BEF9-5BAFB9ED4A26}" dt="2024-01-12T06:24:40.836" v="11493"/>
          <ac:cxnSpMkLst>
            <pc:docMk/>
            <pc:sldMk cId="3128179532" sldId="296"/>
            <ac:cxnSpMk id="33" creationId="{5BD4D6EF-D643-9FFA-2C57-9D3820F114CA}"/>
          </ac:cxnSpMkLst>
        </pc:cxnChg>
        <pc:cxnChg chg="add mod">
          <ac:chgData name="Binita Gupta (binitag)" userId="2e1667b5-636b-4c95-a3b3-a8a0dc9f68da" providerId="ADAL" clId="{3DBABFBF-4607-BE4F-BEF9-5BAFB9ED4A26}" dt="2024-01-12T06:24:40.836" v="11493"/>
          <ac:cxnSpMkLst>
            <pc:docMk/>
            <pc:sldMk cId="3128179532" sldId="296"/>
            <ac:cxnSpMk id="37" creationId="{E79B661E-FE1C-E6D3-A771-4D8A1E866A16}"/>
          </ac:cxnSpMkLst>
        </pc:cxnChg>
        <pc:cxnChg chg="del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41" creationId="{4DE6D1D0-BB5C-9F78-AB26-A0E361D930D7}"/>
          </ac:cxnSpMkLst>
        </pc:cxnChg>
        <pc:cxnChg chg="del mod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42" creationId="{6FCA9498-5529-9EDB-DF96-E687B821E157}"/>
          </ac:cxnSpMkLst>
        </pc:cxnChg>
        <pc:cxnChg chg="add mod">
          <ac:chgData name="Binita Gupta (binitag)" userId="2e1667b5-636b-4c95-a3b3-a8a0dc9f68da" providerId="ADAL" clId="{3DBABFBF-4607-BE4F-BEF9-5BAFB9ED4A26}" dt="2024-01-12T06:24:40.836" v="11493"/>
          <ac:cxnSpMkLst>
            <pc:docMk/>
            <pc:sldMk cId="3128179532" sldId="296"/>
            <ac:cxnSpMk id="43" creationId="{9F739A28-AAFA-B496-A110-8C171A215C3D}"/>
          </ac:cxnSpMkLst>
        </pc:cxnChg>
        <pc:cxnChg chg="del mod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51" creationId="{B3232371-B900-38F7-48C1-7EA01B2F1BEB}"/>
          </ac:cxnSpMkLst>
        </pc:cxnChg>
        <pc:cxnChg chg="del mod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54" creationId="{63F041A0-F26D-DD7C-1AD6-848BAA718AC4}"/>
          </ac:cxnSpMkLst>
        </pc:cxnChg>
        <pc:cxnChg chg="del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61" creationId="{F28470F5-28E7-5F51-9BD0-221FB5EF8845}"/>
          </ac:cxnSpMkLst>
        </pc:cxnChg>
        <pc:cxnChg chg="del">
          <ac:chgData name="Binita Gupta (binitag)" userId="2e1667b5-636b-4c95-a3b3-a8a0dc9f68da" providerId="ADAL" clId="{3DBABFBF-4607-BE4F-BEF9-5BAFB9ED4A26}" dt="2024-01-12T06:14:03.133" v="11369" actId="478"/>
          <ac:cxnSpMkLst>
            <pc:docMk/>
            <pc:sldMk cId="3128179532" sldId="296"/>
            <ac:cxnSpMk id="62" creationId="{AB4A607F-4CF1-35AC-1C02-9144011EE994}"/>
          </ac:cxnSpMkLst>
        </pc:cxnChg>
      </pc:sldChg>
      <pc:sldChg chg="addSp delSp modSp add mod modNotesTx">
        <pc:chgData name="Binita Gupta (binitag)" userId="2e1667b5-636b-4c95-a3b3-a8a0dc9f68da" providerId="ADAL" clId="{3DBABFBF-4607-BE4F-BEF9-5BAFB9ED4A26}" dt="2024-01-16T04:33:33.406" v="17337" actId="20577"/>
        <pc:sldMkLst>
          <pc:docMk/>
          <pc:sldMk cId="2595449661" sldId="297"/>
        </pc:sldMkLst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9" creationId="{642DBDCE-517C-B970-2AAC-DB852256A19D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10" creationId="{3A3B22B0-BA60-AA68-965A-1679B4471D0B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11" creationId="{A4D01B6E-4254-CCAC-FC6A-1ED13CEA80CB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16" creationId="{B120E4D0-E9F6-6BE7-E090-DC7E53D7DB22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18" creationId="{3BA5564B-2AB0-B222-69EC-C16E1F80AA1F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19" creationId="{7D9E2196-3C50-4537-FF86-E35C92BBF902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21" creationId="{C057D5E2-CB19-6FAD-595E-91626B610A0A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22" creationId="{1745AD1F-496C-9A1B-E7F9-3BD93FAA9179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23" creationId="{DCFD2020-B9E8-839B-A24B-D7E5789E6A70}"/>
          </ac:spMkLst>
        </pc:spChg>
        <pc:spChg chg="add mod">
          <ac:chgData name="Binita Gupta (binitag)" userId="2e1667b5-636b-4c95-a3b3-a8a0dc9f68da" providerId="ADAL" clId="{3DBABFBF-4607-BE4F-BEF9-5BAFB9ED4A26}" dt="2024-01-08T01:29:50.337" v="4191"/>
          <ac:spMkLst>
            <pc:docMk/>
            <pc:sldMk cId="2595449661" sldId="297"/>
            <ac:spMk id="24" creationId="{4F3602E6-3789-D7CE-1F4E-71A82295FEC7}"/>
          </ac:spMkLst>
        </pc:spChg>
        <pc:spChg chg="mod">
          <ac:chgData name="Binita Gupta (binitag)" userId="2e1667b5-636b-4c95-a3b3-a8a0dc9f68da" providerId="ADAL" clId="{3DBABFBF-4607-BE4F-BEF9-5BAFB9ED4A26}" dt="2024-01-08T01:32:12.417" v="4219" actId="20577"/>
          <ac:spMkLst>
            <pc:docMk/>
            <pc:sldMk cId="2595449661" sldId="297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2T16:09:45.602" v="13331" actId="20577"/>
          <ac:spMkLst>
            <pc:docMk/>
            <pc:sldMk cId="2595449661" sldId="297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3DBABFBF-4607-BE4F-BEF9-5BAFB9ED4A26}" dt="2024-01-12T15:59:50.943" v="13103" actId="478"/>
          <ac:picMkLst>
            <pc:docMk/>
            <pc:sldMk cId="2595449661" sldId="297"/>
            <ac:picMk id="2" creationId="{242B3D84-4A4E-6BC3-97E2-CCEEBF6FCB35}"/>
          </ac:picMkLst>
        </pc:picChg>
        <pc:picChg chg="add del mod">
          <ac:chgData name="Binita Gupta (binitag)" userId="2e1667b5-636b-4c95-a3b3-a8a0dc9f68da" providerId="ADAL" clId="{3DBABFBF-4607-BE4F-BEF9-5BAFB9ED4A26}" dt="2024-01-08T01:24:52.814" v="4081" actId="478"/>
          <ac:picMkLst>
            <pc:docMk/>
            <pc:sldMk cId="2595449661" sldId="297"/>
            <ac:picMk id="2" creationId="{98F87118-6577-8E18-A304-653625A14EF0}"/>
          </ac:picMkLst>
        </pc:picChg>
        <pc:picChg chg="add mod">
          <ac:chgData name="Binita Gupta (binitag)" userId="2e1667b5-636b-4c95-a3b3-a8a0dc9f68da" providerId="ADAL" clId="{3DBABFBF-4607-BE4F-BEF9-5BAFB9ED4A26}" dt="2024-01-12T16:00:05.554" v="13107" actId="1076"/>
          <ac:picMkLst>
            <pc:docMk/>
            <pc:sldMk cId="2595449661" sldId="297"/>
            <ac:picMk id="3" creationId="{308BDA95-5044-AED3-30C6-9184F8BF01CB}"/>
          </ac:picMkLst>
        </pc:picChg>
        <pc:picChg chg="add del mod">
          <ac:chgData name="Binita Gupta (binitag)" userId="2e1667b5-636b-4c95-a3b3-a8a0dc9f68da" providerId="ADAL" clId="{3DBABFBF-4607-BE4F-BEF9-5BAFB9ED4A26}" dt="2024-01-08T01:25:13.622" v="4085" actId="478"/>
          <ac:picMkLst>
            <pc:docMk/>
            <pc:sldMk cId="2595449661" sldId="297"/>
            <ac:picMk id="3" creationId="{EA3CF891-E433-0976-AAF3-0634B42A99DA}"/>
          </ac:picMkLst>
        </pc:picChg>
        <pc:picChg chg="add del mod">
          <ac:chgData name="Binita Gupta (binitag)" userId="2e1667b5-636b-4c95-a3b3-a8a0dc9f68da" providerId="ADAL" clId="{3DBABFBF-4607-BE4F-BEF9-5BAFB9ED4A26}" dt="2024-01-08T01:29:48.918" v="4190" actId="478"/>
          <ac:picMkLst>
            <pc:docMk/>
            <pc:sldMk cId="2595449661" sldId="297"/>
            <ac:picMk id="7" creationId="{46754F43-3229-C686-DC29-BD5FFAED103D}"/>
          </ac:picMkLst>
        </pc:picChg>
        <pc:picChg chg="del">
          <ac:chgData name="Binita Gupta (binitag)" userId="2e1667b5-636b-4c95-a3b3-a8a0dc9f68da" providerId="ADAL" clId="{3DBABFBF-4607-BE4F-BEF9-5BAFB9ED4A26}" dt="2024-01-08T01:16:17.388" v="4076" actId="478"/>
          <ac:picMkLst>
            <pc:docMk/>
            <pc:sldMk cId="2595449661" sldId="297"/>
            <ac:picMk id="8" creationId="{0A9E34D9-9BB6-6E68-7AC4-21D23A7A751E}"/>
          </ac:picMkLst>
        </pc:picChg>
        <pc:picChg chg="add del mod">
          <ac:chgData name="Binita Gupta (binitag)" userId="2e1667b5-636b-4c95-a3b3-a8a0dc9f68da" providerId="ADAL" clId="{3DBABFBF-4607-BE4F-BEF9-5BAFB9ED4A26}" dt="2024-01-12T08:16:59.040" v="12706" actId="478"/>
          <ac:picMkLst>
            <pc:docMk/>
            <pc:sldMk cId="2595449661" sldId="297"/>
            <ac:picMk id="25" creationId="{00CB13C1-E2B8-BD09-6E4D-CCC57F90976C}"/>
          </ac:picMkLst>
        </pc:picChg>
        <pc:cxnChg chg="add mod">
          <ac:chgData name="Binita Gupta (binitag)" userId="2e1667b5-636b-4c95-a3b3-a8a0dc9f68da" providerId="ADAL" clId="{3DBABFBF-4607-BE4F-BEF9-5BAFB9ED4A26}" dt="2024-01-08T01:29:50.337" v="4191"/>
          <ac:cxnSpMkLst>
            <pc:docMk/>
            <pc:sldMk cId="2595449661" sldId="297"/>
            <ac:cxnSpMk id="12" creationId="{1F84A994-E074-BF33-F501-7B29D97A8DB8}"/>
          </ac:cxnSpMkLst>
        </pc:cxnChg>
        <pc:cxnChg chg="add mod">
          <ac:chgData name="Binita Gupta (binitag)" userId="2e1667b5-636b-4c95-a3b3-a8a0dc9f68da" providerId="ADAL" clId="{3DBABFBF-4607-BE4F-BEF9-5BAFB9ED4A26}" dt="2024-01-08T01:29:50.337" v="4191"/>
          <ac:cxnSpMkLst>
            <pc:docMk/>
            <pc:sldMk cId="2595449661" sldId="297"/>
            <ac:cxnSpMk id="13" creationId="{BCB74792-91C6-C6DB-231C-271C2A6A727B}"/>
          </ac:cxnSpMkLst>
        </pc:cxnChg>
        <pc:cxnChg chg="add mod">
          <ac:chgData name="Binita Gupta (binitag)" userId="2e1667b5-636b-4c95-a3b3-a8a0dc9f68da" providerId="ADAL" clId="{3DBABFBF-4607-BE4F-BEF9-5BAFB9ED4A26}" dt="2024-01-08T01:29:50.337" v="4191"/>
          <ac:cxnSpMkLst>
            <pc:docMk/>
            <pc:sldMk cId="2595449661" sldId="297"/>
            <ac:cxnSpMk id="14" creationId="{478279AB-4719-A8B2-1A75-703454B88162}"/>
          </ac:cxnSpMkLst>
        </pc:cxnChg>
        <pc:cxnChg chg="add mod">
          <ac:chgData name="Binita Gupta (binitag)" userId="2e1667b5-636b-4c95-a3b3-a8a0dc9f68da" providerId="ADAL" clId="{3DBABFBF-4607-BE4F-BEF9-5BAFB9ED4A26}" dt="2024-01-08T01:29:50.337" v="4191"/>
          <ac:cxnSpMkLst>
            <pc:docMk/>
            <pc:sldMk cId="2595449661" sldId="297"/>
            <ac:cxnSpMk id="15" creationId="{128FFE37-CA0F-301B-C2A8-BE16E6E95BDF}"/>
          </ac:cxnSpMkLst>
        </pc:cxnChg>
        <pc:cxnChg chg="add mod">
          <ac:chgData name="Binita Gupta (binitag)" userId="2e1667b5-636b-4c95-a3b3-a8a0dc9f68da" providerId="ADAL" clId="{3DBABFBF-4607-BE4F-BEF9-5BAFB9ED4A26}" dt="2024-01-08T01:29:50.337" v="4191"/>
          <ac:cxnSpMkLst>
            <pc:docMk/>
            <pc:sldMk cId="2595449661" sldId="297"/>
            <ac:cxnSpMk id="17" creationId="{C6495054-973B-24EA-4F0F-FD10BD9BDA8B}"/>
          </ac:cxnSpMkLst>
        </pc:cxnChg>
        <pc:cxnChg chg="add mod">
          <ac:chgData name="Binita Gupta (binitag)" userId="2e1667b5-636b-4c95-a3b3-a8a0dc9f68da" providerId="ADAL" clId="{3DBABFBF-4607-BE4F-BEF9-5BAFB9ED4A26}" dt="2024-01-08T01:29:50.337" v="4191"/>
          <ac:cxnSpMkLst>
            <pc:docMk/>
            <pc:sldMk cId="2595449661" sldId="297"/>
            <ac:cxnSpMk id="20" creationId="{90B40CE3-AEB5-20EC-5A37-FBB42171D324}"/>
          </ac:cxnSpMkLst>
        </pc:cxnChg>
      </pc:sldChg>
      <pc:sldChg chg="add del ord">
        <pc:chgData name="Binita Gupta (binitag)" userId="2e1667b5-636b-4c95-a3b3-a8a0dc9f68da" providerId="ADAL" clId="{3DBABFBF-4607-BE4F-BEF9-5BAFB9ED4A26}" dt="2024-01-08T05:51:52.385" v="6142" actId="2696"/>
        <pc:sldMkLst>
          <pc:docMk/>
          <pc:sldMk cId="1271970866" sldId="298"/>
        </pc:sldMkLst>
      </pc:sldChg>
      <pc:sldChg chg="addSp delSp modSp new del mod ord">
        <pc:chgData name="Binita Gupta (binitag)" userId="2e1667b5-636b-4c95-a3b3-a8a0dc9f68da" providerId="ADAL" clId="{3DBABFBF-4607-BE4F-BEF9-5BAFB9ED4A26}" dt="2024-01-08T05:51:50.703" v="6140" actId="2696"/>
        <pc:sldMkLst>
          <pc:docMk/>
          <pc:sldMk cId="1626268274" sldId="299"/>
        </pc:sldMkLst>
        <pc:spChg chg="mod">
          <ac:chgData name="Binita Gupta (binitag)" userId="2e1667b5-636b-4c95-a3b3-a8a0dc9f68da" providerId="ADAL" clId="{3DBABFBF-4607-BE4F-BEF9-5BAFB9ED4A26}" dt="2024-01-08T01:31:08.343" v="4209" actId="20577"/>
          <ac:spMkLst>
            <pc:docMk/>
            <pc:sldMk cId="1626268274" sldId="299"/>
            <ac:spMk id="2" creationId="{7C4B9642-5A87-B385-96EB-9CD0B226C49B}"/>
          </ac:spMkLst>
        </pc:spChg>
        <pc:spChg chg="del mod">
          <ac:chgData name="Binita Gupta (binitag)" userId="2e1667b5-636b-4c95-a3b3-a8a0dc9f68da" providerId="ADAL" clId="{3DBABFBF-4607-BE4F-BEF9-5BAFB9ED4A26}" dt="2024-01-08T01:31:11.232" v="4210" actId="478"/>
          <ac:spMkLst>
            <pc:docMk/>
            <pc:sldMk cId="1626268274" sldId="299"/>
            <ac:spMk id="3" creationId="{306EF2BC-1C1F-69D2-C9C5-D73E9B918B1D}"/>
          </ac:spMkLst>
        </pc:spChg>
        <pc:spChg chg="add del mod">
          <ac:chgData name="Binita Gupta (binitag)" userId="2e1667b5-636b-4c95-a3b3-a8a0dc9f68da" providerId="ADAL" clId="{3DBABFBF-4607-BE4F-BEF9-5BAFB9ED4A26}" dt="2024-01-08T01:31:13.419" v="4211" actId="478"/>
          <ac:spMkLst>
            <pc:docMk/>
            <pc:sldMk cId="1626268274" sldId="299"/>
            <ac:spMk id="8" creationId="{7201FC37-C8A5-7FE5-E10C-1018A6536D09}"/>
          </ac:spMkLst>
        </pc:spChg>
      </pc:sldChg>
      <pc:sldChg chg="modSp add mod">
        <pc:chgData name="Binita Gupta (binitag)" userId="2e1667b5-636b-4c95-a3b3-a8a0dc9f68da" providerId="ADAL" clId="{3DBABFBF-4607-BE4F-BEF9-5BAFB9ED4A26}" dt="2024-01-13T01:37:36.755" v="14422" actId="1076"/>
        <pc:sldMkLst>
          <pc:docMk/>
          <pc:sldMk cId="69757405" sldId="300"/>
        </pc:sldMkLst>
        <pc:spChg chg="mod">
          <ac:chgData name="Binita Gupta (binitag)" userId="2e1667b5-636b-4c95-a3b3-a8a0dc9f68da" providerId="ADAL" clId="{3DBABFBF-4607-BE4F-BEF9-5BAFB9ED4A26}" dt="2024-01-13T01:37:36.755" v="14422" actId="1076"/>
          <ac:spMkLst>
            <pc:docMk/>
            <pc:sldMk cId="69757405" sldId="300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3T01:22:39.511" v="14366" actId="14100"/>
          <ac:spMkLst>
            <pc:docMk/>
            <pc:sldMk cId="69757405" sldId="300"/>
            <ac:spMk id="11265" creationId="{00000000-0000-0000-0000-000000000000}"/>
          </ac:spMkLst>
        </pc:spChg>
      </pc:sldChg>
      <pc:sldChg chg="modSp add mod modNotesTx">
        <pc:chgData name="Binita Gupta (binitag)" userId="2e1667b5-636b-4c95-a3b3-a8a0dc9f68da" providerId="ADAL" clId="{3DBABFBF-4607-BE4F-BEF9-5BAFB9ED4A26}" dt="2024-01-16T04:44:44.410" v="17407" actId="20577"/>
        <pc:sldMkLst>
          <pc:docMk/>
          <pc:sldMk cId="2283623507" sldId="301"/>
        </pc:sldMkLst>
        <pc:spChg chg="mod">
          <ac:chgData name="Binita Gupta (binitag)" userId="2e1667b5-636b-4c95-a3b3-a8a0dc9f68da" providerId="ADAL" clId="{3DBABFBF-4607-BE4F-BEF9-5BAFB9ED4A26}" dt="2024-01-08T04:59:57.262" v="4759" actId="20577"/>
          <ac:spMkLst>
            <pc:docMk/>
            <pc:sldMk cId="2283623507" sldId="301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2T08:24:25.408" v="12980" actId="20577"/>
          <ac:spMkLst>
            <pc:docMk/>
            <pc:sldMk cId="2283623507" sldId="301"/>
            <ac:spMk id="3" creationId="{682CEAD6-F7CE-6FA1-7183-BB90DF397025}"/>
          </ac:spMkLst>
        </pc:spChg>
      </pc:sldChg>
      <pc:sldChg chg="modSp add mod">
        <pc:chgData name="Binita Gupta (binitag)" userId="2e1667b5-636b-4c95-a3b3-a8a0dc9f68da" providerId="ADAL" clId="{3DBABFBF-4607-BE4F-BEF9-5BAFB9ED4A26}" dt="2024-01-13T06:05:32.336" v="15190" actId="20577"/>
        <pc:sldMkLst>
          <pc:docMk/>
          <pc:sldMk cId="3641143389" sldId="302"/>
        </pc:sldMkLst>
        <pc:spChg chg="mod">
          <ac:chgData name="Binita Gupta (binitag)" userId="2e1667b5-636b-4c95-a3b3-a8a0dc9f68da" providerId="ADAL" clId="{3DBABFBF-4607-BE4F-BEF9-5BAFB9ED4A26}" dt="2024-01-13T06:05:32.336" v="15190" actId="20577"/>
          <ac:spMkLst>
            <pc:docMk/>
            <pc:sldMk cId="3641143389" sldId="302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3T01:24:01.388" v="14380" actId="20577"/>
          <ac:spMkLst>
            <pc:docMk/>
            <pc:sldMk cId="3641143389" sldId="302"/>
            <ac:spMk id="3" creationId="{682CEAD6-F7CE-6FA1-7183-BB90DF397025}"/>
          </ac:spMkLst>
        </pc:spChg>
      </pc:sldChg>
      <pc:sldChg chg="modSp add mod modNotesTx">
        <pc:chgData name="Binita Gupta (binitag)" userId="2e1667b5-636b-4c95-a3b3-a8a0dc9f68da" providerId="ADAL" clId="{3DBABFBF-4607-BE4F-BEF9-5BAFB9ED4A26}" dt="2024-01-16T04:45:29.265" v="17450" actId="20577"/>
        <pc:sldMkLst>
          <pc:docMk/>
          <pc:sldMk cId="3989689201" sldId="303"/>
        </pc:sldMkLst>
        <pc:spChg chg="mod">
          <ac:chgData name="Binita Gupta (binitag)" userId="2e1667b5-636b-4c95-a3b3-a8a0dc9f68da" providerId="ADAL" clId="{3DBABFBF-4607-BE4F-BEF9-5BAFB9ED4A26}" dt="2024-01-12T16:12:19.257" v="13428" actId="20577"/>
          <ac:spMkLst>
            <pc:docMk/>
            <pc:sldMk cId="3989689201" sldId="303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0T18:05:00.097" v="8226" actId="20577"/>
          <ac:spMkLst>
            <pc:docMk/>
            <pc:sldMk cId="3989689201" sldId="303"/>
            <ac:spMk id="3" creationId="{682CEAD6-F7CE-6FA1-7183-BB90DF397025}"/>
          </ac:spMkLst>
        </pc:spChg>
      </pc:sldChg>
      <pc:sldChg chg="modSp add mod">
        <pc:chgData name="Binita Gupta (binitag)" userId="2e1667b5-636b-4c95-a3b3-a8a0dc9f68da" providerId="ADAL" clId="{3DBABFBF-4607-BE4F-BEF9-5BAFB9ED4A26}" dt="2024-01-13T06:06:15.308" v="15198" actId="20577"/>
        <pc:sldMkLst>
          <pc:docMk/>
          <pc:sldMk cId="3112040221" sldId="304"/>
        </pc:sldMkLst>
        <pc:spChg chg="mod">
          <ac:chgData name="Binita Gupta (binitag)" userId="2e1667b5-636b-4c95-a3b3-a8a0dc9f68da" providerId="ADAL" clId="{3DBABFBF-4607-BE4F-BEF9-5BAFB9ED4A26}" dt="2024-01-12T16:12:23.735" v="13430" actId="20577"/>
          <ac:spMkLst>
            <pc:docMk/>
            <pc:sldMk cId="3112040221" sldId="304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3T06:06:15.308" v="15198" actId="20577"/>
          <ac:spMkLst>
            <pc:docMk/>
            <pc:sldMk cId="3112040221" sldId="304"/>
            <ac:spMk id="3" creationId="{682CEAD6-F7CE-6FA1-7183-BB90DF397025}"/>
          </ac:spMkLst>
        </pc:spChg>
      </pc:sldChg>
      <pc:sldChg chg="addSp delSp modSp add mod modNotesTx">
        <pc:chgData name="Binita Gupta (binitag)" userId="2e1667b5-636b-4c95-a3b3-a8a0dc9f68da" providerId="ADAL" clId="{3DBABFBF-4607-BE4F-BEF9-5BAFB9ED4A26}" dt="2024-01-16T04:23:48.399" v="16679" actId="20577"/>
        <pc:sldMkLst>
          <pc:docMk/>
          <pc:sldMk cId="4135912332" sldId="305"/>
        </pc:sldMkLst>
        <pc:spChg chg="mod">
          <ac:chgData name="Binita Gupta (binitag)" userId="2e1667b5-636b-4c95-a3b3-a8a0dc9f68da" providerId="ADAL" clId="{3DBABFBF-4607-BE4F-BEF9-5BAFB9ED4A26}" dt="2024-01-13T00:42:36.744" v="13685" actId="20577"/>
          <ac:spMkLst>
            <pc:docMk/>
            <pc:sldMk cId="4135912332" sldId="305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3T01:12:55.927" v="14250" actId="20577"/>
          <ac:spMkLst>
            <pc:docMk/>
            <pc:sldMk cId="4135912332" sldId="305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3DBABFBF-4607-BE4F-BEF9-5BAFB9ED4A26}" dt="2024-01-12T02:07:43.021" v="11249" actId="478"/>
          <ac:picMkLst>
            <pc:docMk/>
            <pc:sldMk cId="4135912332" sldId="305"/>
            <ac:picMk id="2" creationId="{BCD4BD7A-C96E-E6EA-4BDA-9D914EC1EF62}"/>
          </ac:picMkLst>
        </pc:picChg>
        <pc:picChg chg="add mod">
          <ac:chgData name="Binita Gupta (binitag)" userId="2e1667b5-636b-4c95-a3b3-a8a0dc9f68da" providerId="ADAL" clId="{3DBABFBF-4607-BE4F-BEF9-5BAFB9ED4A26}" dt="2024-01-13T01:12:43.355" v="14249" actId="14100"/>
          <ac:picMkLst>
            <pc:docMk/>
            <pc:sldMk cId="4135912332" sldId="305"/>
            <ac:picMk id="3" creationId="{557A08F2-A4D9-50C5-0CE0-F571D479517C}"/>
          </ac:picMkLst>
        </pc:picChg>
      </pc:sldChg>
      <pc:sldChg chg="modSp add mod">
        <pc:chgData name="Binita Gupta (binitag)" userId="2e1667b5-636b-4c95-a3b3-a8a0dc9f68da" providerId="ADAL" clId="{3DBABFBF-4607-BE4F-BEF9-5BAFB9ED4A26}" dt="2024-01-13T01:29:00.499" v="14403" actId="20577"/>
        <pc:sldMkLst>
          <pc:docMk/>
          <pc:sldMk cId="2719389330" sldId="306"/>
        </pc:sldMkLst>
        <pc:spChg chg="mod">
          <ac:chgData name="Binita Gupta (binitag)" userId="2e1667b5-636b-4c95-a3b3-a8a0dc9f68da" providerId="ADAL" clId="{3DBABFBF-4607-BE4F-BEF9-5BAFB9ED4A26}" dt="2024-01-12T16:12:29.161" v="13432" actId="20577"/>
          <ac:spMkLst>
            <pc:docMk/>
            <pc:sldMk cId="2719389330" sldId="306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3T01:29:00.499" v="14403" actId="20577"/>
          <ac:spMkLst>
            <pc:docMk/>
            <pc:sldMk cId="2719389330" sldId="306"/>
            <ac:spMk id="3" creationId="{682CEAD6-F7CE-6FA1-7183-BB90DF397025}"/>
          </ac:spMkLst>
        </pc:spChg>
      </pc:sldChg>
      <pc:sldChg chg="modSp new del mod">
        <pc:chgData name="Binita Gupta (binitag)" userId="2e1667b5-636b-4c95-a3b3-a8a0dc9f68da" providerId="ADAL" clId="{3DBABFBF-4607-BE4F-BEF9-5BAFB9ED4A26}" dt="2024-01-12T06:36:31.559" v="11811" actId="2696"/>
        <pc:sldMkLst>
          <pc:docMk/>
          <pc:sldMk cId="539634488" sldId="307"/>
        </pc:sldMkLst>
        <pc:spChg chg="mod">
          <ac:chgData name="Binita Gupta (binitag)" userId="2e1667b5-636b-4c95-a3b3-a8a0dc9f68da" providerId="ADAL" clId="{3DBABFBF-4607-BE4F-BEF9-5BAFB9ED4A26}" dt="2024-01-12T06:35:43.968" v="11803" actId="404"/>
          <ac:spMkLst>
            <pc:docMk/>
            <pc:sldMk cId="539634488" sldId="307"/>
            <ac:spMk id="4" creationId="{96E65C8E-ADD1-7C4B-CA6B-5B1378117ACD}"/>
          </ac:spMkLst>
        </pc:spChg>
        <pc:spChg chg="mod">
          <ac:chgData name="Binita Gupta (binitag)" userId="2e1667b5-636b-4c95-a3b3-a8a0dc9f68da" providerId="ADAL" clId="{3DBABFBF-4607-BE4F-BEF9-5BAFB9ED4A26}" dt="2024-01-12T06:36:05.936" v="11806" actId="14100"/>
          <ac:spMkLst>
            <pc:docMk/>
            <pc:sldMk cId="539634488" sldId="307"/>
            <ac:spMk id="6" creationId="{0227865A-E5A2-7DD9-59C0-7A233B6B7F0B}"/>
          </ac:spMkLst>
        </pc:spChg>
      </pc:sldChg>
      <pc:sldChg chg="modSp add mod ord">
        <pc:chgData name="Binita Gupta (binitag)" userId="2e1667b5-636b-4c95-a3b3-a8a0dc9f68da" providerId="ADAL" clId="{3DBABFBF-4607-BE4F-BEF9-5BAFB9ED4A26}" dt="2024-01-13T06:05:25.244" v="15188" actId="20577"/>
        <pc:sldMkLst>
          <pc:docMk/>
          <pc:sldMk cId="3144404592" sldId="307"/>
        </pc:sldMkLst>
        <pc:spChg chg="mod">
          <ac:chgData name="Binita Gupta (binitag)" userId="2e1667b5-636b-4c95-a3b3-a8a0dc9f68da" providerId="ADAL" clId="{3DBABFBF-4607-BE4F-BEF9-5BAFB9ED4A26}" dt="2024-01-13T06:05:25.244" v="15188" actId="20577"/>
          <ac:spMkLst>
            <pc:docMk/>
            <pc:sldMk cId="3144404592" sldId="307"/>
            <ac:spMk id="2" creationId="{CF5A1B59-B685-9502-4106-F8586EFB424C}"/>
          </ac:spMkLst>
        </pc:spChg>
        <pc:spChg chg="mod">
          <ac:chgData name="Binita Gupta (binitag)" userId="2e1667b5-636b-4c95-a3b3-a8a0dc9f68da" providerId="ADAL" clId="{3DBABFBF-4607-BE4F-BEF9-5BAFB9ED4A26}" dt="2024-01-13T01:24:33.878" v="14388" actId="20577"/>
          <ac:spMkLst>
            <pc:docMk/>
            <pc:sldMk cId="3144404592" sldId="307"/>
            <ac:spMk id="3" creationId="{682CEAD6-F7CE-6FA1-7183-BB90DF397025}"/>
          </ac:spMkLst>
        </pc:spChg>
      </pc:sldChg>
      <pc:sldChg chg="addSp delSp modSp new mod ord">
        <pc:chgData name="Binita Gupta (binitag)" userId="2e1667b5-636b-4c95-a3b3-a8a0dc9f68da" providerId="ADAL" clId="{3DBABFBF-4607-BE4F-BEF9-5BAFB9ED4A26}" dt="2024-01-13T00:40:31.569" v="13657" actId="20578"/>
        <pc:sldMkLst>
          <pc:docMk/>
          <pc:sldMk cId="785965236" sldId="308"/>
        </pc:sldMkLst>
        <pc:spChg chg="mod">
          <ac:chgData name="Binita Gupta (binitag)" userId="2e1667b5-636b-4c95-a3b3-a8a0dc9f68da" providerId="ADAL" clId="{3DBABFBF-4607-BE4F-BEF9-5BAFB9ED4A26}" dt="2024-01-13T00:40:22.952" v="13654" actId="20577"/>
          <ac:spMkLst>
            <pc:docMk/>
            <pc:sldMk cId="785965236" sldId="308"/>
            <ac:spMk id="2" creationId="{AED6DE89-326D-4552-650D-0FCC81ED042A}"/>
          </ac:spMkLst>
        </pc:spChg>
        <pc:spChg chg="del mod">
          <ac:chgData name="Binita Gupta (binitag)" userId="2e1667b5-636b-4c95-a3b3-a8a0dc9f68da" providerId="ADAL" clId="{3DBABFBF-4607-BE4F-BEF9-5BAFB9ED4A26}" dt="2024-01-13T00:40:25.824" v="13655" actId="478"/>
          <ac:spMkLst>
            <pc:docMk/>
            <pc:sldMk cId="785965236" sldId="308"/>
            <ac:spMk id="3" creationId="{1AB63B18-2A06-2BB3-5D4C-793997B9379C}"/>
          </ac:spMkLst>
        </pc:spChg>
        <pc:spChg chg="add del mod">
          <ac:chgData name="Binita Gupta (binitag)" userId="2e1667b5-636b-4c95-a3b3-a8a0dc9f68da" providerId="ADAL" clId="{3DBABFBF-4607-BE4F-BEF9-5BAFB9ED4A26}" dt="2024-01-13T00:40:27.562" v="13656" actId="478"/>
          <ac:spMkLst>
            <pc:docMk/>
            <pc:sldMk cId="785965236" sldId="308"/>
            <ac:spMk id="8" creationId="{52FB93B3-F7A0-DE1E-42E6-FACBC773A633}"/>
          </ac:spMkLst>
        </pc:spChg>
      </pc:sldChg>
      <pc:sldMasterChg chg="modSp mod modSldLayout">
        <pc:chgData name="Binita Gupta (binitag)" userId="2e1667b5-636b-4c95-a3b3-a8a0dc9f68da" providerId="ADAL" clId="{3DBABFBF-4607-BE4F-BEF9-5BAFB9ED4A26}" dt="2024-01-13T00:21:02.133" v="13639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3DBABFBF-4607-BE4F-BEF9-5BAFB9ED4A26}" dt="2024-01-12T21:30:28.495" v="1363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Binita Gupta (binitag)" userId="2e1667b5-636b-4c95-a3b3-a8a0dc9f68da" providerId="ADAL" clId="{3DBABFBF-4607-BE4F-BEF9-5BAFB9ED4A26}" dt="2024-01-13T00:21:02.133" v="13639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Binita Gupta (binitag)" userId="2e1667b5-636b-4c95-a3b3-a8a0dc9f68da" providerId="ADAL" clId="{3DBABFBF-4607-BE4F-BEF9-5BAFB9ED4A26}" dt="2024-01-12T21:30:24.124" v="13630"/>
          <pc:sldLayoutMkLst>
            <pc:docMk/>
            <pc:sldMasterMk cId="0" sldId="2147483648"/>
            <pc:sldLayoutMk cId="0" sldId="2147483649"/>
          </pc:sldLayoutMkLst>
          <pc:spChg chg="add del mod">
            <ac:chgData name="Binita Gupta (binitag)" userId="2e1667b5-636b-4c95-a3b3-a8a0dc9f68da" providerId="ADAL" clId="{3DBABFBF-4607-BE4F-BEF9-5BAFB9ED4A26}" dt="2024-01-12T21:29:14.750" v="13624"/>
            <ac:spMkLst>
              <pc:docMk/>
              <pc:sldMasterMk cId="0" sldId="2147483648"/>
              <pc:sldLayoutMk cId="0" sldId="2147483649"/>
              <ac:spMk id="7" creationId="{683FD3D9-5AA7-FA60-FB3A-3C30CD44D01F}"/>
            </ac:spMkLst>
          </pc:spChg>
          <pc:spChg chg="add del mod">
            <ac:chgData name="Binita Gupta (binitag)" userId="2e1667b5-636b-4c95-a3b3-a8a0dc9f68da" providerId="ADAL" clId="{3DBABFBF-4607-BE4F-BEF9-5BAFB9ED4A26}" dt="2024-01-12T21:30:22.762" v="13628"/>
            <ac:spMkLst>
              <pc:docMk/>
              <pc:sldMasterMk cId="0" sldId="2147483648"/>
              <pc:sldLayoutMk cId="0" sldId="2147483649"/>
              <ac:spMk id="8" creationId="{2341F133-E374-AD62-9B16-1658F44516FE}"/>
            </ac:spMkLst>
          </pc:spChg>
          <pc:spChg chg="add del mod">
            <ac:chgData name="Binita Gupta (binitag)" userId="2e1667b5-636b-4c95-a3b3-a8a0dc9f68da" providerId="ADAL" clId="{3DBABFBF-4607-BE4F-BEF9-5BAFB9ED4A26}" dt="2024-01-12T21:30:24.124" v="13630"/>
            <ac:spMkLst>
              <pc:docMk/>
              <pc:sldMasterMk cId="0" sldId="2147483648"/>
              <pc:sldLayoutMk cId="0" sldId="2147483649"/>
              <ac:spMk id="9" creationId="{38A7C5CB-7B40-82C0-9CF1-705074BA0F01}"/>
            </ac:spMkLst>
          </pc:spChg>
        </pc:sldLayoutChg>
      </pc:sldMasterChg>
    </pc:docChg>
  </pc:docChgLst>
  <pc:docChgLst>
    <pc:chgData name="Binita Gupta (binitag)" userId="2e1667b5-636b-4c95-a3b3-a8a0dc9f68da" providerId="ADAL" clId="{6A3A8A75-6158-CE43-8164-3D0B48572E07}"/>
    <pc:docChg chg="undo custSel addSld delSld modSld sldOrd modMainMaster">
      <pc:chgData name="Binita Gupta (binitag)" userId="2e1667b5-636b-4c95-a3b3-a8a0dc9f68da" providerId="ADAL" clId="{6A3A8A75-6158-CE43-8164-3D0B48572E07}" dt="2024-03-05T07:52:47.222" v="14068" actId="1076"/>
      <pc:docMkLst>
        <pc:docMk/>
      </pc:docMkLst>
      <pc:sldChg chg="modSp mod">
        <pc:chgData name="Binita Gupta (binitag)" userId="2e1667b5-636b-4c95-a3b3-a8a0dc9f68da" providerId="ADAL" clId="{6A3A8A75-6158-CE43-8164-3D0B48572E07}" dt="2024-03-03T08:29:54.013" v="12622" actId="20577"/>
        <pc:sldMkLst>
          <pc:docMk/>
          <pc:sldMk cId="0" sldId="256"/>
        </pc:sldMkLst>
        <pc:spChg chg="mod">
          <ac:chgData name="Binita Gupta (binitag)" userId="2e1667b5-636b-4c95-a3b3-a8a0dc9f68da" providerId="ADAL" clId="{6A3A8A75-6158-CE43-8164-3D0B48572E07}" dt="2024-03-03T08:29:54.013" v="1262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3T00:46:00.023" v="664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3T07:09:16.829" v="1180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Binita Gupta (binitag)" userId="2e1667b5-636b-4c95-a3b3-a8a0dc9f68da" providerId="ADAL" clId="{6A3A8A75-6158-CE43-8164-3D0B48572E07}" dt="2024-02-29T20:40:46.735" v="4364" actId="2696"/>
        <pc:sldMkLst>
          <pc:docMk/>
          <pc:sldMk cId="0" sldId="257"/>
        </pc:sldMkLst>
      </pc:sldChg>
      <pc:sldChg chg="modSp add del mod">
        <pc:chgData name="Binita Gupta (binitag)" userId="2e1667b5-636b-4c95-a3b3-a8a0dc9f68da" providerId="ADAL" clId="{6A3A8A75-6158-CE43-8164-3D0B48572E07}" dt="2024-03-03T08:25:50.694" v="12614" actId="403"/>
        <pc:sldMkLst>
          <pc:docMk/>
          <pc:sldMk cId="0" sldId="264"/>
        </pc:sldMkLst>
        <pc:spChg chg="mod">
          <ac:chgData name="Binita Gupta (binitag)" userId="2e1667b5-636b-4c95-a3b3-a8a0dc9f68da" providerId="ADAL" clId="{6A3A8A75-6158-CE43-8164-3D0B48572E07}" dt="2024-03-03T08:25:50.694" v="12614" actId="403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Binita Gupta (binitag)" userId="2e1667b5-636b-4c95-a3b3-a8a0dc9f68da" providerId="ADAL" clId="{6A3A8A75-6158-CE43-8164-3D0B48572E07}" dt="2024-03-03T07:08:58.229" v="11781" actId="2696"/>
        <pc:sldMkLst>
          <pc:docMk/>
          <pc:sldMk cId="2953422198" sldId="266"/>
        </pc:sldMkLst>
      </pc:sldChg>
      <pc:sldChg chg="del">
        <pc:chgData name="Binita Gupta (binitag)" userId="2e1667b5-636b-4c95-a3b3-a8a0dc9f68da" providerId="ADAL" clId="{6A3A8A75-6158-CE43-8164-3D0B48572E07}" dt="2024-03-03T07:08:58.415" v="11782" actId="2696"/>
        <pc:sldMkLst>
          <pc:docMk/>
          <pc:sldMk cId="3100640423" sldId="267"/>
        </pc:sldMkLst>
      </pc:sldChg>
      <pc:sldChg chg="del">
        <pc:chgData name="Binita Gupta (binitag)" userId="2e1667b5-636b-4c95-a3b3-a8a0dc9f68da" providerId="ADAL" clId="{6A3A8A75-6158-CE43-8164-3D0B48572E07}" dt="2024-03-03T07:09:05.008" v="11785" actId="2696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6A3A8A75-6158-CE43-8164-3D0B48572E07}" dt="2024-03-03T07:09:05.075" v="11803" actId="2696"/>
        <pc:sldMkLst>
          <pc:docMk/>
          <pc:sldMk cId="1899805933" sldId="282"/>
        </pc:sldMkLst>
      </pc:sldChg>
      <pc:sldChg chg="del">
        <pc:chgData name="Binita Gupta (binitag)" userId="2e1667b5-636b-4c95-a3b3-a8a0dc9f68da" providerId="ADAL" clId="{6A3A8A75-6158-CE43-8164-3D0B48572E07}" dt="2024-03-03T07:09:05.034" v="11796" actId="2696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6A3A8A75-6158-CE43-8164-3D0B48572E07}" dt="2024-03-03T07:09:05.035" v="11797" actId="2696"/>
        <pc:sldMkLst>
          <pc:docMk/>
          <pc:sldMk cId="3160937320" sldId="287"/>
        </pc:sldMkLst>
      </pc:sldChg>
      <pc:sldChg chg="del">
        <pc:chgData name="Binita Gupta (binitag)" userId="2e1667b5-636b-4c95-a3b3-a8a0dc9f68da" providerId="ADAL" clId="{6A3A8A75-6158-CE43-8164-3D0B48572E07}" dt="2024-03-03T07:08:58.647" v="11783" actId="2696"/>
        <pc:sldMkLst>
          <pc:docMk/>
          <pc:sldMk cId="184415321" sldId="288"/>
        </pc:sldMkLst>
      </pc:sldChg>
      <pc:sldChg chg="del">
        <pc:chgData name="Binita Gupta (binitag)" userId="2e1667b5-636b-4c95-a3b3-a8a0dc9f68da" providerId="ADAL" clId="{6A3A8A75-6158-CE43-8164-3D0B48572E07}" dt="2024-03-03T07:08:58.928" v="11784" actId="2696"/>
        <pc:sldMkLst>
          <pc:docMk/>
          <pc:sldMk cId="1552356036" sldId="290"/>
        </pc:sldMkLst>
      </pc:sldChg>
      <pc:sldChg chg="del">
        <pc:chgData name="Binita Gupta (binitag)" userId="2e1667b5-636b-4c95-a3b3-a8a0dc9f68da" providerId="ADAL" clId="{6A3A8A75-6158-CE43-8164-3D0B48572E07}" dt="2024-03-03T07:09:05.026" v="11790" actId="2696"/>
        <pc:sldMkLst>
          <pc:docMk/>
          <pc:sldMk cId="2189449108" sldId="291"/>
        </pc:sldMkLst>
      </pc:sldChg>
      <pc:sldChg chg="del">
        <pc:chgData name="Binita Gupta (binitag)" userId="2e1667b5-636b-4c95-a3b3-a8a0dc9f68da" providerId="ADAL" clId="{6A3A8A75-6158-CE43-8164-3D0B48572E07}" dt="2024-03-03T07:09:05.019" v="11788" actId="2696"/>
        <pc:sldMkLst>
          <pc:docMk/>
          <pc:sldMk cId="4045845716" sldId="292"/>
        </pc:sldMkLst>
      </pc:sldChg>
      <pc:sldChg chg="del">
        <pc:chgData name="Binita Gupta (binitag)" userId="2e1667b5-636b-4c95-a3b3-a8a0dc9f68da" providerId="ADAL" clId="{6A3A8A75-6158-CE43-8164-3D0B48572E07}" dt="2024-03-03T07:09:05.064" v="11802" actId="2696"/>
        <pc:sldMkLst>
          <pc:docMk/>
          <pc:sldMk cId="2800919492" sldId="294"/>
        </pc:sldMkLst>
      </pc:sldChg>
      <pc:sldChg chg="del">
        <pc:chgData name="Binita Gupta (binitag)" userId="2e1667b5-636b-4c95-a3b3-a8a0dc9f68da" providerId="ADAL" clId="{6A3A8A75-6158-CE43-8164-3D0B48572E07}" dt="2024-03-03T07:09:05.024" v="11789" actId="2696"/>
        <pc:sldMkLst>
          <pc:docMk/>
          <pc:sldMk cId="1974818652" sldId="295"/>
        </pc:sldMkLst>
      </pc:sldChg>
      <pc:sldChg chg="del">
        <pc:chgData name="Binita Gupta (binitag)" userId="2e1667b5-636b-4c95-a3b3-a8a0dc9f68da" providerId="ADAL" clId="{6A3A8A75-6158-CE43-8164-3D0B48572E07}" dt="2024-03-03T07:09:05.058" v="11799" actId="2696"/>
        <pc:sldMkLst>
          <pc:docMk/>
          <pc:sldMk cId="3128179532" sldId="296"/>
        </pc:sldMkLst>
      </pc:sldChg>
      <pc:sldChg chg="del">
        <pc:chgData name="Binita Gupta (binitag)" userId="2e1667b5-636b-4c95-a3b3-a8a0dc9f68da" providerId="ADAL" clId="{6A3A8A75-6158-CE43-8164-3D0B48572E07}" dt="2024-03-03T07:09:05.018" v="11787" actId="2696"/>
        <pc:sldMkLst>
          <pc:docMk/>
          <pc:sldMk cId="2595449661" sldId="297"/>
        </pc:sldMkLst>
      </pc:sldChg>
      <pc:sldChg chg="del">
        <pc:chgData name="Binita Gupta (binitag)" userId="2e1667b5-636b-4c95-a3b3-a8a0dc9f68da" providerId="ADAL" clId="{6A3A8A75-6158-CE43-8164-3D0B48572E07}" dt="2024-03-03T07:09:05.032" v="11795" actId="2696"/>
        <pc:sldMkLst>
          <pc:docMk/>
          <pc:sldMk cId="69757405" sldId="300"/>
        </pc:sldMkLst>
      </pc:sldChg>
      <pc:sldChg chg="del">
        <pc:chgData name="Binita Gupta (binitag)" userId="2e1667b5-636b-4c95-a3b3-a8a0dc9f68da" providerId="ADAL" clId="{6A3A8A75-6158-CE43-8164-3D0B48572E07}" dt="2024-03-03T07:09:05.059" v="11800" actId="2696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6A3A8A75-6158-CE43-8164-3D0B48572E07}" dt="2024-03-03T07:09:05.031" v="11794" actId="2696"/>
        <pc:sldMkLst>
          <pc:docMk/>
          <pc:sldMk cId="3989689201" sldId="303"/>
        </pc:sldMkLst>
      </pc:sldChg>
      <pc:sldChg chg="del">
        <pc:chgData name="Binita Gupta (binitag)" userId="2e1667b5-636b-4c95-a3b3-a8a0dc9f68da" providerId="ADAL" clId="{6A3A8A75-6158-CE43-8164-3D0B48572E07}" dt="2024-03-03T07:09:05.083" v="11804" actId="2696"/>
        <pc:sldMkLst>
          <pc:docMk/>
          <pc:sldMk cId="3112040221" sldId="304"/>
        </pc:sldMkLst>
      </pc:sldChg>
      <pc:sldChg chg="del">
        <pc:chgData name="Binita Gupta (binitag)" userId="2e1667b5-636b-4c95-a3b3-a8a0dc9f68da" providerId="ADAL" clId="{6A3A8A75-6158-CE43-8164-3D0B48572E07}" dt="2024-03-03T07:09:05.063" v="11801" actId="2696"/>
        <pc:sldMkLst>
          <pc:docMk/>
          <pc:sldMk cId="4135912332" sldId="305"/>
        </pc:sldMkLst>
      </pc:sldChg>
      <pc:sldChg chg="del">
        <pc:chgData name="Binita Gupta (binitag)" userId="2e1667b5-636b-4c95-a3b3-a8a0dc9f68da" providerId="ADAL" clId="{6A3A8A75-6158-CE43-8164-3D0B48572E07}" dt="2024-03-03T07:09:05.027" v="11791" actId="2696"/>
        <pc:sldMkLst>
          <pc:docMk/>
          <pc:sldMk cId="2719389330" sldId="306"/>
        </pc:sldMkLst>
      </pc:sldChg>
      <pc:sldChg chg="del">
        <pc:chgData name="Binita Gupta (binitag)" userId="2e1667b5-636b-4c95-a3b3-a8a0dc9f68da" providerId="ADAL" clId="{6A3A8A75-6158-CE43-8164-3D0B48572E07}" dt="2024-03-03T07:09:05.011" v="11786" actId="2696"/>
        <pc:sldMkLst>
          <pc:docMk/>
          <pc:sldMk cId="3144404592" sldId="307"/>
        </pc:sldMkLst>
      </pc:sldChg>
      <pc:sldChg chg="del">
        <pc:chgData name="Binita Gupta (binitag)" userId="2e1667b5-636b-4c95-a3b3-a8a0dc9f68da" providerId="ADAL" clId="{6A3A8A75-6158-CE43-8164-3D0B48572E07}" dt="2024-03-03T07:09:05.028" v="11792" actId="2696"/>
        <pc:sldMkLst>
          <pc:docMk/>
          <pc:sldMk cId="785965236" sldId="308"/>
        </pc:sldMkLst>
      </pc:sldChg>
      <pc:sldChg chg="del">
        <pc:chgData name="Binita Gupta (binitag)" userId="2e1667b5-636b-4c95-a3b3-a8a0dc9f68da" providerId="ADAL" clId="{6A3A8A75-6158-CE43-8164-3D0B48572E07}" dt="2024-03-03T07:09:05.054" v="11798" actId="2696"/>
        <pc:sldMkLst>
          <pc:docMk/>
          <pc:sldMk cId="2335054722" sldId="311"/>
        </pc:sldMkLst>
      </pc:sldChg>
      <pc:sldChg chg="addSp delSp modSp add mod ord">
        <pc:chgData name="Binita Gupta (binitag)" userId="2e1667b5-636b-4c95-a3b3-a8a0dc9f68da" providerId="ADAL" clId="{6A3A8A75-6158-CE43-8164-3D0B48572E07}" dt="2024-03-04T20:20:38.327" v="14032" actId="20577"/>
        <pc:sldMkLst>
          <pc:docMk/>
          <pc:sldMk cId="2470693909" sldId="312"/>
        </pc:sldMkLst>
        <pc:spChg chg="add del mod">
          <ac:chgData name="Binita Gupta (binitag)" userId="2e1667b5-636b-4c95-a3b3-a8a0dc9f68da" providerId="ADAL" clId="{6A3A8A75-6158-CE43-8164-3D0B48572E07}" dt="2024-02-29T15:49:17.741" v="683"/>
          <ac:spMkLst>
            <pc:docMk/>
            <pc:sldMk cId="2470693909" sldId="312"/>
            <ac:spMk id="2" creationId="{F56345FE-2230-E367-6859-05A4EEE3FD11}"/>
          </ac:spMkLst>
        </pc:spChg>
        <pc:spChg chg="add del mod">
          <ac:chgData name="Binita Gupta (binitag)" userId="2e1667b5-636b-4c95-a3b3-a8a0dc9f68da" providerId="ADAL" clId="{6A3A8A75-6158-CE43-8164-3D0B48572E07}" dt="2024-02-29T15:49:32.402" v="686"/>
          <ac:spMkLst>
            <pc:docMk/>
            <pc:sldMk cId="2470693909" sldId="312"/>
            <ac:spMk id="3" creationId="{50602ECB-2604-7AEE-123A-375AC2CA8B3A}"/>
          </ac:spMkLst>
        </pc:spChg>
        <pc:spChg chg="mod">
          <ac:chgData name="Binita Gupta (binitag)" userId="2e1667b5-636b-4c95-a3b3-a8a0dc9f68da" providerId="ADAL" clId="{6A3A8A75-6158-CE43-8164-3D0B48572E07}" dt="2024-03-04T20:20:38.327" v="14032" actId="20577"/>
          <ac:spMkLst>
            <pc:docMk/>
            <pc:sldMk cId="2470693909" sldId="312"/>
            <ac:spMk id="4098" creationId="{00000000-0000-0000-0000-000000000000}"/>
          </ac:spMkLst>
        </pc:spChg>
      </pc:sldChg>
      <pc:sldChg chg="modSp add del mod">
        <pc:chgData name="Binita Gupta (binitag)" userId="2e1667b5-636b-4c95-a3b3-a8a0dc9f68da" providerId="ADAL" clId="{6A3A8A75-6158-CE43-8164-3D0B48572E07}" dt="2024-02-29T07:38:10.557" v="278" actId="2696"/>
        <pc:sldMkLst>
          <pc:docMk/>
          <pc:sldMk cId="3631347344" sldId="312"/>
        </pc:sldMkLst>
        <pc:spChg chg="mod">
          <ac:chgData name="Binita Gupta (binitag)" userId="2e1667b5-636b-4c95-a3b3-a8a0dc9f68da" providerId="ADAL" clId="{6A3A8A75-6158-CE43-8164-3D0B48572E07}" dt="2024-02-29T07:35:13.786" v="277" actId="20577"/>
          <ac:spMkLst>
            <pc:docMk/>
            <pc:sldMk cId="3631347344" sldId="312"/>
            <ac:spMk id="4098" creationId="{00000000-0000-0000-0000-000000000000}"/>
          </ac:spMkLst>
        </pc:spChg>
      </pc:sldChg>
      <pc:sldChg chg="add del">
        <pc:chgData name="Binita Gupta (binitag)" userId="2e1667b5-636b-4c95-a3b3-a8a0dc9f68da" providerId="ADAL" clId="{6A3A8A75-6158-CE43-8164-3D0B48572E07}" dt="2024-02-29T20:40:45.543" v="4363" actId="2696"/>
        <pc:sldMkLst>
          <pc:docMk/>
          <pc:sldMk cId="1635419571" sldId="313"/>
        </pc:sldMkLst>
      </pc:sldChg>
      <pc:sldChg chg="add del">
        <pc:chgData name="Binita Gupta (binitag)" userId="2e1667b5-636b-4c95-a3b3-a8a0dc9f68da" providerId="ADAL" clId="{6A3A8A75-6158-CE43-8164-3D0B48572E07}" dt="2024-02-29T07:39:07.026" v="302"/>
        <pc:sldMkLst>
          <pc:docMk/>
          <pc:sldMk cId="2388982222" sldId="313"/>
        </pc:sldMkLst>
      </pc:sldChg>
      <pc:sldChg chg="modSp add del mod">
        <pc:chgData name="Binita Gupta (binitag)" userId="2e1667b5-636b-4c95-a3b3-a8a0dc9f68da" providerId="ADAL" clId="{6A3A8A75-6158-CE43-8164-3D0B48572E07}" dt="2024-02-29T19:01:36.311" v="2242" actId="2696"/>
        <pc:sldMkLst>
          <pc:docMk/>
          <pc:sldMk cId="4190124659" sldId="314"/>
        </pc:sldMkLst>
        <pc:spChg chg="mod">
          <ac:chgData name="Binita Gupta (binitag)" userId="2e1667b5-636b-4c95-a3b3-a8a0dc9f68da" providerId="ADAL" clId="{6A3A8A75-6158-CE43-8164-3D0B48572E07}" dt="2024-02-29T15:50:44.719" v="744" actId="20577"/>
          <ac:spMkLst>
            <pc:docMk/>
            <pc:sldMk cId="4190124659" sldId="314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2-29T18:58:52.024" v="2206" actId="20577"/>
          <ac:spMkLst>
            <pc:docMk/>
            <pc:sldMk cId="4190124659" sldId="314"/>
            <ac:spMk id="4098" creationId="{00000000-0000-0000-0000-000000000000}"/>
          </ac:spMkLst>
        </pc:spChg>
      </pc:sldChg>
      <pc:sldChg chg="modSp add mod">
        <pc:chgData name="Binita Gupta (binitag)" userId="2e1667b5-636b-4c95-a3b3-a8a0dc9f68da" providerId="ADAL" clId="{6A3A8A75-6158-CE43-8164-3D0B48572E07}" dt="2024-03-04T18:14:13.101" v="12649" actId="20578"/>
        <pc:sldMkLst>
          <pc:docMk/>
          <pc:sldMk cId="53126868" sldId="315"/>
        </pc:sldMkLst>
        <pc:spChg chg="mod">
          <ac:chgData name="Binita Gupta (binitag)" userId="2e1667b5-636b-4c95-a3b3-a8a0dc9f68da" providerId="ADAL" clId="{6A3A8A75-6158-CE43-8164-3D0B48572E07}" dt="2024-03-02T23:27:39.720" v="6435" actId="20577"/>
          <ac:spMkLst>
            <pc:docMk/>
            <pc:sldMk cId="53126868" sldId="315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4T18:14:13.101" v="12649" actId="20578"/>
          <ac:spMkLst>
            <pc:docMk/>
            <pc:sldMk cId="53126868" sldId="315"/>
            <ac:spMk id="4098" creationId="{00000000-0000-0000-0000-000000000000}"/>
          </ac:spMkLst>
        </pc:spChg>
      </pc:sldChg>
      <pc:sldChg chg="modSp add mod ord">
        <pc:chgData name="Binita Gupta (binitag)" userId="2e1667b5-636b-4c95-a3b3-a8a0dc9f68da" providerId="ADAL" clId="{6A3A8A75-6158-CE43-8164-3D0B48572E07}" dt="2024-03-05T05:05:09.416" v="14065" actId="20577"/>
        <pc:sldMkLst>
          <pc:docMk/>
          <pc:sldMk cId="107204596" sldId="316"/>
        </pc:sldMkLst>
        <pc:spChg chg="mod">
          <ac:chgData name="Binita Gupta (binitag)" userId="2e1667b5-636b-4c95-a3b3-a8a0dc9f68da" providerId="ADAL" clId="{6A3A8A75-6158-CE43-8164-3D0B48572E07}" dt="2024-03-05T05:05:09.416" v="14065" actId="20577"/>
          <ac:spMkLst>
            <pc:docMk/>
            <pc:sldMk cId="107204596" sldId="316"/>
            <ac:spMk id="4098" creationId="{00000000-0000-0000-0000-000000000000}"/>
          </ac:spMkLst>
        </pc:spChg>
      </pc:sldChg>
      <pc:sldChg chg="addSp delSp modSp add del mod">
        <pc:chgData name="Binita Gupta (binitag)" userId="2e1667b5-636b-4c95-a3b3-a8a0dc9f68da" providerId="ADAL" clId="{6A3A8A75-6158-CE43-8164-3D0B48572E07}" dt="2024-03-04T20:12:01.811" v="14015" actId="2696"/>
        <pc:sldMkLst>
          <pc:docMk/>
          <pc:sldMk cId="4103830749" sldId="317"/>
        </pc:sldMkLst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7" creationId="{6F3D408D-1B56-2BAD-92FC-F09A97F22E36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8" creationId="{1431961B-625A-6DA1-D9D0-A56F2ED77767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9" creationId="{461B73C0-B05C-8935-D546-1AAA2836CC01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0" creationId="{6B7E4A75-A778-CEF5-CF32-226A72444FBF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1" creationId="{BA6F5C78-C40E-21DC-D472-8B8CE7EB4E8F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2" creationId="{51416101-1E59-23EC-13A1-538E00A315FF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3" creationId="{6938F69D-3140-73D6-A947-EAC9B066B501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4" creationId="{5BF12B5F-546B-6929-D53D-5D9AC20F326B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5" creationId="{A338C94E-634E-3955-4110-B105985E8F78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6" creationId="{16D7B88D-58BC-7BF7-B2FA-34EA0ABEBE7D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7" creationId="{E54FE209-CE41-48B5-DED4-9DA738B16088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8" creationId="{3E9BDEE0-FAF8-8ED7-B914-F5104A984709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19" creationId="{BD2C161E-4A13-9E61-009E-0592533FE732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1" creationId="{9F04B818-2912-D5A9-9F16-163D8EB958E9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2" creationId="{3DDA5444-C68B-39EB-1FD2-4C62B1B00867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3" creationId="{E97E27B3-7186-BDBE-F0C6-6110A3013F39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4" creationId="{63D6663F-9A07-CAF5-1F02-51B3A288D5EA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6" creationId="{B720D69C-07D3-BF9F-3CA9-384ED8CB5D32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8" creationId="{5820AD89-6934-D8E7-FC6A-62498FD95779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29" creationId="{EFF50F8B-88E7-C379-8EA2-634B8B245567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32" creationId="{D43AE534-62F6-945F-47AE-75350A436771}"/>
          </ac:spMkLst>
        </pc:spChg>
        <pc:spChg chg="add mod">
          <ac:chgData name="Binita Gupta (binitag)" userId="2e1667b5-636b-4c95-a3b3-a8a0dc9f68da" providerId="ADAL" clId="{6A3A8A75-6158-CE43-8164-3D0B48572E07}" dt="2024-03-02T23:54:07.265" v="6595"/>
          <ac:spMkLst>
            <pc:docMk/>
            <pc:sldMk cId="4103830749" sldId="317"/>
            <ac:spMk id="37" creationId="{8CBE422B-64BF-781E-0AF9-8B885F76F3C3}"/>
          </ac:spMkLst>
        </pc:spChg>
        <pc:spChg chg="mod">
          <ac:chgData name="Binita Gupta (binitag)" userId="2e1667b5-636b-4c95-a3b3-a8a0dc9f68da" providerId="ADAL" clId="{6A3A8A75-6158-CE43-8164-3D0B48572E07}" dt="2024-03-03T02:53:42.157" v="7584" actId="20577"/>
          <ac:spMkLst>
            <pc:docMk/>
            <pc:sldMk cId="4103830749" sldId="317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3T03:00:29.197" v="7827" actId="20577"/>
          <ac:spMkLst>
            <pc:docMk/>
            <pc:sldMk cId="4103830749" sldId="317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6A3A8A75-6158-CE43-8164-3D0B48572E07}" dt="2024-03-02T23:52:20.852" v="6586" actId="478"/>
          <ac:picMkLst>
            <pc:docMk/>
            <pc:sldMk cId="4103830749" sldId="317"/>
            <ac:picMk id="2" creationId="{7F051CDD-3FAA-289D-154C-E725CA3ADED2}"/>
          </ac:picMkLst>
        </pc:picChg>
        <pc:picChg chg="add del mod">
          <ac:chgData name="Binita Gupta (binitag)" userId="2e1667b5-636b-4c95-a3b3-a8a0dc9f68da" providerId="ADAL" clId="{6A3A8A75-6158-CE43-8164-3D0B48572E07}" dt="2024-03-02T23:54:05.818" v="6594" actId="478"/>
          <ac:picMkLst>
            <pc:docMk/>
            <pc:sldMk cId="4103830749" sldId="317"/>
            <ac:picMk id="3" creationId="{A9699FE1-9D00-96CD-D91E-60CF578CDD1A}"/>
          </ac:picMkLst>
        </pc:picChg>
        <pc:picChg chg="add del mod">
          <ac:chgData name="Binita Gupta (binitag)" userId="2e1667b5-636b-4c95-a3b3-a8a0dc9f68da" providerId="ADAL" clId="{6A3A8A75-6158-CE43-8164-3D0B48572E07}" dt="2024-03-02T23:56:26.536" v="6607" actId="478"/>
          <ac:picMkLst>
            <pc:docMk/>
            <pc:sldMk cId="4103830749" sldId="317"/>
            <ac:picMk id="38" creationId="{2AA0D86D-81A5-3C84-B249-22401DAE9B39}"/>
          </ac:picMkLst>
        </pc:picChg>
        <pc:picChg chg="add mod">
          <ac:chgData name="Binita Gupta (binitag)" userId="2e1667b5-636b-4c95-a3b3-a8a0dc9f68da" providerId="ADAL" clId="{6A3A8A75-6158-CE43-8164-3D0B48572E07}" dt="2024-03-02T23:56:41.310" v="6611" actId="1076"/>
          <ac:picMkLst>
            <pc:docMk/>
            <pc:sldMk cId="4103830749" sldId="317"/>
            <ac:picMk id="39" creationId="{150AC16F-1C70-1A32-EF63-1074E722E87D}"/>
          </ac:picMkLst>
        </pc:pic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20" creationId="{D0BF7B81-1B48-9F82-B336-2CEEDCBC953C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25" creationId="{A715A4CE-4804-0E9C-B577-3681D33D0A48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27" creationId="{1D20DBED-B9CA-C415-BA13-26620A3DB50D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30" creationId="{2A38C81C-0AEF-9E36-6E87-6D868F708BBD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31" creationId="{EC0F8E16-6D2F-F198-4692-BA6D4DF71889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33" creationId="{FA420CA4-C127-0B4C-37CE-C7E2C716AF44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34" creationId="{64A89D1D-D2B9-76BA-E7E6-01B360131C63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35" creationId="{6C5EA939-28F3-B361-23A5-40B90D6B486A}"/>
          </ac:cxnSpMkLst>
        </pc:cxnChg>
        <pc:cxnChg chg="add mod">
          <ac:chgData name="Binita Gupta (binitag)" userId="2e1667b5-636b-4c95-a3b3-a8a0dc9f68da" providerId="ADAL" clId="{6A3A8A75-6158-CE43-8164-3D0B48572E07}" dt="2024-03-02T23:54:07.265" v="6595"/>
          <ac:cxnSpMkLst>
            <pc:docMk/>
            <pc:sldMk cId="4103830749" sldId="317"/>
            <ac:cxnSpMk id="36" creationId="{A0E246E6-7EA7-2AD5-F1D6-9FA004B2F522}"/>
          </ac:cxnSpMkLst>
        </pc:cxnChg>
      </pc:sldChg>
      <pc:sldChg chg="addSp delSp modSp add mod">
        <pc:chgData name="Binita Gupta (binitag)" userId="2e1667b5-636b-4c95-a3b3-a8a0dc9f68da" providerId="ADAL" clId="{6A3A8A75-6158-CE43-8164-3D0B48572E07}" dt="2024-03-04T18:57:40.726" v="13705" actId="20577"/>
        <pc:sldMkLst>
          <pc:docMk/>
          <pc:sldMk cId="1846169565" sldId="318"/>
        </pc:sldMkLst>
        <pc:spChg chg="mod">
          <ac:chgData name="Binita Gupta (binitag)" userId="2e1667b5-636b-4c95-a3b3-a8a0dc9f68da" providerId="ADAL" clId="{6A3A8A75-6158-CE43-8164-3D0B48572E07}" dt="2024-02-29T20:40:19.745" v="4348" actId="20577"/>
          <ac:spMkLst>
            <pc:docMk/>
            <pc:sldMk cId="1846169565" sldId="31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4T18:57:40.726" v="13705" actId="20577"/>
          <ac:spMkLst>
            <pc:docMk/>
            <pc:sldMk cId="1846169565" sldId="318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6A3A8A75-6158-CE43-8164-3D0B48572E07}" dt="2024-03-03T04:21:43.215" v="7995"/>
          <ac:picMkLst>
            <pc:docMk/>
            <pc:sldMk cId="1846169565" sldId="318"/>
            <ac:picMk id="2" creationId="{60942E04-0F89-156B-3164-F137DA1D9A3A}"/>
          </ac:picMkLst>
        </pc:picChg>
        <pc:picChg chg="add del mod">
          <ac:chgData name="Binita Gupta (binitag)" userId="2e1667b5-636b-4c95-a3b3-a8a0dc9f68da" providerId="ADAL" clId="{6A3A8A75-6158-CE43-8164-3D0B48572E07}" dt="2024-02-29T20:14:41.537" v="3344" actId="478"/>
          <ac:picMkLst>
            <pc:docMk/>
            <pc:sldMk cId="1846169565" sldId="318"/>
            <ac:picMk id="2" creationId="{943F3476-0533-05C5-1AA2-A922353F62C2}"/>
          </ac:picMkLst>
        </pc:picChg>
        <pc:picChg chg="add del mod">
          <ac:chgData name="Binita Gupta (binitag)" userId="2e1667b5-636b-4c95-a3b3-a8a0dc9f68da" providerId="ADAL" clId="{6A3A8A75-6158-CE43-8164-3D0B48572E07}" dt="2024-02-29T20:17:10.213" v="3457" actId="478"/>
          <ac:picMkLst>
            <pc:docMk/>
            <pc:sldMk cId="1846169565" sldId="318"/>
            <ac:picMk id="3" creationId="{3226C58B-3323-7971-BC8A-41EA444D441E}"/>
          </ac:picMkLst>
        </pc:picChg>
        <pc:picChg chg="add mod">
          <ac:chgData name="Binita Gupta (binitag)" userId="2e1667b5-636b-4c95-a3b3-a8a0dc9f68da" providerId="ADAL" clId="{6A3A8A75-6158-CE43-8164-3D0B48572E07}" dt="2024-03-03T05:12:56.310" v="9603" actId="1076"/>
          <ac:picMkLst>
            <pc:docMk/>
            <pc:sldMk cId="1846169565" sldId="318"/>
            <ac:picMk id="3" creationId="{9A66FCF8-6AA5-21C8-BD95-D0C370D03510}"/>
          </ac:picMkLst>
        </pc:picChg>
        <pc:picChg chg="add del mod">
          <ac:chgData name="Binita Gupta (binitag)" userId="2e1667b5-636b-4c95-a3b3-a8a0dc9f68da" providerId="ADAL" clId="{6A3A8A75-6158-CE43-8164-3D0B48572E07}" dt="2024-02-29T20:20:20.912" v="3497" actId="478"/>
          <ac:picMkLst>
            <pc:docMk/>
            <pc:sldMk cId="1846169565" sldId="318"/>
            <ac:picMk id="7" creationId="{4CA395AF-4F8D-4D80-BBC7-6EA8AA1926E4}"/>
          </ac:picMkLst>
        </pc:picChg>
        <pc:picChg chg="add del mod">
          <ac:chgData name="Binita Gupta (binitag)" userId="2e1667b5-636b-4c95-a3b3-a8a0dc9f68da" providerId="ADAL" clId="{6A3A8A75-6158-CE43-8164-3D0B48572E07}" dt="2024-02-29T20:20:36.906" v="3500" actId="478"/>
          <ac:picMkLst>
            <pc:docMk/>
            <pc:sldMk cId="1846169565" sldId="318"/>
            <ac:picMk id="8" creationId="{4BF7DF9A-C03C-81D9-4943-0293FD3325E9}"/>
          </ac:picMkLst>
        </pc:picChg>
        <pc:picChg chg="add del mod">
          <ac:chgData name="Binita Gupta (binitag)" userId="2e1667b5-636b-4c95-a3b3-a8a0dc9f68da" providerId="ADAL" clId="{6A3A8A75-6158-CE43-8164-3D0B48572E07}" dt="2024-03-03T04:21:37.991" v="7993" actId="478"/>
          <ac:picMkLst>
            <pc:docMk/>
            <pc:sldMk cId="1846169565" sldId="318"/>
            <ac:picMk id="9" creationId="{A17F6E90-026C-4FC5-D57C-5A3DB6D12226}"/>
          </ac:picMkLst>
        </pc:picChg>
      </pc:sldChg>
      <pc:sldChg chg="addSp delSp modSp add mod modClrScheme chgLayout">
        <pc:chgData name="Binita Gupta (binitag)" userId="2e1667b5-636b-4c95-a3b3-a8a0dc9f68da" providerId="ADAL" clId="{6A3A8A75-6158-CE43-8164-3D0B48572E07}" dt="2024-03-04T20:23:38.191" v="14048" actId="1076"/>
        <pc:sldMkLst>
          <pc:docMk/>
          <pc:sldMk cId="3810868281" sldId="319"/>
        </pc:sldMkLst>
        <pc:spChg chg="mod ord">
          <ac:chgData name="Binita Gupta (binitag)" userId="2e1667b5-636b-4c95-a3b3-a8a0dc9f68da" providerId="ADAL" clId="{6A3A8A75-6158-CE43-8164-3D0B48572E07}" dt="2024-03-03T04:34:37.523" v="8675" actId="26606"/>
          <ac:spMkLst>
            <pc:docMk/>
            <pc:sldMk cId="3810868281" sldId="319"/>
            <ac:spMk id="4" creationId="{00000000-0000-0000-0000-000000000000}"/>
          </ac:spMkLst>
        </pc:spChg>
        <pc:spChg chg="mod ord">
          <ac:chgData name="Binita Gupta (binitag)" userId="2e1667b5-636b-4c95-a3b3-a8a0dc9f68da" providerId="ADAL" clId="{6A3A8A75-6158-CE43-8164-3D0B48572E07}" dt="2024-03-03T04:34:37.523" v="8675" actId="26606"/>
          <ac:spMkLst>
            <pc:docMk/>
            <pc:sldMk cId="3810868281" sldId="319"/>
            <ac:spMk id="5" creationId="{00000000-0000-0000-0000-000000000000}"/>
          </ac:spMkLst>
        </pc:spChg>
        <pc:spChg chg="mod ord">
          <ac:chgData name="Binita Gupta (binitag)" userId="2e1667b5-636b-4c95-a3b3-a8a0dc9f68da" providerId="ADAL" clId="{6A3A8A75-6158-CE43-8164-3D0B48572E07}" dt="2024-03-03T04:34:37.523" v="8675" actId="26606"/>
          <ac:spMkLst>
            <pc:docMk/>
            <pc:sldMk cId="3810868281" sldId="319"/>
            <ac:spMk id="6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3T04:34:37.523" v="8675" actId="26606"/>
          <ac:spMkLst>
            <pc:docMk/>
            <pc:sldMk cId="3810868281" sldId="319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4T20:23:35.242" v="14047" actId="1076"/>
          <ac:spMkLst>
            <pc:docMk/>
            <pc:sldMk cId="3810868281" sldId="319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6A3A8A75-6158-CE43-8164-3D0B48572E07}" dt="2024-03-03T04:34:14.763" v="8672" actId="478"/>
          <ac:picMkLst>
            <pc:docMk/>
            <pc:sldMk cId="3810868281" sldId="319"/>
            <ac:picMk id="2" creationId="{5BF11BC6-7B73-835C-2160-0903459C8106}"/>
          </ac:picMkLst>
        </pc:picChg>
        <pc:picChg chg="add del mod">
          <ac:chgData name="Binita Gupta (binitag)" userId="2e1667b5-636b-4c95-a3b3-a8a0dc9f68da" providerId="ADAL" clId="{6A3A8A75-6158-CE43-8164-3D0B48572E07}" dt="2024-03-03T07:41:49.295" v="12048" actId="478"/>
          <ac:picMkLst>
            <pc:docMk/>
            <pc:sldMk cId="3810868281" sldId="319"/>
            <ac:picMk id="3" creationId="{1A8962C2-1B7F-226B-37A0-0D6C3C0B5ED1}"/>
          </ac:picMkLst>
        </pc:picChg>
        <pc:picChg chg="add mod">
          <ac:chgData name="Binita Gupta (binitag)" userId="2e1667b5-636b-4c95-a3b3-a8a0dc9f68da" providerId="ADAL" clId="{6A3A8A75-6158-CE43-8164-3D0B48572E07}" dt="2024-03-04T20:23:38.191" v="14048" actId="1076"/>
          <ac:picMkLst>
            <pc:docMk/>
            <pc:sldMk cId="3810868281" sldId="319"/>
            <ac:picMk id="7" creationId="{F63CEAD8-CC31-E0D1-3B32-DC0BCC41C2ED}"/>
          </ac:picMkLst>
        </pc:picChg>
        <pc:picChg chg="del">
          <ac:chgData name="Binita Gupta (binitag)" userId="2e1667b5-636b-4c95-a3b3-a8a0dc9f68da" providerId="ADAL" clId="{6A3A8A75-6158-CE43-8164-3D0B48572E07}" dt="2024-02-29T20:39:55.808" v="4336" actId="478"/>
          <ac:picMkLst>
            <pc:docMk/>
            <pc:sldMk cId="3810868281" sldId="319"/>
            <ac:picMk id="9" creationId="{A17F6E90-026C-4FC5-D57C-5A3DB6D12226}"/>
          </ac:picMkLst>
        </pc:picChg>
      </pc:sldChg>
      <pc:sldChg chg="modSp add mod">
        <pc:chgData name="Binita Gupta (binitag)" userId="2e1667b5-636b-4c95-a3b3-a8a0dc9f68da" providerId="ADAL" clId="{6A3A8A75-6158-CE43-8164-3D0B48572E07}" dt="2024-03-04T20:22:33.634" v="14042" actId="5793"/>
        <pc:sldMkLst>
          <pc:docMk/>
          <pc:sldMk cId="4031054300" sldId="320"/>
        </pc:sldMkLst>
        <pc:spChg chg="mod">
          <ac:chgData name="Binita Gupta (binitag)" userId="2e1667b5-636b-4c95-a3b3-a8a0dc9f68da" providerId="ADAL" clId="{6A3A8A75-6158-CE43-8164-3D0B48572E07}" dt="2024-03-03T06:54:44.417" v="11363" actId="20577"/>
          <ac:spMkLst>
            <pc:docMk/>
            <pc:sldMk cId="4031054300" sldId="320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4T20:22:33.634" v="14042" actId="5793"/>
          <ac:spMkLst>
            <pc:docMk/>
            <pc:sldMk cId="4031054300" sldId="320"/>
            <ac:spMk id="4098" creationId="{00000000-0000-0000-0000-000000000000}"/>
          </ac:spMkLst>
        </pc:spChg>
      </pc:sldChg>
      <pc:sldChg chg="modSp add mod">
        <pc:chgData name="Binita Gupta (binitag)" userId="2e1667b5-636b-4c95-a3b3-a8a0dc9f68da" providerId="ADAL" clId="{6A3A8A75-6158-CE43-8164-3D0B48572E07}" dt="2024-03-05T05:12:43.330" v="14067" actId="20577"/>
        <pc:sldMkLst>
          <pc:docMk/>
          <pc:sldMk cId="3930847488" sldId="321"/>
        </pc:sldMkLst>
        <pc:spChg chg="mod">
          <ac:chgData name="Binita Gupta (binitag)" userId="2e1667b5-636b-4c95-a3b3-a8a0dc9f68da" providerId="ADAL" clId="{6A3A8A75-6158-CE43-8164-3D0B48572E07}" dt="2024-03-05T05:12:43.330" v="14067" actId="20577"/>
          <ac:spMkLst>
            <pc:docMk/>
            <pc:sldMk cId="3930847488" sldId="321"/>
            <ac:spMk id="4098" creationId="{00000000-0000-0000-0000-000000000000}"/>
          </ac:spMkLst>
        </pc:spChg>
      </pc:sldChg>
      <pc:sldChg chg="addSp delSp modSp add del mod">
        <pc:chgData name="Binita Gupta (binitag)" userId="2e1667b5-636b-4c95-a3b3-a8a0dc9f68da" providerId="ADAL" clId="{6A3A8A75-6158-CE43-8164-3D0B48572E07}" dt="2024-03-04T20:12:06.619" v="14016" actId="2696"/>
        <pc:sldMkLst>
          <pc:docMk/>
          <pc:sldMk cId="2090202646" sldId="322"/>
        </pc:sldMkLst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" creationId="{73355C6F-F05E-B6AD-C996-E8DBA8FB7760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3" creationId="{412D1B1F-96D5-0C61-03B4-28AB96D656A3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7" creationId="{D60AD26A-71A2-0EDA-5843-83745BAF7CA4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8" creationId="{35026FE6-CCAF-056A-5A46-10B170D2A186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0" creationId="{9D865C8E-B697-875A-A4FF-B662EB249463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1" creationId="{98D94208-F55B-3064-7C13-6C01187C5579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2" creationId="{7BFCF6AE-9077-2A87-050A-DC6C5E35160C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3" creationId="{9A98E8D8-F23A-6FCC-1DBB-44B2FE016267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6" creationId="{D079208E-077E-3D74-BCF3-58CA123D24A7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8" creationId="{71801425-0CAF-84EB-7333-634882BFF827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19" creationId="{E673539F-9CD3-40D5-890C-297057F8D6CC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0" creationId="{FA5F04A3-B61D-032C-5EF9-0DB4B94954E0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2" creationId="{0C19D670-62BC-72BB-B9D1-A86BC1717011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3" creationId="{CBEFD760-D144-284D-C01B-4BF9733EF758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5" creationId="{70F53196-39F1-3AF9-3743-B9E7BEA6A4F7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6" creationId="{8813A428-E247-845E-4521-B2899EE0932A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7" creationId="{6D8740C3-1505-E006-A3E4-46F67103ECBB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8" creationId="{C201E581-359E-9ED8-74E0-B31484DDCEB7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29" creationId="{BDD6A946-73CB-783F-B923-AE7CE809B2B1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31" creationId="{AC640FCE-4364-C8ED-E942-CFF62081B653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32" creationId="{B864FD97-3528-36F5-24CC-1C4032551A1C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34" creationId="{24B6D73D-553F-A5E9-DB38-2424C57DBFF7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38" creationId="{3A584A67-F743-800D-29D9-9DF5A831C03E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41" creationId="{1B4D5F03-A012-D145-F503-5A54770D1A4E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42" creationId="{98810958-0ED5-C264-084B-2637045DC31A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43" creationId="{0ADD2ED6-6FA1-B371-0B41-D5CF06E035D1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44" creationId="{5C9E94E9-7EA7-3E25-287C-927260177EA4}"/>
          </ac:spMkLst>
        </pc:spChg>
        <pc:spChg chg="add mod">
          <ac:chgData name="Binita Gupta (binitag)" userId="2e1667b5-636b-4c95-a3b3-a8a0dc9f68da" providerId="ADAL" clId="{6A3A8A75-6158-CE43-8164-3D0B48572E07}" dt="2024-03-03T01:37:18.224" v="7088"/>
          <ac:spMkLst>
            <pc:docMk/>
            <pc:sldMk cId="2090202646" sldId="322"/>
            <ac:spMk id="45" creationId="{9A39500F-E269-E438-A080-9221260FFA04}"/>
          </ac:spMkLst>
        </pc:spChg>
        <pc:spChg chg="mod">
          <ac:chgData name="Binita Gupta (binitag)" userId="2e1667b5-636b-4c95-a3b3-a8a0dc9f68da" providerId="ADAL" clId="{6A3A8A75-6158-CE43-8164-3D0B48572E07}" dt="2024-03-03T02:53:36.532" v="7580" actId="20577"/>
          <ac:spMkLst>
            <pc:docMk/>
            <pc:sldMk cId="2090202646" sldId="32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3T08:20:11.285" v="12428" actId="20577"/>
          <ac:spMkLst>
            <pc:docMk/>
            <pc:sldMk cId="2090202646" sldId="322"/>
            <ac:spMk id="4098" creationId="{00000000-0000-0000-0000-000000000000}"/>
          </ac:spMkLst>
        </pc:spChg>
        <pc:picChg chg="del">
          <ac:chgData name="Binita Gupta (binitag)" userId="2e1667b5-636b-4c95-a3b3-a8a0dc9f68da" providerId="ADAL" clId="{6A3A8A75-6158-CE43-8164-3D0B48572E07}" dt="2024-03-03T01:37:16.629" v="7087" actId="478"/>
          <ac:picMkLst>
            <pc:docMk/>
            <pc:sldMk cId="2090202646" sldId="322"/>
            <ac:picMk id="39" creationId="{150AC16F-1C70-1A32-EF63-1074E722E87D}"/>
          </ac:picMkLst>
        </pc:picChg>
        <pc:picChg chg="add del mod">
          <ac:chgData name="Binita Gupta (binitag)" userId="2e1667b5-636b-4c95-a3b3-a8a0dc9f68da" providerId="ADAL" clId="{6A3A8A75-6158-CE43-8164-3D0B48572E07}" dt="2024-03-03T01:42:30.149" v="7228" actId="478"/>
          <ac:picMkLst>
            <pc:docMk/>
            <pc:sldMk cId="2090202646" sldId="322"/>
            <ac:picMk id="46" creationId="{3C7BAD1C-A3DE-D955-A40C-BD0E2CE90C9A}"/>
          </ac:picMkLst>
        </pc:picChg>
        <pc:picChg chg="add mod">
          <ac:chgData name="Binita Gupta (binitag)" userId="2e1667b5-636b-4c95-a3b3-a8a0dc9f68da" providerId="ADAL" clId="{6A3A8A75-6158-CE43-8164-3D0B48572E07}" dt="2024-03-03T03:14:22.089" v="7934" actId="14100"/>
          <ac:picMkLst>
            <pc:docMk/>
            <pc:sldMk cId="2090202646" sldId="322"/>
            <ac:picMk id="47" creationId="{5DB52AD1-B9C5-657F-614D-8964B39254F4}"/>
          </ac:picMkLst>
        </pc:pic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9" creationId="{B20BEB15-8363-3A9F-8DB2-3B3605777E49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14" creationId="{B36F5E5E-1090-6C4E-FFED-A711C24BA934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15" creationId="{D2043F4B-529A-EEC7-0534-6A717ED0EE46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17" creationId="{2765393F-BA76-D0F6-B7EE-22086443BDA0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21" creationId="{D052C003-755E-2E98-294D-517D297A260A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24" creationId="{656B2F86-38E9-4BED-4ED2-DF8989EEA6D4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30" creationId="{E436D183-7581-3F0B-2752-A1BCBD53136A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33" creationId="{6C826D6D-745F-1D30-E325-C764FC12F330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35" creationId="{5B033969-0B19-8687-5DC7-5BEE350C2667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36" creationId="{B487569C-6F20-EB7B-41E4-5A071BB86D50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37" creationId="{EECCB0FA-A314-2674-3B33-F873C12B87EA}"/>
          </ac:cxnSpMkLst>
        </pc:cxnChg>
        <pc:cxnChg chg="add mod">
          <ac:chgData name="Binita Gupta (binitag)" userId="2e1667b5-636b-4c95-a3b3-a8a0dc9f68da" providerId="ADAL" clId="{6A3A8A75-6158-CE43-8164-3D0B48572E07}" dt="2024-03-03T01:37:18.224" v="7088"/>
          <ac:cxnSpMkLst>
            <pc:docMk/>
            <pc:sldMk cId="2090202646" sldId="322"/>
            <ac:cxnSpMk id="40" creationId="{38A74939-125B-0639-554F-6207B3C8D3D4}"/>
          </ac:cxnSpMkLst>
        </pc:cxnChg>
      </pc:sldChg>
      <pc:sldChg chg="addSp delSp modSp add mod">
        <pc:chgData name="Binita Gupta (binitag)" userId="2e1667b5-636b-4c95-a3b3-a8a0dc9f68da" providerId="ADAL" clId="{6A3A8A75-6158-CE43-8164-3D0B48572E07}" dt="2024-03-05T07:52:47.222" v="14068" actId="1076"/>
        <pc:sldMkLst>
          <pc:docMk/>
          <pc:sldMk cId="873720385" sldId="323"/>
        </pc:sldMkLst>
        <pc:spChg chg="mod">
          <ac:chgData name="Binita Gupta (binitag)" userId="2e1667b5-636b-4c95-a3b3-a8a0dc9f68da" providerId="ADAL" clId="{6A3A8A75-6158-CE43-8164-3D0B48572E07}" dt="2024-03-04T18:41:40.581" v="13554" actId="20577"/>
          <ac:spMkLst>
            <pc:docMk/>
            <pc:sldMk cId="873720385" sldId="323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4T18:43:45.111" v="13559" actId="113"/>
          <ac:spMkLst>
            <pc:docMk/>
            <pc:sldMk cId="873720385" sldId="323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6A3A8A75-6158-CE43-8164-3D0B48572E07}" dt="2024-03-05T07:52:47.222" v="14068" actId="1076"/>
          <ac:picMkLst>
            <pc:docMk/>
            <pc:sldMk cId="873720385" sldId="323"/>
            <ac:picMk id="2" creationId="{309BA1DD-040C-5379-2B60-32C8FDE26DD5}"/>
          </ac:picMkLst>
        </pc:picChg>
        <pc:picChg chg="del">
          <ac:chgData name="Binita Gupta (binitag)" userId="2e1667b5-636b-4c95-a3b3-a8a0dc9f68da" providerId="ADAL" clId="{6A3A8A75-6158-CE43-8164-3D0B48572E07}" dt="2024-03-03T05:26:42.487" v="9926" actId="478"/>
          <ac:picMkLst>
            <pc:docMk/>
            <pc:sldMk cId="873720385" sldId="323"/>
            <ac:picMk id="3" creationId="{1A8962C2-1B7F-226B-37A0-0D6C3C0B5ED1}"/>
          </ac:picMkLst>
        </pc:picChg>
      </pc:sldChg>
      <pc:sldChg chg="modSp add del mod">
        <pc:chgData name="Binita Gupta (binitag)" userId="2e1667b5-636b-4c95-a3b3-a8a0dc9f68da" providerId="ADAL" clId="{6A3A8A75-6158-CE43-8164-3D0B48572E07}" dt="2024-03-03T05:15:00.074" v="9610" actId="2696"/>
        <pc:sldMkLst>
          <pc:docMk/>
          <pc:sldMk cId="1827926302" sldId="323"/>
        </pc:sldMkLst>
        <pc:spChg chg="mod">
          <ac:chgData name="Binita Gupta (binitag)" userId="2e1667b5-636b-4c95-a3b3-a8a0dc9f68da" providerId="ADAL" clId="{6A3A8A75-6158-CE43-8164-3D0B48572E07}" dt="2024-03-03T05:13:29.173" v="9609" actId="20577"/>
          <ac:spMkLst>
            <pc:docMk/>
            <pc:sldMk cId="1827926302" sldId="323"/>
            <ac:spMk id="4097" creationId="{00000000-0000-0000-0000-000000000000}"/>
          </ac:spMkLst>
        </pc:spChg>
      </pc:sldChg>
      <pc:sldChg chg="add del">
        <pc:chgData name="Binita Gupta (binitag)" userId="2e1667b5-636b-4c95-a3b3-a8a0dc9f68da" providerId="ADAL" clId="{6A3A8A75-6158-CE43-8164-3D0B48572E07}" dt="2024-03-03T04:21:30.829" v="7992" actId="2696"/>
        <pc:sldMkLst>
          <pc:docMk/>
          <pc:sldMk cId="2091337940" sldId="323"/>
        </pc:sldMkLst>
      </pc:sldChg>
      <pc:sldChg chg="modSp add mod">
        <pc:chgData name="Binita Gupta (binitag)" userId="2e1667b5-636b-4c95-a3b3-a8a0dc9f68da" providerId="ADAL" clId="{6A3A8A75-6158-CE43-8164-3D0B48572E07}" dt="2024-03-03T07:08:53.423" v="11780" actId="20577"/>
        <pc:sldMkLst>
          <pc:docMk/>
          <pc:sldMk cId="2653325130" sldId="324"/>
        </pc:sldMkLst>
        <pc:spChg chg="mod">
          <ac:chgData name="Binita Gupta (binitag)" userId="2e1667b5-636b-4c95-a3b3-a8a0dc9f68da" providerId="ADAL" clId="{6A3A8A75-6158-CE43-8164-3D0B48572E07}" dt="2024-03-03T07:08:53.423" v="11780" actId="20577"/>
          <ac:spMkLst>
            <pc:docMk/>
            <pc:sldMk cId="2653325130" sldId="324"/>
            <ac:spMk id="3" creationId="{682CEAD6-F7CE-6FA1-7183-BB90DF397025}"/>
          </ac:spMkLst>
        </pc:spChg>
      </pc:sldChg>
      <pc:sldMasterChg chg="modSp mod modSldLayout">
        <pc:chgData name="Binita Gupta (binitag)" userId="2e1667b5-636b-4c95-a3b3-a8a0dc9f68da" providerId="ADAL" clId="{6A3A8A75-6158-CE43-8164-3D0B48572E07}" dt="2024-03-04T20:13:02.821" v="14023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6A3A8A75-6158-CE43-8164-3D0B48572E07}" dt="2024-03-04T20:13:02.821" v="1402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Binita Gupta (binitag)" userId="2e1667b5-636b-4c95-a3b3-a8a0dc9f68da" providerId="ADAL" clId="{6A3A8A75-6158-CE43-8164-3D0B48572E07}" dt="2024-03-03T08:30:38.498" v="1263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Binita Gupta (binitag)" userId="2e1667b5-636b-4c95-a3b3-a8a0dc9f68da" providerId="ADAL" clId="{6A3A8A75-6158-CE43-8164-3D0B48572E07}" dt="2024-03-03T08:30:11.192" v="12632" actId="20577"/>
          <pc:sldLayoutMkLst>
            <pc:docMk/>
            <pc:sldMasterMk cId="0" sldId="2147483648"/>
            <pc:sldLayoutMk cId="0" sldId="2147483649"/>
          </pc:sldLayoutMkLst>
          <pc:spChg chg="mod">
            <ac:chgData name="Binita Gupta (binitag)" userId="2e1667b5-636b-4c95-a3b3-a8a0dc9f68da" providerId="ADAL" clId="{6A3A8A75-6158-CE43-8164-3D0B48572E07}" dt="2024-03-03T08:30:11.192" v="1263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Binita Gupta (binitag)" userId="2e1667b5-636b-4c95-a3b3-a8a0dc9f68da" providerId="ADAL" clId="{6A3A8A75-6158-CE43-8164-3D0B48572E07}" dt="2024-02-29T15:49:48.783" v="697"/>
          <pc:sldLayoutMkLst>
            <pc:docMk/>
            <pc:sldMasterMk cId="0" sldId="2147483648"/>
            <pc:sldLayoutMk cId="0" sldId="2147483650"/>
          </pc:sldLayoutMkLst>
          <pc:spChg chg="add del mod">
            <ac:chgData name="Binita Gupta (binitag)" userId="2e1667b5-636b-4c95-a3b3-a8a0dc9f68da" providerId="ADAL" clId="{6A3A8A75-6158-CE43-8164-3D0B48572E07}" dt="2024-02-29T15:49:48.783" v="697"/>
            <ac:spMkLst>
              <pc:docMk/>
              <pc:sldMasterMk cId="0" sldId="2147483648"/>
              <pc:sldLayoutMk cId="0" sldId="2147483650"/>
              <ac:spMk id="4" creationId="{E67C9E17-CEE5-0271-3A13-257F258598DC}"/>
            </ac:spMkLst>
          </pc:spChg>
        </pc:sldLayoutChg>
      </pc:sldMasterChg>
    </pc:docChg>
  </pc:docChgLst>
  <pc:docChgLst>
    <pc:chgData name="Binita Gupta (binitag)" userId="2e1667b5-636b-4c95-a3b3-a8a0dc9f68da" providerId="ADAL" clId="{4696C2EA-7D09-4F49-BE53-08421C8742AB}"/>
    <pc:docChg chg="undo custSel addSld delSld modSld sldOrd modMainMaster">
      <pc:chgData name="Binita Gupta (binitag)" userId="2e1667b5-636b-4c95-a3b3-a8a0dc9f68da" providerId="ADAL" clId="{4696C2EA-7D09-4F49-BE53-08421C8742AB}" dt="2023-12-21T20:57:21.083" v="5086" actId="404"/>
      <pc:docMkLst>
        <pc:docMk/>
      </pc:docMkLst>
      <pc:sldChg chg="addSp delSp modSp mod">
        <pc:chgData name="Binita Gupta (binitag)" userId="2e1667b5-636b-4c95-a3b3-a8a0dc9f68da" providerId="ADAL" clId="{4696C2EA-7D09-4F49-BE53-08421C8742AB}" dt="2023-12-21T20:22:13.780" v="4713"/>
        <pc:sldMkLst>
          <pc:docMk/>
          <pc:sldMk cId="0" sldId="256"/>
        </pc:sldMkLst>
        <pc:spChg chg="add mod">
          <ac:chgData name="Binita Gupta (binitag)" userId="2e1667b5-636b-4c95-a3b3-a8a0dc9f68da" providerId="ADAL" clId="{4696C2EA-7D09-4F49-BE53-08421C8742AB}" dt="2023-12-21T20:22:05.804" v="4711" actId="1076"/>
          <ac:spMkLst>
            <pc:docMk/>
            <pc:sldMk cId="0" sldId="256"/>
            <ac:spMk id="2" creationId="{F516EF11-E59F-4B47-98FD-2C7F1D976989}"/>
          </ac:spMkLst>
        </pc:spChg>
        <pc:spChg chg="del">
          <ac:chgData name="Binita Gupta (binitag)" userId="2e1667b5-636b-4c95-a3b3-a8a0dc9f68da" providerId="ADAL" clId="{4696C2EA-7D09-4F49-BE53-08421C8742AB}" dt="2023-12-21T20:21:04.165" v="4707" actId="478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Binita Gupta (binitag)" userId="2e1667b5-636b-4c95-a3b3-a8a0dc9f68da" providerId="ADAL" clId="{4696C2EA-7D09-4F49-BE53-08421C8742AB}" dt="2023-12-21T20:22:13.780" v="471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Binita Gupta (binitag)" userId="2e1667b5-636b-4c95-a3b3-a8a0dc9f68da" providerId="ADAL" clId="{4696C2EA-7D09-4F49-BE53-08421C8742AB}" dt="2023-12-21T20:27:48.837" v="4794" actId="20577"/>
        <pc:sldMkLst>
          <pc:docMk/>
          <pc:sldMk cId="0" sldId="257"/>
        </pc:sldMkLst>
        <pc:spChg chg="mod">
          <ac:chgData name="Binita Gupta (binitag)" userId="2e1667b5-636b-4c95-a3b3-a8a0dc9f68da" providerId="ADAL" clId="{4696C2EA-7D09-4F49-BE53-08421C8742AB}" dt="2023-12-21T20:27:48.837" v="479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4696C2EA-7D09-4F49-BE53-08421C8742AB}" dt="2023-12-21T20:57:21.083" v="5086" actId="404"/>
        <pc:sldMkLst>
          <pc:docMk/>
          <pc:sldMk cId="0" sldId="264"/>
        </pc:sldMkLst>
        <pc:spChg chg="mod">
          <ac:chgData name="Binita Gupta (binitag)" userId="2e1667b5-636b-4c95-a3b3-a8a0dc9f68da" providerId="ADAL" clId="{4696C2EA-7D09-4F49-BE53-08421C8742AB}" dt="2023-12-21T20:57:21.083" v="5086" actId="404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Binita Gupta (binitag)" userId="2e1667b5-636b-4c95-a3b3-a8a0dc9f68da" providerId="ADAL" clId="{4696C2EA-7D09-4F49-BE53-08421C8742AB}" dt="2023-12-21T20:30:26.332" v="4795" actId="114"/>
        <pc:sldMkLst>
          <pc:docMk/>
          <pc:sldMk cId="2953422198" sldId="266"/>
        </pc:sldMkLst>
        <pc:spChg chg="mod">
          <ac:chgData name="Binita Gupta (binitag)" userId="2e1667b5-636b-4c95-a3b3-a8a0dc9f68da" providerId="ADAL" clId="{4696C2EA-7D09-4F49-BE53-08421C8742AB}" dt="2023-12-21T20:30:26.332" v="4795" actId="114"/>
          <ac:spMkLst>
            <pc:docMk/>
            <pc:sldMk cId="2953422198" sldId="266"/>
            <ac:spMk id="4098" creationId="{00000000-0000-0000-0000-000000000000}"/>
          </ac:spMkLst>
        </pc:spChg>
      </pc:sldChg>
      <pc:sldChg chg="delSp modSp del mod">
        <pc:chgData name="Binita Gupta (binitag)" userId="2e1667b5-636b-4c95-a3b3-a8a0dc9f68da" providerId="ADAL" clId="{4696C2EA-7D09-4F49-BE53-08421C8742AB}" dt="2023-12-21T17:13:53.150" v="977" actId="2696"/>
        <pc:sldMkLst>
          <pc:docMk/>
          <pc:sldMk cId="1549314016" sldId="272"/>
        </pc:sldMkLst>
        <pc:spChg chg="del">
          <ac:chgData name="Binita Gupta (binitag)" userId="2e1667b5-636b-4c95-a3b3-a8a0dc9f68da" providerId="ADAL" clId="{4696C2EA-7D09-4F49-BE53-08421C8742AB}" dt="2023-12-20T18:52:43.500" v="110" actId="478"/>
          <ac:spMkLst>
            <pc:docMk/>
            <pc:sldMk cId="1549314016" sldId="272"/>
            <ac:spMk id="3" creationId="{96D7F6D7-BD2B-FF98-3A64-C13ADF2EF8D6}"/>
          </ac:spMkLst>
        </pc:spChg>
        <pc:spChg chg="mod">
          <ac:chgData name="Binita Gupta (binitag)" userId="2e1667b5-636b-4c95-a3b3-a8a0dc9f68da" providerId="ADAL" clId="{4696C2EA-7D09-4F49-BE53-08421C8742AB}" dt="2023-12-21T16:34:22.645" v="296" actId="27636"/>
          <ac:spMkLst>
            <pc:docMk/>
            <pc:sldMk cId="1549314016" sldId="272"/>
            <ac:spMk id="4098" creationId="{00000000-0000-0000-0000-000000000000}"/>
          </ac:spMkLst>
        </pc:spChg>
        <pc:picChg chg="mod">
          <ac:chgData name="Binita Gupta (binitag)" userId="2e1667b5-636b-4c95-a3b3-a8a0dc9f68da" providerId="ADAL" clId="{4696C2EA-7D09-4F49-BE53-08421C8742AB}" dt="2023-12-20T18:52:46.920" v="111" actId="1076"/>
          <ac:picMkLst>
            <pc:docMk/>
            <pc:sldMk cId="1549314016" sldId="272"/>
            <ac:picMk id="8" creationId="{F295C0F9-BE9C-AF16-088E-E4CE09BEA507}"/>
          </ac:picMkLst>
        </pc:picChg>
      </pc:sldChg>
      <pc:sldChg chg="del">
        <pc:chgData name="Binita Gupta (binitag)" userId="2e1667b5-636b-4c95-a3b3-a8a0dc9f68da" providerId="ADAL" clId="{4696C2EA-7D09-4F49-BE53-08421C8742AB}" dt="2023-12-18T17:57:22.588" v="36" actId="2696"/>
        <pc:sldMkLst>
          <pc:docMk/>
          <pc:sldMk cId="2553696688" sldId="274"/>
        </pc:sldMkLst>
      </pc:sldChg>
      <pc:sldChg chg="addSp delSp modSp mod modNotesTx">
        <pc:chgData name="Binita Gupta (binitag)" userId="2e1667b5-636b-4c95-a3b3-a8a0dc9f68da" providerId="ADAL" clId="{4696C2EA-7D09-4F49-BE53-08421C8742AB}" dt="2023-12-21T20:47:52.461" v="4863" actId="14100"/>
        <pc:sldMkLst>
          <pc:docMk/>
          <pc:sldMk cId="1075417426" sldId="276"/>
        </pc:sldMkLst>
        <pc:spChg chg="mod">
          <ac:chgData name="Binita Gupta (binitag)" userId="2e1667b5-636b-4c95-a3b3-a8a0dc9f68da" providerId="ADAL" clId="{4696C2EA-7D09-4F49-BE53-08421C8742AB}" dt="2023-12-21T20:47:52.461" v="4863" actId="14100"/>
          <ac:spMkLst>
            <pc:docMk/>
            <pc:sldMk cId="1075417426" sldId="276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696C2EA-7D09-4F49-BE53-08421C8742AB}" dt="2023-12-21T17:29:28.367" v="1355" actId="1076"/>
          <ac:picMkLst>
            <pc:docMk/>
            <pc:sldMk cId="1075417426" sldId="276"/>
            <ac:picMk id="2" creationId="{6E839790-F94C-B5A3-C5A9-3337464A72B9}"/>
          </ac:picMkLst>
        </pc:picChg>
        <pc:picChg chg="del mod">
          <ac:chgData name="Binita Gupta (binitag)" userId="2e1667b5-636b-4c95-a3b3-a8a0dc9f68da" providerId="ADAL" clId="{4696C2EA-7D09-4F49-BE53-08421C8742AB}" dt="2023-12-21T17:29:05.644" v="1350" actId="478"/>
          <ac:picMkLst>
            <pc:docMk/>
            <pc:sldMk cId="1075417426" sldId="276"/>
            <ac:picMk id="4118" creationId="{2918DAD5-DF7C-538F-D05F-E49A2A93C900}"/>
          </ac:picMkLst>
        </pc:picChg>
      </pc:sldChg>
      <pc:sldChg chg="del">
        <pc:chgData name="Binita Gupta (binitag)" userId="2e1667b5-636b-4c95-a3b3-a8a0dc9f68da" providerId="ADAL" clId="{4696C2EA-7D09-4F49-BE53-08421C8742AB}" dt="2023-12-18T17:57:20.566" v="34" actId="2696"/>
        <pc:sldMkLst>
          <pc:docMk/>
          <pc:sldMk cId="3711776676" sldId="277"/>
        </pc:sldMkLst>
      </pc:sldChg>
      <pc:sldChg chg="modSp mod modNotesTx">
        <pc:chgData name="Binita Gupta (binitag)" userId="2e1667b5-636b-4c95-a3b3-a8a0dc9f68da" providerId="ADAL" clId="{4696C2EA-7D09-4F49-BE53-08421C8742AB}" dt="2023-12-21T20:51:09.891" v="4924" actId="20577"/>
        <pc:sldMkLst>
          <pc:docMk/>
          <pc:sldMk cId="1022481865" sldId="278"/>
        </pc:sldMkLst>
        <pc:spChg chg="mod">
          <ac:chgData name="Binita Gupta (binitag)" userId="2e1667b5-636b-4c95-a3b3-a8a0dc9f68da" providerId="ADAL" clId="{4696C2EA-7D09-4F49-BE53-08421C8742AB}" dt="2023-12-21T17:46:45.159" v="1847" actId="20577"/>
          <ac:spMkLst>
            <pc:docMk/>
            <pc:sldMk cId="1022481865" sldId="27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696C2EA-7D09-4F49-BE53-08421C8742AB}" dt="2023-12-21T20:51:09.891" v="4924" actId="20577"/>
          <ac:spMkLst>
            <pc:docMk/>
            <pc:sldMk cId="1022481865" sldId="278"/>
            <ac:spMk id="4098" creationId="{00000000-0000-0000-0000-000000000000}"/>
          </ac:spMkLst>
        </pc:spChg>
      </pc:sldChg>
      <pc:sldChg chg="del">
        <pc:chgData name="Binita Gupta (binitag)" userId="2e1667b5-636b-4c95-a3b3-a8a0dc9f68da" providerId="ADAL" clId="{4696C2EA-7D09-4F49-BE53-08421C8742AB}" dt="2023-12-18T17:57:21.557" v="35" actId="2696"/>
        <pc:sldMkLst>
          <pc:docMk/>
          <pc:sldMk cId="162017798" sldId="279"/>
        </pc:sldMkLst>
      </pc:sldChg>
      <pc:sldChg chg="addSp delSp modSp mod modClrScheme chgLayout modNotesTx">
        <pc:chgData name="Binita Gupta (binitag)" userId="2e1667b5-636b-4c95-a3b3-a8a0dc9f68da" providerId="ADAL" clId="{4696C2EA-7D09-4F49-BE53-08421C8742AB}" dt="2023-12-21T20:49:30.286" v="4893" actId="20577"/>
        <pc:sldMkLst>
          <pc:docMk/>
          <pc:sldMk cId="280654529" sldId="280"/>
        </pc:sldMkLst>
        <pc:spChg chg="mod">
          <ac:chgData name="Binita Gupta (binitag)" userId="2e1667b5-636b-4c95-a3b3-a8a0dc9f68da" providerId="ADAL" clId="{4696C2EA-7D09-4F49-BE53-08421C8742AB}" dt="2023-12-21T17:32:48.914" v="1374" actId="26606"/>
          <ac:spMkLst>
            <pc:docMk/>
            <pc:sldMk cId="280654529" sldId="280"/>
            <ac:spMk id="2" creationId="{7500DC9F-1940-28C4-CFA6-DB7768DA3513}"/>
          </ac:spMkLst>
        </pc:spChg>
        <pc:spChg chg="mod ord">
          <ac:chgData name="Binita Gupta (binitag)" userId="2e1667b5-636b-4c95-a3b3-a8a0dc9f68da" providerId="ADAL" clId="{4696C2EA-7D09-4F49-BE53-08421C8742AB}" dt="2023-12-21T20:49:30.286" v="4893" actId="20577"/>
          <ac:spMkLst>
            <pc:docMk/>
            <pc:sldMk cId="280654529" sldId="280"/>
            <ac:spMk id="3" creationId="{63B353A2-7BF4-E7E3-2E40-A1A5D6C2CFCD}"/>
          </ac:spMkLst>
        </pc:spChg>
        <pc:spChg chg="mod ord">
          <ac:chgData name="Binita Gupta (binitag)" userId="2e1667b5-636b-4c95-a3b3-a8a0dc9f68da" providerId="ADAL" clId="{4696C2EA-7D09-4F49-BE53-08421C8742AB}" dt="2023-12-21T17:32:48.914" v="1374" actId="26606"/>
          <ac:spMkLst>
            <pc:docMk/>
            <pc:sldMk cId="280654529" sldId="280"/>
            <ac:spMk id="4" creationId="{AF078AB8-F174-2EC7-7911-40D39D57AF0D}"/>
          </ac:spMkLst>
        </pc:spChg>
        <pc:spChg chg="mod ord">
          <ac:chgData name="Binita Gupta (binitag)" userId="2e1667b5-636b-4c95-a3b3-a8a0dc9f68da" providerId="ADAL" clId="{4696C2EA-7D09-4F49-BE53-08421C8742AB}" dt="2023-12-21T17:32:48.914" v="1374" actId="26606"/>
          <ac:spMkLst>
            <pc:docMk/>
            <pc:sldMk cId="280654529" sldId="280"/>
            <ac:spMk id="5" creationId="{607150C4-AACD-A685-4031-75A30DA8B76F}"/>
          </ac:spMkLst>
        </pc:spChg>
        <pc:spChg chg="mod ord">
          <ac:chgData name="Binita Gupta (binitag)" userId="2e1667b5-636b-4c95-a3b3-a8a0dc9f68da" providerId="ADAL" clId="{4696C2EA-7D09-4F49-BE53-08421C8742AB}" dt="2023-12-21T17:32:48.914" v="1374" actId="26606"/>
          <ac:spMkLst>
            <pc:docMk/>
            <pc:sldMk cId="280654529" sldId="280"/>
            <ac:spMk id="6" creationId="{AEF742B5-9C53-6646-7045-F433C720EA3E}"/>
          </ac:spMkLst>
        </pc:spChg>
        <pc:spChg chg="add del mod">
          <ac:chgData name="Binita Gupta (binitag)" userId="2e1667b5-636b-4c95-a3b3-a8a0dc9f68da" providerId="ADAL" clId="{4696C2EA-7D09-4F49-BE53-08421C8742AB}" dt="2023-12-21T17:32:45.078" v="1370" actId="26606"/>
          <ac:spMkLst>
            <pc:docMk/>
            <pc:sldMk cId="280654529" sldId="280"/>
            <ac:spMk id="104" creationId="{73105E26-45A7-932E-FC85-A80EE2018AB6}"/>
          </ac:spMkLst>
        </pc:spChg>
        <pc:spChg chg="add del mod">
          <ac:chgData name="Binita Gupta (binitag)" userId="2e1667b5-636b-4c95-a3b3-a8a0dc9f68da" providerId="ADAL" clId="{4696C2EA-7D09-4F49-BE53-08421C8742AB}" dt="2023-12-21T17:32:45.078" v="1370" actId="26606"/>
          <ac:spMkLst>
            <pc:docMk/>
            <pc:sldMk cId="280654529" sldId="280"/>
            <ac:spMk id="105" creationId="{71D2F249-8EE7-880A-B141-0EA18DF7B8B4}"/>
          </ac:spMkLst>
        </pc:spChg>
        <pc:picChg chg="add del mod">
          <ac:chgData name="Binita Gupta (binitag)" userId="2e1667b5-636b-4c95-a3b3-a8a0dc9f68da" providerId="ADAL" clId="{4696C2EA-7D09-4F49-BE53-08421C8742AB}" dt="2023-12-21T17:32:24.819" v="1363" actId="478"/>
          <ac:picMkLst>
            <pc:docMk/>
            <pc:sldMk cId="280654529" sldId="280"/>
            <ac:picMk id="7" creationId="{C40A54DD-D32F-9235-CAC2-8EF4ADA5DF00}"/>
          </ac:picMkLst>
        </pc:picChg>
        <pc:picChg chg="add mod">
          <ac:chgData name="Binita Gupta (binitag)" userId="2e1667b5-636b-4c95-a3b3-a8a0dc9f68da" providerId="ADAL" clId="{4696C2EA-7D09-4F49-BE53-08421C8742AB}" dt="2023-12-21T20:49:24.829" v="4890" actId="1076"/>
          <ac:picMkLst>
            <pc:docMk/>
            <pc:sldMk cId="280654529" sldId="280"/>
            <ac:picMk id="8" creationId="{3F39BE17-1EB2-539E-ACEB-D14EE628A5F7}"/>
          </ac:picMkLst>
        </pc:picChg>
        <pc:picChg chg="del">
          <ac:chgData name="Binita Gupta (binitag)" userId="2e1667b5-636b-4c95-a3b3-a8a0dc9f68da" providerId="ADAL" clId="{4696C2EA-7D09-4F49-BE53-08421C8742AB}" dt="2023-12-21T17:30:39.674" v="1356" actId="478"/>
          <ac:picMkLst>
            <pc:docMk/>
            <pc:sldMk cId="280654529" sldId="280"/>
            <ac:picMk id="103" creationId="{8896E40C-1443-2318-1C98-976CABDD6BC1}"/>
          </ac:picMkLst>
        </pc:picChg>
      </pc:sldChg>
      <pc:sldChg chg="modSp mod">
        <pc:chgData name="Binita Gupta (binitag)" userId="2e1667b5-636b-4c95-a3b3-a8a0dc9f68da" providerId="ADAL" clId="{4696C2EA-7D09-4F49-BE53-08421C8742AB}" dt="2023-12-21T20:50:21.912" v="4909" actId="20577"/>
        <pc:sldMkLst>
          <pc:docMk/>
          <pc:sldMk cId="1899805933" sldId="282"/>
        </pc:sldMkLst>
        <pc:spChg chg="mod">
          <ac:chgData name="Binita Gupta (binitag)" userId="2e1667b5-636b-4c95-a3b3-a8a0dc9f68da" providerId="ADAL" clId="{4696C2EA-7D09-4F49-BE53-08421C8742AB}" dt="2023-12-21T20:24:41.385" v="4722" actId="21"/>
          <ac:spMkLst>
            <pc:docMk/>
            <pc:sldMk cId="1899805933" sldId="282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696C2EA-7D09-4F49-BE53-08421C8742AB}" dt="2023-12-21T20:50:21.912" v="4909" actId="20577"/>
          <ac:spMkLst>
            <pc:docMk/>
            <pc:sldMk cId="1899805933" sldId="282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4696C2EA-7D09-4F49-BE53-08421C8742AB}" dt="2023-12-21T20:53:22.102" v="4955" actId="20577"/>
        <pc:sldMkLst>
          <pc:docMk/>
          <pc:sldMk cId="1300546902" sldId="283"/>
        </pc:sldMkLst>
        <pc:spChg chg="mod">
          <ac:chgData name="Binita Gupta (binitag)" userId="2e1667b5-636b-4c95-a3b3-a8a0dc9f68da" providerId="ADAL" clId="{4696C2EA-7D09-4F49-BE53-08421C8742AB}" dt="2023-12-21T17:58:39.053" v="2383" actId="20577"/>
          <ac:spMkLst>
            <pc:docMk/>
            <pc:sldMk cId="1300546902" sldId="283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696C2EA-7D09-4F49-BE53-08421C8742AB}" dt="2023-12-21T20:53:22.102" v="4955" actId="20577"/>
          <ac:spMkLst>
            <pc:docMk/>
            <pc:sldMk cId="1300546902" sldId="283"/>
            <ac:spMk id="4098" creationId="{00000000-0000-0000-0000-000000000000}"/>
          </ac:spMkLst>
        </pc:spChg>
      </pc:sldChg>
      <pc:sldChg chg="del">
        <pc:chgData name="Binita Gupta (binitag)" userId="2e1667b5-636b-4c95-a3b3-a8a0dc9f68da" providerId="ADAL" clId="{4696C2EA-7D09-4F49-BE53-08421C8742AB}" dt="2023-12-18T17:57:00.883" v="13" actId="2696"/>
        <pc:sldMkLst>
          <pc:docMk/>
          <pc:sldMk cId="2526981430" sldId="284"/>
        </pc:sldMkLst>
      </pc:sldChg>
      <pc:sldChg chg="del">
        <pc:chgData name="Binita Gupta (binitag)" userId="2e1667b5-636b-4c95-a3b3-a8a0dc9f68da" providerId="ADAL" clId="{4696C2EA-7D09-4F49-BE53-08421C8742AB}" dt="2023-12-18T17:57:20.102" v="33" actId="2696"/>
        <pc:sldMkLst>
          <pc:docMk/>
          <pc:sldMk cId="2864949768" sldId="286"/>
        </pc:sldMkLst>
      </pc:sldChg>
      <pc:sldChg chg="modSp mod ord">
        <pc:chgData name="Binita Gupta (binitag)" userId="2e1667b5-636b-4c95-a3b3-a8a0dc9f68da" providerId="ADAL" clId="{4696C2EA-7D09-4F49-BE53-08421C8742AB}" dt="2023-12-21T20:56:53.277" v="5085" actId="20577"/>
        <pc:sldMkLst>
          <pc:docMk/>
          <pc:sldMk cId="3160937320" sldId="287"/>
        </pc:sldMkLst>
        <pc:spChg chg="mod">
          <ac:chgData name="Binita Gupta (binitag)" userId="2e1667b5-636b-4c95-a3b3-a8a0dc9f68da" providerId="ADAL" clId="{4696C2EA-7D09-4F49-BE53-08421C8742AB}" dt="2023-12-21T20:56:53.277" v="5085" actId="20577"/>
          <ac:spMkLst>
            <pc:docMk/>
            <pc:sldMk cId="3160937320" sldId="287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4696C2EA-7D09-4F49-BE53-08421C8742AB}" dt="2023-12-21T18:28:33.058" v="3306" actId="20577"/>
          <ac:spMkLst>
            <pc:docMk/>
            <pc:sldMk cId="3160937320" sldId="287"/>
            <ac:spMk id="11265" creationId="{00000000-0000-0000-0000-000000000000}"/>
          </ac:spMkLst>
        </pc:spChg>
      </pc:sldChg>
      <pc:sldChg chg="addSp delSp modSp add mod ord">
        <pc:chgData name="Binita Gupta (binitag)" userId="2e1667b5-636b-4c95-a3b3-a8a0dc9f68da" providerId="ADAL" clId="{4696C2EA-7D09-4F49-BE53-08421C8742AB}" dt="2023-12-21T20:38:18.109" v="4815" actId="20577"/>
        <pc:sldMkLst>
          <pc:docMk/>
          <pc:sldMk cId="184415321" sldId="288"/>
        </pc:sldMkLst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3" creationId="{B594CB60-22B7-5BDE-1DF8-1E06FB652142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7" creationId="{1F8BD0C3-D6A9-F0A0-0953-EE2DC09DECE3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9" creationId="{DC108612-8A09-5240-C0B2-86079DA8A004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0" creationId="{D44EB6D8-E91D-27E7-2AFB-0F4A857FD21B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1" creationId="{9CF6FBC6-0E8A-C40A-BBAA-A56C59BB70AA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2" creationId="{B6F5B8B1-29C2-6731-8709-81997BFCB7E3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3" creationId="{0EEF0970-6AA7-8641-7046-8208EAEA9DDA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4" creationId="{D24D607C-B8C6-146F-945B-497EFD0C640A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5" creationId="{E06E15C9-3105-BD29-18E4-603507C2F887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6" creationId="{78F6E665-8B31-BFB2-14CD-A30279467C61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7" creationId="{E49AC283-EF70-4ACA-862E-59111A3AB80F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18" creationId="{089339CF-0A33-0FEF-EE9C-959FD3410466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25" creationId="{4969B41D-EF83-404B-620E-A80C40C5A4AE}"/>
          </ac:spMkLst>
        </pc:spChg>
        <pc:spChg chg="add del mod">
          <ac:chgData name="Binita Gupta (binitag)" userId="2e1667b5-636b-4c95-a3b3-a8a0dc9f68da" providerId="ADAL" clId="{4696C2EA-7D09-4F49-BE53-08421C8742AB}" dt="2023-12-21T16:46:18.491" v="312"/>
          <ac:spMkLst>
            <pc:docMk/>
            <pc:sldMk cId="184415321" sldId="288"/>
            <ac:spMk id="26" creationId="{9BECBFB3-5899-FA4A-7A49-CC4BA49CDF9D}"/>
          </ac:spMkLst>
        </pc:spChg>
        <pc:spChg chg="mod">
          <ac:chgData name="Binita Gupta (binitag)" userId="2e1667b5-636b-4c95-a3b3-a8a0dc9f68da" providerId="ADAL" clId="{4696C2EA-7D09-4F49-BE53-08421C8742AB}" dt="2023-12-21T16:57:19.814" v="715" actId="20577"/>
          <ac:spMkLst>
            <pc:docMk/>
            <pc:sldMk cId="184415321" sldId="288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696C2EA-7D09-4F49-BE53-08421C8742AB}" dt="2023-12-21T20:38:18.109" v="4815" actId="20577"/>
          <ac:spMkLst>
            <pc:docMk/>
            <pc:sldMk cId="184415321" sldId="288"/>
            <ac:spMk id="4098" creationId="{00000000-0000-0000-0000-000000000000}"/>
          </ac:spMkLst>
        </pc:spChg>
        <pc:picChg chg="add del mod">
          <ac:chgData name="Binita Gupta (binitag)" userId="2e1667b5-636b-4c95-a3b3-a8a0dc9f68da" providerId="ADAL" clId="{4696C2EA-7D09-4F49-BE53-08421C8742AB}" dt="2023-12-21T16:46:02.065" v="309" actId="478"/>
          <ac:picMkLst>
            <pc:docMk/>
            <pc:sldMk cId="184415321" sldId="288"/>
            <ac:picMk id="2" creationId="{DF1B2C40-EFB6-9BDA-1318-8F2D76C86627}"/>
          </ac:picMkLst>
        </pc:picChg>
        <pc:picChg chg="del">
          <ac:chgData name="Binita Gupta (binitag)" userId="2e1667b5-636b-4c95-a3b3-a8a0dc9f68da" providerId="ADAL" clId="{4696C2EA-7D09-4F49-BE53-08421C8742AB}" dt="2023-12-21T16:42:56.846" v="298" actId="478"/>
          <ac:picMkLst>
            <pc:docMk/>
            <pc:sldMk cId="184415321" sldId="288"/>
            <ac:picMk id="8" creationId="{F295C0F9-BE9C-AF16-088E-E4CE09BEA507}"/>
          </ac:picMkLst>
        </pc:picChg>
        <pc:picChg chg="add del mod">
          <ac:chgData name="Binita Gupta (binitag)" userId="2e1667b5-636b-4c95-a3b3-a8a0dc9f68da" providerId="ADAL" clId="{4696C2EA-7D09-4F49-BE53-08421C8742AB}" dt="2023-12-21T16:47:05.131" v="317" actId="478"/>
          <ac:picMkLst>
            <pc:docMk/>
            <pc:sldMk cId="184415321" sldId="288"/>
            <ac:picMk id="27" creationId="{31CB5C6E-83EC-4A18-8A13-49BE9046D8A3}"/>
          </ac:picMkLst>
        </pc:picChg>
        <pc:picChg chg="add del mod">
          <ac:chgData name="Binita Gupta (binitag)" userId="2e1667b5-636b-4c95-a3b3-a8a0dc9f68da" providerId="ADAL" clId="{4696C2EA-7D09-4F49-BE53-08421C8742AB}" dt="2023-12-21T17:05:41.551" v="764" actId="478"/>
          <ac:picMkLst>
            <pc:docMk/>
            <pc:sldMk cId="184415321" sldId="288"/>
            <ac:picMk id="28" creationId="{D89F10A3-32F2-FEB3-CFAC-AFEC428434CD}"/>
          </ac:picMkLst>
        </pc:picChg>
        <pc:picChg chg="add mod">
          <ac:chgData name="Binita Gupta (binitag)" userId="2e1667b5-636b-4c95-a3b3-a8a0dc9f68da" providerId="ADAL" clId="{4696C2EA-7D09-4F49-BE53-08421C8742AB}" dt="2023-12-21T17:09:12.211" v="899" actId="1076"/>
          <ac:picMkLst>
            <pc:docMk/>
            <pc:sldMk cId="184415321" sldId="288"/>
            <ac:picMk id="29" creationId="{1267B7C6-CEA1-E119-BF45-96D679C6C98F}"/>
          </ac:picMkLst>
        </pc:picChg>
        <pc:cxnChg chg="add del mod">
          <ac:chgData name="Binita Gupta (binitag)" userId="2e1667b5-636b-4c95-a3b3-a8a0dc9f68da" providerId="ADAL" clId="{4696C2EA-7D09-4F49-BE53-08421C8742AB}" dt="2023-12-21T16:46:18.491" v="312"/>
          <ac:cxnSpMkLst>
            <pc:docMk/>
            <pc:sldMk cId="184415321" sldId="288"/>
            <ac:cxnSpMk id="19" creationId="{677B8F9E-EAEE-BEB8-6FD2-E62376F8D165}"/>
          </ac:cxnSpMkLst>
        </pc:cxnChg>
        <pc:cxnChg chg="add del mod">
          <ac:chgData name="Binita Gupta (binitag)" userId="2e1667b5-636b-4c95-a3b3-a8a0dc9f68da" providerId="ADAL" clId="{4696C2EA-7D09-4F49-BE53-08421C8742AB}" dt="2023-12-21T16:46:18.491" v="312"/>
          <ac:cxnSpMkLst>
            <pc:docMk/>
            <pc:sldMk cId="184415321" sldId="288"/>
            <ac:cxnSpMk id="20" creationId="{C1142C4E-E2EB-8D0B-05C6-F38D6A5D2144}"/>
          </ac:cxnSpMkLst>
        </pc:cxnChg>
        <pc:cxnChg chg="add del mod">
          <ac:chgData name="Binita Gupta (binitag)" userId="2e1667b5-636b-4c95-a3b3-a8a0dc9f68da" providerId="ADAL" clId="{4696C2EA-7D09-4F49-BE53-08421C8742AB}" dt="2023-12-21T16:46:18.491" v="312"/>
          <ac:cxnSpMkLst>
            <pc:docMk/>
            <pc:sldMk cId="184415321" sldId="288"/>
            <ac:cxnSpMk id="21" creationId="{B09838B6-9A0D-5369-A1A7-C54BECA8333A}"/>
          </ac:cxnSpMkLst>
        </pc:cxnChg>
        <pc:cxnChg chg="add del mod">
          <ac:chgData name="Binita Gupta (binitag)" userId="2e1667b5-636b-4c95-a3b3-a8a0dc9f68da" providerId="ADAL" clId="{4696C2EA-7D09-4F49-BE53-08421C8742AB}" dt="2023-12-21T16:46:18.491" v="312"/>
          <ac:cxnSpMkLst>
            <pc:docMk/>
            <pc:sldMk cId="184415321" sldId="288"/>
            <ac:cxnSpMk id="22" creationId="{8EFCB3C4-E2C5-58C0-9FA1-6FD703BEB8D4}"/>
          </ac:cxnSpMkLst>
        </pc:cxnChg>
        <pc:cxnChg chg="add del mod">
          <ac:chgData name="Binita Gupta (binitag)" userId="2e1667b5-636b-4c95-a3b3-a8a0dc9f68da" providerId="ADAL" clId="{4696C2EA-7D09-4F49-BE53-08421C8742AB}" dt="2023-12-21T16:46:18.491" v="312"/>
          <ac:cxnSpMkLst>
            <pc:docMk/>
            <pc:sldMk cId="184415321" sldId="288"/>
            <ac:cxnSpMk id="23" creationId="{8BCA8A55-E341-A75B-1449-86034697ABC5}"/>
          </ac:cxnSpMkLst>
        </pc:cxnChg>
        <pc:cxnChg chg="add del mod">
          <ac:chgData name="Binita Gupta (binitag)" userId="2e1667b5-636b-4c95-a3b3-a8a0dc9f68da" providerId="ADAL" clId="{4696C2EA-7D09-4F49-BE53-08421C8742AB}" dt="2023-12-21T16:46:18.491" v="312"/>
          <ac:cxnSpMkLst>
            <pc:docMk/>
            <pc:sldMk cId="184415321" sldId="288"/>
            <ac:cxnSpMk id="24" creationId="{AF6A3DCE-A470-94DF-DD31-D09E6FE7B984}"/>
          </ac:cxnSpMkLst>
        </pc:cxnChg>
      </pc:sldChg>
      <pc:sldChg chg="add del">
        <pc:chgData name="Binita Gupta (binitag)" userId="2e1667b5-636b-4c95-a3b3-a8a0dc9f68da" providerId="ADAL" clId="{4696C2EA-7D09-4F49-BE53-08421C8742AB}" dt="2023-12-18T18:26:45.687" v="51"/>
        <pc:sldMkLst>
          <pc:docMk/>
          <pc:sldMk cId="1307820342" sldId="288"/>
        </pc:sldMkLst>
      </pc:sldChg>
      <pc:sldChg chg="del">
        <pc:chgData name="Binita Gupta (binitag)" userId="2e1667b5-636b-4c95-a3b3-a8a0dc9f68da" providerId="ADAL" clId="{4696C2EA-7D09-4F49-BE53-08421C8742AB}" dt="2023-12-18T17:57:01.986" v="14" actId="2696"/>
        <pc:sldMkLst>
          <pc:docMk/>
          <pc:sldMk cId="1975120734" sldId="288"/>
        </pc:sldMkLst>
      </pc:sldChg>
      <pc:sldChg chg="addSp delSp modSp add del mod">
        <pc:chgData name="Binita Gupta (binitag)" userId="2e1667b5-636b-4c95-a3b3-a8a0dc9f68da" providerId="ADAL" clId="{4696C2EA-7D09-4F49-BE53-08421C8742AB}" dt="2023-12-21T17:13:25.497" v="976" actId="2696"/>
        <pc:sldMkLst>
          <pc:docMk/>
          <pc:sldMk cId="3059104401" sldId="289"/>
        </pc:sldMkLst>
        <pc:spChg chg="mod">
          <ac:chgData name="Binita Gupta (binitag)" userId="2e1667b5-636b-4c95-a3b3-a8a0dc9f68da" providerId="ADAL" clId="{4696C2EA-7D09-4F49-BE53-08421C8742AB}" dt="2023-12-21T17:04:11.960" v="761" actId="20577"/>
          <ac:spMkLst>
            <pc:docMk/>
            <pc:sldMk cId="3059104401" sldId="289"/>
            <ac:spMk id="4098" creationId="{00000000-0000-0000-0000-000000000000}"/>
          </ac:spMkLst>
        </pc:spChg>
        <pc:picChg chg="add mod">
          <ac:chgData name="Binita Gupta (binitag)" userId="2e1667b5-636b-4c95-a3b3-a8a0dc9f68da" providerId="ADAL" clId="{4696C2EA-7D09-4F49-BE53-08421C8742AB}" dt="2023-12-21T17:02:00.079" v="719" actId="1076"/>
          <ac:picMkLst>
            <pc:docMk/>
            <pc:sldMk cId="3059104401" sldId="289"/>
            <ac:picMk id="2" creationId="{D97B038E-CEF3-1A42-D5B5-04B627529A89}"/>
          </ac:picMkLst>
        </pc:picChg>
        <pc:picChg chg="del">
          <ac:chgData name="Binita Gupta (binitag)" userId="2e1667b5-636b-4c95-a3b3-a8a0dc9f68da" providerId="ADAL" clId="{4696C2EA-7D09-4F49-BE53-08421C8742AB}" dt="2023-12-21T17:01:42.261" v="717" actId="478"/>
          <ac:picMkLst>
            <pc:docMk/>
            <pc:sldMk cId="3059104401" sldId="289"/>
            <ac:picMk id="28" creationId="{D89F10A3-32F2-FEB3-CFAC-AFEC428434CD}"/>
          </ac:picMkLst>
        </pc:picChg>
      </pc:sldChg>
      <pc:sldChg chg="modSp add mod">
        <pc:chgData name="Binita Gupta (binitag)" userId="2e1667b5-636b-4c95-a3b3-a8a0dc9f68da" providerId="ADAL" clId="{4696C2EA-7D09-4F49-BE53-08421C8742AB}" dt="2023-12-21T20:42:34.319" v="4820" actId="1076"/>
        <pc:sldMkLst>
          <pc:docMk/>
          <pc:sldMk cId="1552356036" sldId="290"/>
        </pc:sldMkLst>
        <pc:spChg chg="mod">
          <ac:chgData name="Binita Gupta (binitag)" userId="2e1667b5-636b-4c95-a3b3-a8a0dc9f68da" providerId="ADAL" clId="{4696C2EA-7D09-4F49-BE53-08421C8742AB}" dt="2023-12-21T17:12:58.662" v="973" actId="20577"/>
          <ac:spMkLst>
            <pc:docMk/>
            <pc:sldMk cId="1552356036" sldId="290"/>
            <ac:spMk id="4097" creationId="{00000000-0000-0000-0000-000000000000}"/>
          </ac:spMkLst>
        </pc:spChg>
        <pc:spChg chg="mod">
          <ac:chgData name="Binita Gupta (binitag)" userId="2e1667b5-636b-4c95-a3b3-a8a0dc9f68da" providerId="ADAL" clId="{4696C2EA-7D09-4F49-BE53-08421C8742AB}" dt="2023-12-21T20:41:53.319" v="4819" actId="20577"/>
          <ac:spMkLst>
            <pc:docMk/>
            <pc:sldMk cId="1552356036" sldId="290"/>
            <ac:spMk id="4098" creationId="{00000000-0000-0000-0000-000000000000}"/>
          </ac:spMkLst>
        </pc:spChg>
        <pc:picChg chg="mod">
          <ac:chgData name="Binita Gupta (binitag)" userId="2e1667b5-636b-4c95-a3b3-a8a0dc9f68da" providerId="ADAL" clId="{4696C2EA-7D09-4F49-BE53-08421C8742AB}" dt="2023-12-21T20:42:34.319" v="4820" actId="1076"/>
          <ac:picMkLst>
            <pc:docMk/>
            <pc:sldMk cId="1552356036" sldId="290"/>
            <ac:picMk id="28" creationId="{D89F10A3-32F2-FEB3-CFAC-AFEC428434CD}"/>
          </ac:picMkLst>
        </pc:picChg>
      </pc:sldChg>
      <pc:sldMasterChg chg="modSp mod">
        <pc:chgData name="Binita Gupta (binitag)" userId="2e1667b5-636b-4c95-a3b3-a8a0dc9f68da" providerId="ADAL" clId="{4696C2EA-7D09-4F49-BE53-08421C8742AB}" dt="2023-12-18T17:53:45.644" v="3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4696C2EA-7D09-4F49-BE53-08421C8742AB}" dt="2023-12-18T17:53:45.644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6F179F99-C2A0-A248-8BA8-30C67F7F28C0}"/>
    <pc:docChg chg="undo custSel delSld modSld">
      <pc:chgData name="Binita Gupta (binitag)" userId="2e1667b5-636b-4c95-a3b3-a8a0dc9f68da" providerId="ADAL" clId="{6F179F99-C2A0-A248-8BA8-30C67F7F28C0}" dt="2024-04-29T15:07:33.835" v="602" actId="20577"/>
      <pc:docMkLst>
        <pc:docMk/>
      </pc:docMkLst>
      <pc:sldChg chg="modSp mod">
        <pc:chgData name="Binita Gupta (binitag)" userId="2e1667b5-636b-4c95-a3b3-a8a0dc9f68da" providerId="ADAL" clId="{6F179F99-C2A0-A248-8BA8-30C67F7F28C0}" dt="2024-04-29T06:36:09.396" v="13" actId="20577"/>
        <pc:sldMkLst>
          <pc:docMk/>
          <pc:sldMk cId="1564151962" sldId="328"/>
        </pc:sldMkLst>
        <pc:spChg chg="mod">
          <ac:chgData name="Binita Gupta (binitag)" userId="2e1667b5-636b-4c95-a3b3-a8a0dc9f68da" providerId="ADAL" clId="{6F179F99-C2A0-A248-8BA8-30C67F7F28C0}" dt="2024-04-29T06:36:09.396" v="13" actId="20577"/>
          <ac:spMkLst>
            <pc:docMk/>
            <pc:sldMk cId="1564151962" sldId="328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6F179F99-C2A0-A248-8BA8-30C67F7F28C0}" dt="2024-04-29T06:27:28.844" v="1" actId="5793"/>
        <pc:sldMkLst>
          <pc:docMk/>
          <pc:sldMk cId="4065250037" sldId="333"/>
        </pc:sldMkLst>
        <pc:spChg chg="mod">
          <ac:chgData name="Binita Gupta (binitag)" userId="2e1667b5-636b-4c95-a3b3-a8a0dc9f68da" providerId="ADAL" clId="{6F179F99-C2A0-A248-8BA8-30C67F7F28C0}" dt="2024-04-29T06:27:28.844" v="1" actId="5793"/>
          <ac:spMkLst>
            <pc:docMk/>
            <pc:sldMk cId="4065250037" sldId="333"/>
            <ac:spMk id="4098" creationId="{00000000-0000-0000-0000-000000000000}"/>
          </ac:spMkLst>
        </pc:spChg>
      </pc:sldChg>
      <pc:sldChg chg="modSp mod">
        <pc:chgData name="Binita Gupta (binitag)" userId="2e1667b5-636b-4c95-a3b3-a8a0dc9f68da" providerId="ADAL" clId="{6F179F99-C2A0-A248-8BA8-30C67F7F28C0}" dt="2024-04-29T06:27:45.668" v="4" actId="20577"/>
        <pc:sldMkLst>
          <pc:docMk/>
          <pc:sldMk cId="2043247713" sldId="334"/>
        </pc:sldMkLst>
        <pc:spChg chg="mod">
          <ac:chgData name="Binita Gupta (binitag)" userId="2e1667b5-636b-4c95-a3b3-a8a0dc9f68da" providerId="ADAL" clId="{6F179F99-C2A0-A248-8BA8-30C67F7F28C0}" dt="2024-04-29T06:27:45.668" v="4" actId="20577"/>
          <ac:spMkLst>
            <pc:docMk/>
            <pc:sldMk cId="2043247713" sldId="334"/>
            <ac:spMk id="2" creationId="{DEAD83B3-13B3-9EDF-52C8-7D090407A6AC}"/>
          </ac:spMkLst>
        </pc:spChg>
      </pc:sldChg>
      <pc:sldChg chg="modSp mod">
        <pc:chgData name="Binita Gupta (binitag)" userId="2e1667b5-636b-4c95-a3b3-a8a0dc9f68da" providerId="ADAL" clId="{6F179F99-C2A0-A248-8BA8-30C67F7F28C0}" dt="2024-04-29T15:02:03.343" v="544" actId="20577"/>
        <pc:sldMkLst>
          <pc:docMk/>
          <pc:sldMk cId="359900838" sldId="335"/>
        </pc:sldMkLst>
        <pc:spChg chg="mod">
          <ac:chgData name="Binita Gupta (binitag)" userId="2e1667b5-636b-4c95-a3b3-a8a0dc9f68da" providerId="ADAL" clId="{6F179F99-C2A0-A248-8BA8-30C67F7F28C0}" dt="2024-04-29T15:02:03.343" v="544" actId="20577"/>
          <ac:spMkLst>
            <pc:docMk/>
            <pc:sldMk cId="359900838" sldId="335"/>
            <ac:spMk id="3" creationId="{37D71A61-FF1C-EF62-837D-E985266B8028}"/>
          </ac:spMkLst>
        </pc:spChg>
      </pc:sldChg>
      <pc:sldChg chg="del">
        <pc:chgData name="Binita Gupta (binitag)" userId="2e1667b5-636b-4c95-a3b3-a8a0dc9f68da" providerId="ADAL" clId="{6F179F99-C2A0-A248-8BA8-30C67F7F28C0}" dt="2024-04-29T06:27:51.557" v="5" actId="2696"/>
        <pc:sldMkLst>
          <pc:docMk/>
          <pc:sldMk cId="2908804932" sldId="337"/>
        </pc:sldMkLst>
      </pc:sldChg>
      <pc:sldChg chg="modSp mod">
        <pc:chgData name="Binita Gupta (binitag)" userId="2e1667b5-636b-4c95-a3b3-a8a0dc9f68da" providerId="ADAL" clId="{6F179F99-C2A0-A248-8BA8-30C67F7F28C0}" dt="2024-04-29T15:04:11.682" v="559" actId="20577"/>
        <pc:sldMkLst>
          <pc:docMk/>
          <pc:sldMk cId="3896037241" sldId="338"/>
        </pc:sldMkLst>
        <pc:spChg chg="mod">
          <ac:chgData name="Binita Gupta (binitag)" userId="2e1667b5-636b-4c95-a3b3-a8a0dc9f68da" providerId="ADAL" clId="{6F179F99-C2A0-A248-8BA8-30C67F7F28C0}" dt="2024-04-29T15:04:11.682" v="559" actId="20577"/>
          <ac:spMkLst>
            <pc:docMk/>
            <pc:sldMk cId="3896037241" sldId="338"/>
            <ac:spMk id="3" creationId="{37D71A61-FF1C-EF62-837D-E985266B8028}"/>
          </ac:spMkLst>
        </pc:spChg>
      </pc:sldChg>
      <pc:sldChg chg="modSp mod">
        <pc:chgData name="Binita Gupta (binitag)" userId="2e1667b5-636b-4c95-a3b3-a8a0dc9f68da" providerId="ADAL" clId="{6F179F99-C2A0-A248-8BA8-30C67F7F28C0}" dt="2024-04-29T15:07:33.835" v="602" actId="20577"/>
        <pc:sldMkLst>
          <pc:docMk/>
          <pc:sldMk cId="3365892904" sldId="340"/>
        </pc:sldMkLst>
        <pc:spChg chg="mod">
          <ac:chgData name="Binita Gupta (binitag)" userId="2e1667b5-636b-4c95-a3b3-a8a0dc9f68da" providerId="ADAL" clId="{6F179F99-C2A0-A248-8BA8-30C67F7F28C0}" dt="2024-04-29T15:07:33.835" v="602" actId="20577"/>
          <ac:spMkLst>
            <pc:docMk/>
            <pc:sldMk cId="3365892904" sldId="340"/>
            <ac:spMk id="3" creationId="{0CEF7D4B-D7C0-B09C-0CAD-60C20F707A39}"/>
          </ac:spMkLst>
        </pc:spChg>
      </pc:sldChg>
      <pc:sldChg chg="modSp mod">
        <pc:chgData name="Binita Gupta (binitag)" userId="2e1667b5-636b-4c95-a3b3-a8a0dc9f68da" providerId="ADAL" clId="{6F179F99-C2A0-A248-8BA8-30C67F7F28C0}" dt="2024-04-29T06:50:57.529" v="337" actId="20577"/>
        <pc:sldMkLst>
          <pc:docMk/>
          <pc:sldMk cId="794342857" sldId="344"/>
        </pc:sldMkLst>
        <pc:spChg chg="mod">
          <ac:chgData name="Binita Gupta (binitag)" userId="2e1667b5-636b-4c95-a3b3-a8a0dc9f68da" providerId="ADAL" clId="{6F179F99-C2A0-A248-8BA8-30C67F7F28C0}" dt="2024-04-29T06:50:57.529" v="337" actId="20577"/>
          <ac:spMkLst>
            <pc:docMk/>
            <pc:sldMk cId="794342857" sldId="344"/>
            <ac:spMk id="3" creationId="{682CEAD6-F7CE-6FA1-7183-BB90DF39702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2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9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75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37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9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99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8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66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2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802.11-24/397r0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Support for End-to-End QoS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357900"/>
              </p:ext>
            </p:extLst>
          </p:nvPr>
        </p:nvGraphicFramePr>
        <p:xfrm>
          <a:off x="1117600" y="3030538"/>
          <a:ext cx="10272713" cy="25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628900" progId="Word.Document.8">
                  <p:embed/>
                </p:oleObj>
              </mc:Choice>
              <mc:Fallback>
                <p:oleObj name="Document" r:id="rId3" imgW="10439400" imgH="2628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3030538"/>
                        <a:ext cx="10272713" cy="2570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>
            <a:extLst>
              <a:ext uri="{FF2B5EF4-FFF2-40B4-BE49-F238E27FC236}">
                <a16:creationId xmlns:a16="http://schemas.microsoft.com/office/drawing/2014/main" id="{F516EF11-E59F-4B47-98FD-2C7F1D97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790" y="22107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1B59-B685-9502-4106-F8586EFB4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CEAD6-F7CE-6FA1-7183-BB90DF39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11bn an SCS Request frame </a:t>
            </a:r>
            <a:r>
              <a:rPr lang="en-US" sz="2400" dirty="0"/>
              <a:t>that includes a QoS Characteristics</a:t>
            </a:r>
            <a:r>
              <a:rPr lang="en-US" dirty="0"/>
              <a:t> element for uplink direction should support including UL TCLAS information?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3DC17-EA6C-EAD9-9C84-CA561A64F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06EA4-1789-D963-6292-234C189C52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602A33-4AC6-F0C7-A9EB-4311ADAF15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43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1B59-B685-9502-4106-F8586EFB4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CEAD6-F7CE-6FA1-7183-BB90DF39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11bn an </a:t>
            </a:r>
            <a:r>
              <a:rPr lang="en-US" sz="2400" dirty="0"/>
              <a:t>AP should be able to initiate SCS signaling to </a:t>
            </a:r>
            <a:r>
              <a:rPr lang="en-US" dirty="0"/>
              <a:t>send an </a:t>
            </a:r>
            <a:r>
              <a:rPr lang="en-US" sz="2400" dirty="0"/>
              <a:t>UL QoS Characteristics element for an UL flow (specified by an UL TCLAS), to a STA to prioritize the UL flow </a:t>
            </a:r>
            <a:r>
              <a:rPr lang="en-US" dirty="0"/>
              <a:t>on the STA?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 you agree that in 11bn an </a:t>
            </a:r>
            <a:r>
              <a:rPr lang="en-US" sz="2400" dirty="0"/>
              <a:t>AP should be able to initiate SCS signaling to </a:t>
            </a:r>
            <a:r>
              <a:rPr lang="en-US" dirty="0"/>
              <a:t>send a D</a:t>
            </a:r>
            <a:r>
              <a:rPr lang="en-US" sz="2400" dirty="0"/>
              <a:t>L QoS Characteristics element for a </a:t>
            </a:r>
            <a:r>
              <a:rPr lang="en-US" dirty="0"/>
              <a:t>D</a:t>
            </a:r>
            <a:r>
              <a:rPr lang="en-US" sz="2400" dirty="0"/>
              <a:t>L flow (specified by a DL TCLAS), to a STA to notify the STA of the QoS provided by the AP for the DL flow</a:t>
            </a:r>
            <a:r>
              <a:rPr lang="en-US" dirty="0"/>
              <a:t>?</a:t>
            </a:r>
            <a:endParaRPr lang="en-US" sz="2400" dirty="0"/>
          </a:p>
          <a:p>
            <a:endParaRPr lang="en-US" dirty="0"/>
          </a:p>
          <a:p>
            <a:pPr marL="457200" lvl="1" indent="0"/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3DC17-EA6C-EAD9-9C84-CA561A64F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06EA4-1789-D963-6292-234C189C52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602A33-4AC6-F0C7-A9EB-4311ADAF15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526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1B59-B685-9502-4106-F8586EFB4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CEAD6-F7CE-6FA1-7183-BB90DF397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11bn an </a:t>
            </a:r>
            <a:r>
              <a:rPr lang="en-US" sz="2400" dirty="0"/>
              <a:t>AP should be able to </a:t>
            </a:r>
            <a:r>
              <a:rPr lang="en-US" dirty="0"/>
              <a:t>send an </a:t>
            </a:r>
            <a:r>
              <a:rPr lang="en-US" sz="2400" dirty="0"/>
              <a:t>intermediate SCS Response frame for an SCS Request to a STA signaling continuation of the SCS Request processing, and later send an SCS Response signaling accept or reject for the </a:t>
            </a:r>
            <a:r>
              <a:rPr lang="en-US" sz="2400"/>
              <a:t>SCS Request</a:t>
            </a:r>
            <a:r>
              <a:rPr lang="en-US" sz="2400" dirty="0"/>
              <a:t>?</a:t>
            </a: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3DC17-EA6C-EAD9-9C84-CA561A64F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06EA4-1789-D963-6292-234C189C52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602A33-4AC6-F0C7-A9EB-4311ADAF15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34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591799" cy="4113213"/>
          </a:xfrm>
        </p:spPr>
        <p:txBody>
          <a:bodyPr/>
          <a:lstStyle/>
          <a:p>
            <a:r>
              <a:rPr lang="en-GB" dirty="0"/>
              <a:t>[1] 11-23-2029, “</a:t>
            </a:r>
            <a:r>
              <a:rPr lang="en-US" dirty="0"/>
              <a:t>Overview of Enterprise Policy and Goals”</a:t>
            </a:r>
            <a:endParaRPr lang="en-GB" dirty="0"/>
          </a:p>
          <a:p>
            <a:r>
              <a:rPr lang="en-GB" altLang="zh-CN" dirty="0"/>
              <a:t>[2] 11-23-1540-05-00be-lb275-cr-for-scs-tclas-counter-proposal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2424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1742" y="1845630"/>
            <a:ext cx="10667999" cy="4190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UHR PAR is aiming to provide improved low latency support.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Many applications such as video collaboration, XR, immersive education/training, real-time gaming, robotics etc. require support for low end-to-end latency and jitter.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In [1] we covered that </a:t>
            </a:r>
            <a:r>
              <a:rPr lang="en-US" sz="2000" b="0" dirty="0"/>
              <a:t>enterprise network goal is to deliver all traffic in a timely manner when enough bandwidth is available and prioritize business-critical flows to meet E2E SLA in case of network congestion.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To meet E2E SLA for applications, enterprise networks prioritize applications not only on the Wi-Fi access (AP/WLC) but also on other parts of the network (e.g. SD-WAN).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In this presentation we propose some key SCS enhancements needed to meet E2E SLA for such applications in enterprise deployments.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15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3549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347492"/>
            <a:ext cx="10667999" cy="337690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To meet E2E SLA for </a:t>
            </a:r>
            <a:r>
              <a:rPr lang="en-US" sz="1800" b="0" dirty="0"/>
              <a:t>business</a:t>
            </a:r>
            <a:r>
              <a:rPr lang="en-GB" sz="1800" b="0" dirty="0"/>
              <a:t> critical flows, enterprise networks apply flow specific QoS policies across the network (including AP/WLC and SD-WAN) to prioritize these flows.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TCLAS (IP tuple) information is needed to classify flows and apply flow level policy for E2E QoS boosting for SCS flows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However, 802.11be spec does not provide TCLAS for UL SCS request with QoS Characteristics.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There can be multiple UL flows active from a given STA for a given TID – e.g. video collaboration while a live sports stream running in the background, both flows mapped to TID 5.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Without UL TCLAS, the UL QoS Characteristics is not associated with an UL IP flow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network cannot create any per flow policy to prioritize UL flows </a:t>
            </a:r>
            <a:r>
              <a:rPr lang="en-GB" sz="1600" dirty="0">
                <a:sym typeface="Wingdings" pitchFamily="2" charset="2"/>
              </a:rPr>
              <a:t></a:t>
            </a:r>
            <a:r>
              <a:rPr lang="en-GB" sz="1600" dirty="0"/>
              <a:t>UL flows are treated as best effort in rest of the network </a:t>
            </a:r>
            <a:r>
              <a:rPr lang="en-GB" sz="1600" dirty="0">
                <a:sym typeface="Wingdings" pitchFamily="2" charset="2"/>
              </a:rPr>
              <a:t> E2E SLA not met</a:t>
            </a:r>
            <a:r>
              <a:rPr lang="en-GB" sz="16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Note that TCLAS is provided for DL SCS flows, and such flows can be prioritized in rest of the network for meeting E2E SLA. Leads to undesirable </a:t>
            </a:r>
            <a:r>
              <a:rPr lang="en-GB" sz="1600" u="sng" dirty="0"/>
              <a:t>asymmetric E2E QoS treatment </a:t>
            </a:r>
            <a:r>
              <a:rPr lang="en-GB" sz="1600" dirty="0"/>
              <a:t>for an app (DL is prioritized E2E, but UL is not).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8BA916-495B-6285-770B-7E6A1238C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652" y="4834930"/>
            <a:ext cx="6455029" cy="161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1: UL TCLAS in SCS Request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851245"/>
            <a:ext cx="6629400" cy="40386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UL TCLAS needs to be provided for SCS Request with UL QoS Characteristics [2], then: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 can apply and/or create flow specific policy for UL SCS flow for E2E SLA, e.g. create a flow policy to mark an XR flow IP tuple with DSCP 46 for prioritization in the network.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UL TCLAS allows an AP to apply flow level policy for SCS requests and allocate UL resources, e.g. trigger frequently with enough RU allocation for meeting QoS for business-critical flows.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/>
              <a:t>Similar to DL, the UL TCLAS should also be provided always in the SCS request, to enable symmetric E2E QoS prioritization both for DL and UL.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If UL TCLAS is not provided, an AP MLD can signal to non-AP MLD (e.g. using a status code) that the UL TCLAS is needed.</a:t>
            </a:r>
            <a:endParaRPr lang="en-US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01D55E-7E0F-F33F-B764-73BD088EA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2404493"/>
            <a:ext cx="4554718" cy="281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2555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838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 statement 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3376"/>
            <a:ext cx="10667999" cy="431482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In many cases, apps running on clients may not provide QoS KPIs to the Wi-Fi layer for business-critical flows </a:t>
            </a:r>
            <a:r>
              <a:rPr lang="en-GB" sz="2000" b="0" dirty="0">
                <a:sym typeface="Wingdings" pitchFamily="2" charset="2"/>
              </a:rPr>
              <a:t></a:t>
            </a:r>
            <a:r>
              <a:rPr lang="en-GB" sz="2000" b="0" dirty="0"/>
              <a:t> an SCS request with QoS Char is not sent to the AP for UL and/or DL. This could be because: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client-side app does not implement QoS KPIs,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the OS platform does not provide APIs to applications for specifying QoS KPIs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In both these cases, business-critical app traffic is sent as Best Effort (AC_BE) over Wi-Fi access, leading to not meeting E2E SLA</a:t>
            </a:r>
            <a:endParaRPr lang="en-US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business-critical flows enterprise networks have the knowledge of E2E SLA/QoS KPIs (either configured or determined based on *DPI/NBAR), and have policies to prioritize these flows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78191A-0160-C64D-6E8B-CCF0C5CA1C5F}"/>
              </a:ext>
            </a:extLst>
          </p:cNvPr>
          <p:cNvSpPr txBox="1"/>
          <p:nvPr/>
        </p:nvSpPr>
        <p:spPr>
          <a:xfrm>
            <a:off x="6324600" y="6094819"/>
            <a:ext cx="5053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*DPI: Deep Packet Inspection, NBAR: Network Based Application recognition</a:t>
            </a:r>
          </a:p>
        </p:txBody>
      </p:sp>
    </p:spTree>
    <p:extLst>
      <p:ext uri="{BB962C8B-B14F-4D97-AF65-F5344CB8AC3E}">
        <p14:creationId xmlns:p14="http://schemas.microsoft.com/office/powerpoint/2010/main" val="40652500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83B3-13B3-9EDF-52C8-7D090407A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17311"/>
            <a:ext cx="10361084" cy="678089"/>
          </a:xfrm>
        </p:spPr>
        <p:txBody>
          <a:bodyPr/>
          <a:lstStyle/>
          <a:p>
            <a:r>
              <a:rPr lang="en-US" dirty="0"/>
              <a:t>Proposal 2: AP Initiated SCS for 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1A61-FF1C-EF62-837D-E985266B8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295400"/>
            <a:ext cx="10576983" cy="31242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AP should be able to install UL QoS for business-critical flows on the STA to prioritize UL traffic. For example, AP can signal UL delay bound and min data rate using QoS Characteristics.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Option 1: AP MLD can send an AP initiated SCS Request to the non-AP MLD to provide UL QoS (per UL TCLAS), which should be installed and applied in the UL.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Option 2: AP MLD can send an unsolicited SCS Response to the non-AP MLD to provide UL QoS (per UL TCLAS) with a new Accept SCS status code (similar to unsolicited TWT Response sent with Accept TWT). STA applies the received QoS in the UL, and (if needed) can use SCS Change/Remove for the SCS stream.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AP MLD also applies DL QoS for business-critical flow. AP can send unsolicited SCS Response to the STA to signal DL QoS applied. STA may choose to make changes to the DL QoS applied.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If STA is already requesting UL QoS for a flow/TCLAS, then AP would not initiate SCS for that flow. It can suggest any alternate QoS characteristics in the SCS Response.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00B6E-7BEA-6C60-6BF8-AC7C76E1D5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3E60-51CB-1522-7F08-59D9F4967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D4BD8E-5D64-9458-D055-33D023893D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B167ECA-E35F-E3F4-BA2D-6CA998876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943" y="4502458"/>
            <a:ext cx="7620000" cy="197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247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83B3-13B3-9EDF-52C8-7D090407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Problem </a:t>
            </a:r>
            <a:r>
              <a:rPr lang="en-US" dirty="0"/>
              <a:t>S</a:t>
            </a:r>
            <a:r>
              <a:rPr lang="en-US" sz="3200" dirty="0"/>
              <a:t>tatemen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1A61-FF1C-EF62-837D-E985266B8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89" y="1797733"/>
            <a:ext cx="1051499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enterprise networks, the QoS policy is not decided solely by the AP (it is an E2E network wide policy) and is specified based on apps/flows to meet E2E QoS/SLA for the applications.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The per flow policy verification can involve in some cases on-demand flow packets analysis including DPI/NBAR which may reside on nodes other than the AP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This means policy verification at the AP for an SCS flow may not be completed in the Wi-Fi transaction timeframe, and may need longer for DPI (e.g. DPI may take 100s of msec)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Also, if the SCS request is sent before the flow even starts, the on-demand policy verification would take much longer, because network needs to wait for the flow to start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such scenarios AP can’t provide an accept/reject response to the SCS request right away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This may lead to STA unnecessarily retrying the SCS request, or worse incorrectly assuming that request can’t be met and change its QoS, impacting E2E QoS/SLA for business-critical flows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00B6E-7BEA-6C60-6BF8-AC7C76E1D5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3E60-51CB-1522-7F08-59D9F4967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D4BD8E-5D64-9458-D055-33D023893D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0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83B3-13B3-9EDF-52C8-7D090407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3: Signal Continuation of SCS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1A61-FF1C-EF62-837D-E985266B8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4" y="1897746"/>
            <a:ext cx="65858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While on-demand policy verification is being done for a flow, AP can send an intermediate SCS Response to STA signaling continuation of SCS request processing.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E.g. indicated by a new “SCS Processing” status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Such SCS Response can also indicate (provisional) allocation of QoS resources to the SCS flow for a specified period (e.g. time taken for DPI, when possible) via an optional subelement.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Once AP has completed the flow classification and policy verification, the final SCS Response is sent indicating accept/reject for resources requested in the SCS request.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00B6E-7BEA-6C60-6BF8-AC7C76E1D5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3E60-51CB-1522-7F08-59D9F4967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D4BD8E-5D64-9458-D055-33D023893D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3ECAB9-4141-C8A8-5D1D-B88DBBFDD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857" y="1897746"/>
            <a:ext cx="462280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37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F249A-E821-7A29-BC8F-AFEC3BB38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F7D4B-D7C0-B09C-0CAD-60C20F707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presented some key </a:t>
            </a:r>
            <a:r>
              <a:rPr lang="en-GB" sz="2400" dirty="0"/>
              <a:t>SCS enhancements which are needed to facilitate meeting E2E QoS/SLA for business-critical applications in enterprise networks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Proposed SCS enhancements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Support for UL TCLAS in SCS Request, to apply flow specific prioritization for E2E QoS/SLA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initiated SCS for UL (and DL), to prioritize UL traffic for E2E QoS/SLA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continuation of SCS processing, to enable DPI/NBAR for flow identification and flow specific policy verification for E2E QoS/SLA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B8755-C105-AFA9-542B-188293736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B7C02-7683-C71A-B9B0-B9F6AC0935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160BE5-9A6D-9EDD-CC93-D3EFB2DC5D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892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32356</TotalTime>
  <Words>1780</Words>
  <Application>Microsoft Macintosh PowerPoint</Application>
  <PresentationFormat>Widescreen</PresentationFormat>
  <Paragraphs>147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Times New Roman</vt:lpstr>
      <vt:lpstr>Wingdings</vt:lpstr>
      <vt:lpstr>Office Theme</vt:lpstr>
      <vt:lpstr>Document</vt:lpstr>
      <vt:lpstr> Support for End-to-End QoS</vt:lpstr>
      <vt:lpstr>Introduction </vt:lpstr>
      <vt:lpstr>Problem statement 1</vt:lpstr>
      <vt:lpstr>Proposal 1: UL TCLAS in SCS Request</vt:lpstr>
      <vt:lpstr>Problem statement 2</vt:lpstr>
      <vt:lpstr>Proposal 2: AP Initiated SCS for UL</vt:lpstr>
      <vt:lpstr>Problem Statemen 3</vt:lpstr>
      <vt:lpstr>Proposal 3: Signal Continuation of SCS Processing</vt:lpstr>
      <vt:lpstr>Conclusion</vt:lpstr>
      <vt:lpstr>SP1</vt:lpstr>
      <vt:lpstr>SP2</vt:lpstr>
      <vt:lpstr>SP3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Binita Gupta (binitag)</dc:creator>
  <cp:keywords/>
  <dc:description/>
  <cp:lastModifiedBy>Binita Gupta (binitag)</cp:lastModifiedBy>
  <cp:revision>1</cp:revision>
  <cp:lastPrinted>1601-01-01T00:00:00Z</cp:lastPrinted>
  <dcterms:created xsi:type="dcterms:W3CDTF">2023-11-30T08:06:57Z</dcterms:created>
  <dcterms:modified xsi:type="dcterms:W3CDTF">2024-04-29T15:07:43Z</dcterms:modified>
  <cp:category>Name, Affiliation</cp:category>
</cp:coreProperties>
</file>