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317" r:id="rId4"/>
    <p:sldId id="324" r:id="rId5"/>
    <p:sldId id="339" r:id="rId6"/>
    <p:sldId id="341" r:id="rId7"/>
    <p:sldId id="325" r:id="rId8"/>
    <p:sldId id="323" r:id="rId9"/>
    <p:sldId id="342" r:id="rId10"/>
    <p:sldId id="327" r:id="rId11"/>
    <p:sldId id="330" r:id="rId12"/>
    <p:sldId id="337" r:id="rId13"/>
    <p:sldId id="333" r:id="rId14"/>
    <p:sldId id="331" r:id="rId15"/>
    <p:sldId id="332" r:id="rId16"/>
    <p:sldId id="334" r:id="rId17"/>
    <p:sldId id="294" r:id="rId18"/>
    <p:sldId id="340"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5ED2A-C69B-18A3-DCDB-9303483D1B73}" name="Binita Gupta (binitag)" initials="" userId="S::binitag@cisco.com::2e1667b5-636b-4c95-a3b3-a8a0dc9f68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6E2EC-9CCF-BD4F-B756-130B39FCE140}" v="1" dt="2024-05-13T03:44:2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79" autoAdjust="0"/>
    <p:restoredTop sz="96218"/>
  </p:normalViewPr>
  <p:slideViewPr>
    <p:cSldViewPr>
      <p:cViewPr varScale="1">
        <p:scale>
          <a:sx n="119" d="100"/>
          <a:sy n="119" d="100"/>
        </p:scale>
        <p:origin x="752" y="19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ita Gupta (binitag)" userId="2e1667b5-636b-4c95-a3b3-a8a0dc9f68da" providerId="ADAL" clId="{43F6B32A-6824-164A-A091-E7D0868BAE8B}"/>
    <pc:docChg chg="undo custSel addSld delSld modSld modMainMaster">
      <pc:chgData name="Binita Gupta (binitag)" userId="2e1667b5-636b-4c95-a3b3-a8a0dc9f68da" providerId="ADAL" clId="{43F6B32A-6824-164A-A091-E7D0868BAE8B}" dt="2024-01-17T07:26:48.036" v="3468" actId="20577"/>
      <pc:docMkLst>
        <pc:docMk/>
      </pc:docMkLst>
      <pc:sldChg chg="modSp mod modNotesTx">
        <pc:chgData name="Binita Gupta (binitag)" userId="2e1667b5-636b-4c95-a3b3-a8a0dc9f68da" providerId="ADAL" clId="{43F6B32A-6824-164A-A091-E7D0868BAE8B}" dt="2024-01-17T07:22:33.925" v="3452" actId="14100"/>
        <pc:sldMkLst>
          <pc:docMk/>
          <pc:sldMk cId="2953422198" sldId="266"/>
        </pc:sldMkLst>
        <pc:spChg chg="mod">
          <ac:chgData name="Binita Gupta (binitag)" userId="2e1667b5-636b-4c95-a3b3-a8a0dc9f68da" providerId="ADAL" clId="{43F6B32A-6824-164A-A091-E7D0868BAE8B}" dt="2024-01-17T07:22:33.925" v="3452" actId="14100"/>
          <ac:spMkLst>
            <pc:docMk/>
            <pc:sldMk cId="2953422198" sldId="266"/>
            <ac:spMk id="4098" creationId="{00000000-0000-0000-0000-000000000000}"/>
          </ac:spMkLst>
        </pc:spChg>
      </pc:sldChg>
      <pc:sldChg chg="modSp mod">
        <pc:chgData name="Binita Gupta (binitag)" userId="2e1667b5-636b-4c95-a3b3-a8a0dc9f68da" providerId="ADAL" clId="{43F6B32A-6824-164A-A091-E7D0868BAE8B}" dt="2024-01-17T06:55:24.610" v="3306" actId="403"/>
        <pc:sldMkLst>
          <pc:docMk/>
          <pc:sldMk cId="3100640423" sldId="267"/>
        </pc:sldMkLst>
        <pc:graphicFrameChg chg="modGraphic">
          <ac:chgData name="Binita Gupta (binitag)" userId="2e1667b5-636b-4c95-a3b3-a8a0dc9f68da" providerId="ADAL" clId="{43F6B32A-6824-164A-A091-E7D0868BAE8B}" dt="2024-01-17T06:55:24.610" v="3306" actId="403"/>
          <ac:graphicFrameMkLst>
            <pc:docMk/>
            <pc:sldMk cId="3100640423" sldId="267"/>
            <ac:graphicFrameMk id="7" creationId="{DAE33489-6842-21D2-A98F-BA26AEB19ED1}"/>
          </ac:graphicFrameMkLst>
        </pc:graphicFrameChg>
      </pc:sldChg>
      <pc:sldChg chg="addSp delSp modSp mod modNotesTx">
        <pc:chgData name="Binita Gupta (binitag)" userId="2e1667b5-636b-4c95-a3b3-a8a0dc9f68da" providerId="ADAL" clId="{43F6B32A-6824-164A-A091-E7D0868BAE8B}" dt="2024-01-17T07:21:26.155" v="3443" actId="14100"/>
        <pc:sldMkLst>
          <pc:docMk/>
          <pc:sldMk cId="1075417426" sldId="276"/>
        </pc:sldMkLst>
        <pc:spChg chg="mod">
          <ac:chgData name="Binita Gupta (binitag)" userId="2e1667b5-636b-4c95-a3b3-a8a0dc9f68da" providerId="ADAL" clId="{43F6B32A-6824-164A-A091-E7D0868BAE8B}" dt="2024-01-17T03:07:38.341" v="943" actId="20577"/>
          <ac:spMkLst>
            <pc:docMk/>
            <pc:sldMk cId="1075417426" sldId="276"/>
            <ac:spMk id="4097" creationId="{00000000-0000-0000-0000-000000000000}"/>
          </ac:spMkLst>
        </pc:spChg>
        <pc:spChg chg="mod">
          <ac:chgData name="Binita Gupta (binitag)" userId="2e1667b5-636b-4c95-a3b3-a8a0dc9f68da" providerId="ADAL" clId="{43F6B32A-6824-164A-A091-E7D0868BAE8B}" dt="2024-01-17T07:21:26.155" v="3443" actId="14100"/>
          <ac:spMkLst>
            <pc:docMk/>
            <pc:sldMk cId="1075417426" sldId="276"/>
            <ac:spMk id="4098" creationId="{00000000-0000-0000-0000-000000000000}"/>
          </ac:spMkLst>
        </pc:spChg>
        <pc:picChg chg="del mod">
          <ac:chgData name="Binita Gupta (binitag)" userId="2e1667b5-636b-4c95-a3b3-a8a0dc9f68da" providerId="ADAL" clId="{43F6B32A-6824-164A-A091-E7D0868BAE8B}" dt="2024-01-17T02:36:37.789" v="596" actId="478"/>
          <ac:picMkLst>
            <pc:docMk/>
            <pc:sldMk cId="1075417426" sldId="276"/>
            <ac:picMk id="2" creationId="{6E839790-F94C-B5A3-C5A9-3337464A72B9}"/>
          </ac:picMkLst>
        </pc:picChg>
        <pc:picChg chg="add del mod ord">
          <ac:chgData name="Binita Gupta (binitag)" userId="2e1667b5-636b-4c95-a3b3-a8a0dc9f68da" providerId="ADAL" clId="{43F6B32A-6824-164A-A091-E7D0868BAE8B}" dt="2024-01-17T03:03:43.854" v="915" actId="478"/>
          <ac:picMkLst>
            <pc:docMk/>
            <pc:sldMk cId="1075417426" sldId="276"/>
            <ac:picMk id="3" creationId="{2D2DA198-54D2-C89F-E2D2-1AC27917D845}"/>
          </ac:picMkLst>
        </pc:picChg>
        <pc:picChg chg="add del mod">
          <ac:chgData name="Binita Gupta (binitag)" userId="2e1667b5-636b-4c95-a3b3-a8a0dc9f68da" providerId="ADAL" clId="{43F6B32A-6824-164A-A091-E7D0868BAE8B}" dt="2024-01-17T03:04:43.998" v="918" actId="478"/>
          <ac:picMkLst>
            <pc:docMk/>
            <pc:sldMk cId="1075417426" sldId="276"/>
            <ac:picMk id="7" creationId="{B1B0C6A3-9B90-07CE-40C2-D509506265FC}"/>
          </ac:picMkLst>
        </pc:picChg>
        <pc:picChg chg="add mod">
          <ac:chgData name="Binita Gupta (binitag)" userId="2e1667b5-636b-4c95-a3b3-a8a0dc9f68da" providerId="ADAL" clId="{43F6B32A-6824-164A-A091-E7D0868BAE8B}" dt="2024-01-17T03:05:19.873" v="928" actId="1076"/>
          <ac:picMkLst>
            <pc:docMk/>
            <pc:sldMk cId="1075417426" sldId="276"/>
            <ac:picMk id="8" creationId="{F424037B-CC68-15F2-5E17-091409ECFCEC}"/>
          </ac:picMkLst>
        </pc:picChg>
      </pc:sldChg>
      <pc:sldChg chg="del">
        <pc:chgData name="Binita Gupta (binitag)" userId="2e1667b5-636b-4c95-a3b3-a8a0dc9f68da" providerId="ADAL" clId="{43F6B32A-6824-164A-A091-E7D0868BAE8B}" dt="2024-01-17T03:07:18.648" v="939" actId="2696"/>
        <pc:sldMkLst>
          <pc:docMk/>
          <pc:sldMk cId="280654529" sldId="280"/>
        </pc:sldMkLst>
      </pc:sldChg>
      <pc:sldChg chg="addSp delSp modSp mod modNotesTx">
        <pc:chgData name="Binita Gupta (binitag)" userId="2e1667b5-636b-4c95-a3b3-a8a0dc9f68da" providerId="ADAL" clId="{43F6B32A-6824-164A-A091-E7D0868BAE8B}" dt="2024-01-17T07:23:27.016" v="3457" actId="1076"/>
        <pc:sldMkLst>
          <pc:docMk/>
          <pc:sldMk cId="1899805933" sldId="282"/>
        </pc:sldMkLst>
        <pc:spChg chg="mod">
          <ac:chgData name="Binita Gupta (binitag)" userId="2e1667b5-636b-4c95-a3b3-a8a0dc9f68da" providerId="ADAL" clId="{43F6B32A-6824-164A-A091-E7D0868BAE8B}" dt="2024-01-17T03:30:12.337" v="1167" actId="20577"/>
          <ac:spMkLst>
            <pc:docMk/>
            <pc:sldMk cId="1899805933" sldId="282"/>
            <ac:spMk id="4097" creationId="{00000000-0000-0000-0000-000000000000}"/>
          </ac:spMkLst>
        </pc:spChg>
        <pc:spChg chg="mod">
          <ac:chgData name="Binita Gupta (binitag)" userId="2e1667b5-636b-4c95-a3b3-a8a0dc9f68da" providerId="ADAL" clId="{43F6B32A-6824-164A-A091-E7D0868BAE8B}" dt="2024-01-17T07:23:07.378" v="3455" actId="404"/>
          <ac:spMkLst>
            <pc:docMk/>
            <pc:sldMk cId="1899805933" sldId="282"/>
            <ac:spMk id="4098" creationId="{00000000-0000-0000-0000-000000000000}"/>
          </ac:spMkLst>
        </pc:spChg>
        <pc:picChg chg="add mod">
          <ac:chgData name="Binita Gupta (binitag)" userId="2e1667b5-636b-4c95-a3b3-a8a0dc9f68da" providerId="ADAL" clId="{43F6B32A-6824-164A-A091-E7D0868BAE8B}" dt="2024-01-17T03:22:12.085" v="1048" actId="1076"/>
          <ac:picMkLst>
            <pc:docMk/>
            <pc:sldMk cId="1899805933" sldId="282"/>
            <ac:picMk id="2" creationId="{35D4704E-7589-85B2-AA98-31739A465E7C}"/>
          </ac:picMkLst>
        </pc:picChg>
        <pc:picChg chg="add mod">
          <ac:chgData name="Binita Gupta (binitag)" userId="2e1667b5-636b-4c95-a3b3-a8a0dc9f68da" providerId="ADAL" clId="{43F6B32A-6824-164A-A091-E7D0868BAE8B}" dt="2024-01-17T07:23:27.016" v="3457" actId="1076"/>
          <ac:picMkLst>
            <pc:docMk/>
            <pc:sldMk cId="1899805933" sldId="282"/>
            <ac:picMk id="3" creationId="{8D583AC0-E0C8-1A6C-7EE8-A04D0BA59056}"/>
          </ac:picMkLst>
        </pc:picChg>
        <pc:picChg chg="add del">
          <ac:chgData name="Binita Gupta (binitag)" userId="2e1667b5-636b-4c95-a3b3-a8a0dc9f68da" providerId="ADAL" clId="{43F6B32A-6824-164A-A091-E7D0868BAE8B}" dt="2024-01-17T03:22:17.239" v="1050" actId="478"/>
          <ac:picMkLst>
            <pc:docMk/>
            <pc:sldMk cId="1899805933" sldId="282"/>
            <ac:picMk id="7" creationId="{3DCA20D3-1449-90CE-1251-D8AF37D418B1}"/>
          </ac:picMkLst>
        </pc:picChg>
      </pc:sldChg>
      <pc:sldChg chg="modSp mod">
        <pc:chgData name="Binita Gupta (binitag)" userId="2e1667b5-636b-4c95-a3b3-a8a0dc9f68da" providerId="ADAL" clId="{43F6B32A-6824-164A-A091-E7D0868BAE8B}" dt="2024-01-17T03:45:20.265" v="1237" actId="14100"/>
        <pc:sldMkLst>
          <pc:docMk/>
          <pc:sldMk cId="1300546902" sldId="283"/>
        </pc:sldMkLst>
        <pc:spChg chg="mod">
          <ac:chgData name="Binita Gupta (binitag)" userId="2e1667b5-636b-4c95-a3b3-a8a0dc9f68da" providerId="ADAL" clId="{43F6B32A-6824-164A-A091-E7D0868BAE8B}" dt="2024-01-17T03:30:42.144" v="1175" actId="20577"/>
          <ac:spMkLst>
            <pc:docMk/>
            <pc:sldMk cId="1300546902" sldId="283"/>
            <ac:spMk id="4097" creationId="{00000000-0000-0000-0000-000000000000}"/>
          </ac:spMkLst>
        </pc:spChg>
        <pc:spChg chg="mod">
          <ac:chgData name="Binita Gupta (binitag)" userId="2e1667b5-636b-4c95-a3b3-a8a0dc9f68da" providerId="ADAL" clId="{43F6B32A-6824-164A-A091-E7D0868BAE8B}" dt="2024-01-17T03:45:20.265" v="1237" actId="14100"/>
          <ac:spMkLst>
            <pc:docMk/>
            <pc:sldMk cId="1300546902" sldId="283"/>
            <ac:spMk id="4098" creationId="{00000000-0000-0000-0000-000000000000}"/>
          </ac:spMkLst>
        </pc:spChg>
      </pc:sldChg>
      <pc:sldChg chg="addSp delSp modSp mod">
        <pc:chgData name="Binita Gupta (binitag)" userId="2e1667b5-636b-4c95-a3b3-a8a0dc9f68da" providerId="ADAL" clId="{43F6B32A-6824-164A-A091-E7D0868BAE8B}" dt="2024-01-17T07:26:48.036" v="3468" actId="20577"/>
        <pc:sldMkLst>
          <pc:docMk/>
          <pc:sldMk cId="3160937320" sldId="287"/>
        </pc:sldMkLst>
        <pc:spChg chg="mod">
          <ac:chgData name="Binita Gupta (binitag)" userId="2e1667b5-636b-4c95-a3b3-a8a0dc9f68da" providerId="ADAL" clId="{43F6B32A-6824-164A-A091-E7D0868BAE8B}" dt="2024-01-17T07:26:48.036" v="3468" actId="20577"/>
          <ac:spMkLst>
            <pc:docMk/>
            <pc:sldMk cId="3160937320" sldId="287"/>
            <ac:spMk id="2" creationId="{00000000-0000-0000-0000-000000000000}"/>
          </ac:spMkLst>
        </pc:spChg>
        <pc:spChg chg="add del mod">
          <ac:chgData name="Binita Gupta (binitag)" userId="2e1667b5-636b-4c95-a3b3-a8a0dc9f68da" providerId="ADAL" clId="{43F6B32A-6824-164A-A091-E7D0868BAE8B}" dt="2024-01-17T04:03:21.654" v="1693" actId="478"/>
          <ac:spMkLst>
            <pc:docMk/>
            <pc:sldMk cId="3160937320" sldId="287"/>
            <ac:spMk id="7" creationId="{03DE2A62-42E7-AEBC-6BEC-2910C95F97E2}"/>
          </ac:spMkLst>
        </pc:spChg>
      </pc:sldChg>
      <pc:sldChg chg="addSp delSp modSp mod modNotesTx">
        <pc:chgData name="Binita Gupta (binitag)" userId="2e1667b5-636b-4c95-a3b3-a8a0dc9f68da" providerId="ADAL" clId="{43F6B32A-6824-164A-A091-E7D0868BAE8B}" dt="2024-01-17T07:20:58.394" v="3439" actId="14100"/>
        <pc:sldMkLst>
          <pc:docMk/>
          <pc:sldMk cId="184415321" sldId="288"/>
        </pc:sldMkLst>
        <pc:spChg chg="add mod">
          <ac:chgData name="Binita Gupta (binitag)" userId="2e1667b5-636b-4c95-a3b3-a8a0dc9f68da" providerId="ADAL" clId="{43F6B32A-6824-164A-A091-E7D0868BAE8B}" dt="2024-01-16T17:12:13.002" v="289" actId="1076"/>
          <ac:spMkLst>
            <pc:docMk/>
            <pc:sldMk cId="184415321" sldId="288"/>
            <ac:spMk id="2" creationId="{D6AB6B40-4352-6BBB-FCC5-DA144CBAA8BC}"/>
          </ac:spMkLst>
        </pc:spChg>
        <pc:spChg chg="add mod">
          <ac:chgData name="Binita Gupta (binitag)" userId="2e1667b5-636b-4c95-a3b3-a8a0dc9f68da" providerId="ADAL" clId="{43F6B32A-6824-164A-A091-E7D0868BAE8B}" dt="2024-01-16T17:12:13.002" v="289" actId="1076"/>
          <ac:spMkLst>
            <pc:docMk/>
            <pc:sldMk cId="184415321" sldId="288"/>
            <ac:spMk id="3" creationId="{28BF3BC8-2CC7-945F-51C5-94CF5DAB95B8}"/>
          </ac:spMkLst>
        </pc:spChg>
        <pc:spChg chg="add mod">
          <ac:chgData name="Binita Gupta (binitag)" userId="2e1667b5-636b-4c95-a3b3-a8a0dc9f68da" providerId="ADAL" clId="{43F6B32A-6824-164A-A091-E7D0868BAE8B}" dt="2024-01-16T17:12:13.002" v="289" actId="1076"/>
          <ac:spMkLst>
            <pc:docMk/>
            <pc:sldMk cId="184415321" sldId="288"/>
            <ac:spMk id="7" creationId="{0494F45B-8157-2826-E5A2-ADCC872E7D24}"/>
          </ac:spMkLst>
        </pc:spChg>
        <pc:spChg chg="add mod">
          <ac:chgData name="Binita Gupta (binitag)" userId="2e1667b5-636b-4c95-a3b3-a8a0dc9f68da" providerId="ADAL" clId="{43F6B32A-6824-164A-A091-E7D0868BAE8B}" dt="2024-01-16T17:12:13.002" v="289" actId="1076"/>
          <ac:spMkLst>
            <pc:docMk/>
            <pc:sldMk cId="184415321" sldId="288"/>
            <ac:spMk id="8" creationId="{6F8728E7-754A-DF07-4A64-6031EAF0B8F9}"/>
          </ac:spMkLst>
        </pc:spChg>
        <pc:spChg chg="add mod">
          <ac:chgData name="Binita Gupta (binitag)" userId="2e1667b5-636b-4c95-a3b3-a8a0dc9f68da" providerId="ADAL" clId="{43F6B32A-6824-164A-A091-E7D0868BAE8B}" dt="2024-01-16T17:12:13.002" v="289" actId="1076"/>
          <ac:spMkLst>
            <pc:docMk/>
            <pc:sldMk cId="184415321" sldId="288"/>
            <ac:spMk id="9" creationId="{79C7AE62-3E8A-94E8-C717-9FAD854F451A}"/>
          </ac:spMkLst>
        </pc:spChg>
        <pc:spChg chg="add mod">
          <ac:chgData name="Binita Gupta (binitag)" userId="2e1667b5-636b-4c95-a3b3-a8a0dc9f68da" providerId="ADAL" clId="{43F6B32A-6824-164A-A091-E7D0868BAE8B}" dt="2024-01-16T17:12:13.002" v="289" actId="1076"/>
          <ac:spMkLst>
            <pc:docMk/>
            <pc:sldMk cId="184415321" sldId="288"/>
            <ac:spMk id="10" creationId="{3AC3EEAE-3E49-0588-8573-7B1072B43E06}"/>
          </ac:spMkLst>
        </pc:spChg>
        <pc:spChg chg="add mod">
          <ac:chgData name="Binita Gupta (binitag)" userId="2e1667b5-636b-4c95-a3b3-a8a0dc9f68da" providerId="ADAL" clId="{43F6B32A-6824-164A-A091-E7D0868BAE8B}" dt="2024-01-16T17:12:13.002" v="289" actId="1076"/>
          <ac:spMkLst>
            <pc:docMk/>
            <pc:sldMk cId="184415321" sldId="288"/>
            <ac:spMk id="11" creationId="{BE10DF88-C991-25BF-E59C-9E6FC113FF76}"/>
          </ac:spMkLst>
        </pc:spChg>
        <pc:spChg chg="add mod">
          <ac:chgData name="Binita Gupta (binitag)" userId="2e1667b5-636b-4c95-a3b3-a8a0dc9f68da" providerId="ADAL" clId="{43F6B32A-6824-164A-A091-E7D0868BAE8B}" dt="2024-01-16T17:12:13.002" v="289" actId="1076"/>
          <ac:spMkLst>
            <pc:docMk/>
            <pc:sldMk cId="184415321" sldId="288"/>
            <ac:spMk id="12" creationId="{D4CDB55C-08B3-7968-0C23-60C75DB802C0}"/>
          </ac:spMkLst>
        </pc:spChg>
        <pc:spChg chg="add mod">
          <ac:chgData name="Binita Gupta (binitag)" userId="2e1667b5-636b-4c95-a3b3-a8a0dc9f68da" providerId="ADAL" clId="{43F6B32A-6824-164A-A091-E7D0868BAE8B}" dt="2024-01-16T17:12:13.002" v="289" actId="1076"/>
          <ac:spMkLst>
            <pc:docMk/>
            <pc:sldMk cId="184415321" sldId="288"/>
            <ac:spMk id="18" creationId="{049A7C00-D0B7-D295-394D-80FB9E117FD0}"/>
          </ac:spMkLst>
        </pc:spChg>
        <pc:spChg chg="add mod">
          <ac:chgData name="Binita Gupta (binitag)" userId="2e1667b5-636b-4c95-a3b3-a8a0dc9f68da" providerId="ADAL" clId="{43F6B32A-6824-164A-A091-E7D0868BAE8B}" dt="2024-01-16T17:12:13.002" v="289" actId="1076"/>
          <ac:spMkLst>
            <pc:docMk/>
            <pc:sldMk cId="184415321" sldId="288"/>
            <ac:spMk id="19" creationId="{81C9A3CC-C150-6F82-8C40-489FD130EEA1}"/>
          </ac:spMkLst>
        </pc:spChg>
        <pc:spChg chg="add mod">
          <ac:chgData name="Binita Gupta (binitag)" userId="2e1667b5-636b-4c95-a3b3-a8a0dc9f68da" providerId="ADAL" clId="{43F6B32A-6824-164A-A091-E7D0868BAE8B}" dt="2024-01-16T17:12:13.002" v="289" actId="1076"/>
          <ac:spMkLst>
            <pc:docMk/>
            <pc:sldMk cId="184415321" sldId="288"/>
            <ac:spMk id="21" creationId="{0D17D4BE-5DB7-4C54-D3FD-DC77AE912376}"/>
          </ac:spMkLst>
        </pc:spChg>
        <pc:spChg chg="add mod">
          <ac:chgData name="Binita Gupta (binitag)" userId="2e1667b5-636b-4c95-a3b3-a8a0dc9f68da" providerId="ADAL" clId="{43F6B32A-6824-164A-A091-E7D0868BAE8B}" dt="2024-01-16T17:12:13.002" v="289" actId="1076"/>
          <ac:spMkLst>
            <pc:docMk/>
            <pc:sldMk cId="184415321" sldId="288"/>
            <ac:spMk id="23" creationId="{8874AE1B-09EC-E561-A4A2-742D37345D72}"/>
          </ac:spMkLst>
        </pc:spChg>
        <pc:spChg chg="add mod">
          <ac:chgData name="Binita Gupta (binitag)" userId="2e1667b5-636b-4c95-a3b3-a8a0dc9f68da" providerId="ADAL" clId="{43F6B32A-6824-164A-A091-E7D0868BAE8B}" dt="2024-01-16T17:12:13.002" v="289" actId="1076"/>
          <ac:spMkLst>
            <pc:docMk/>
            <pc:sldMk cId="184415321" sldId="288"/>
            <ac:spMk id="24" creationId="{6C8B4512-7747-7055-EC4D-D35CC28B0B96}"/>
          </ac:spMkLst>
        </pc:spChg>
        <pc:spChg chg="mod">
          <ac:chgData name="Binita Gupta (binitag)" userId="2e1667b5-636b-4c95-a3b3-a8a0dc9f68da" providerId="ADAL" clId="{43F6B32A-6824-164A-A091-E7D0868BAE8B}" dt="2024-01-16T17:23:26.926" v="393" actId="20577"/>
          <ac:spMkLst>
            <pc:docMk/>
            <pc:sldMk cId="184415321" sldId="288"/>
            <ac:spMk id="4097" creationId="{00000000-0000-0000-0000-000000000000}"/>
          </ac:spMkLst>
        </pc:spChg>
        <pc:spChg chg="mod">
          <ac:chgData name="Binita Gupta (binitag)" userId="2e1667b5-636b-4c95-a3b3-a8a0dc9f68da" providerId="ADAL" clId="{43F6B32A-6824-164A-A091-E7D0868BAE8B}" dt="2024-01-17T07:20:58.394" v="3439" actId="14100"/>
          <ac:spMkLst>
            <pc:docMk/>
            <pc:sldMk cId="184415321" sldId="288"/>
            <ac:spMk id="4098" creationId="{00000000-0000-0000-0000-000000000000}"/>
          </ac:spMkLst>
        </pc:spChg>
        <pc:picChg chg="add mod">
          <ac:chgData name="Binita Gupta (binitag)" userId="2e1667b5-636b-4c95-a3b3-a8a0dc9f68da" providerId="ADAL" clId="{43F6B32A-6824-164A-A091-E7D0868BAE8B}" dt="2024-01-17T07:19:31.741" v="3430" actId="14100"/>
          <ac:picMkLst>
            <pc:docMk/>
            <pc:sldMk cId="184415321" sldId="288"/>
            <ac:picMk id="2" creationId="{2B30EB1D-BFFC-A833-682E-87CC514FF3FC}"/>
          </ac:picMkLst>
        </pc:picChg>
        <pc:picChg chg="add del mod">
          <ac:chgData name="Binita Gupta (binitag)" userId="2e1667b5-636b-4c95-a3b3-a8a0dc9f68da" providerId="ADAL" clId="{43F6B32A-6824-164A-A091-E7D0868BAE8B}" dt="2024-01-17T07:16:10.986" v="3419" actId="478"/>
          <ac:picMkLst>
            <pc:docMk/>
            <pc:sldMk cId="184415321" sldId="288"/>
            <ac:picMk id="25" creationId="{B7786A50-B763-A781-A19C-903C37D36F12}"/>
          </ac:picMkLst>
        </pc:picChg>
        <pc:picChg chg="del">
          <ac:chgData name="Binita Gupta (binitag)" userId="2e1667b5-636b-4c95-a3b3-a8a0dc9f68da" providerId="ADAL" clId="{43F6B32A-6824-164A-A091-E7D0868BAE8B}" dt="2024-01-16T17:03:11.946" v="286" actId="478"/>
          <ac:picMkLst>
            <pc:docMk/>
            <pc:sldMk cId="184415321" sldId="288"/>
            <ac:picMk id="29" creationId="{1267B7C6-CEA1-E119-BF45-96D679C6C98F}"/>
          </ac:picMkLst>
        </pc:picChg>
        <pc:cxnChg chg="add mod">
          <ac:chgData name="Binita Gupta (binitag)" userId="2e1667b5-636b-4c95-a3b3-a8a0dc9f68da" providerId="ADAL" clId="{43F6B32A-6824-164A-A091-E7D0868BAE8B}" dt="2024-01-16T17:12:13.002" v="289" actId="1076"/>
          <ac:cxnSpMkLst>
            <pc:docMk/>
            <pc:sldMk cId="184415321" sldId="288"/>
            <ac:cxnSpMk id="13" creationId="{09F0478E-E6D3-5422-B30E-7CB9CCF3185A}"/>
          </ac:cxnSpMkLst>
        </pc:cxnChg>
        <pc:cxnChg chg="add mod">
          <ac:chgData name="Binita Gupta (binitag)" userId="2e1667b5-636b-4c95-a3b3-a8a0dc9f68da" providerId="ADAL" clId="{43F6B32A-6824-164A-A091-E7D0868BAE8B}" dt="2024-01-16T17:12:13.002" v="289" actId="1076"/>
          <ac:cxnSpMkLst>
            <pc:docMk/>
            <pc:sldMk cId="184415321" sldId="288"/>
            <ac:cxnSpMk id="14" creationId="{43EFF9DC-9905-F3B3-FB47-220C3BE0E2DD}"/>
          </ac:cxnSpMkLst>
        </pc:cxnChg>
        <pc:cxnChg chg="add mod">
          <ac:chgData name="Binita Gupta (binitag)" userId="2e1667b5-636b-4c95-a3b3-a8a0dc9f68da" providerId="ADAL" clId="{43F6B32A-6824-164A-A091-E7D0868BAE8B}" dt="2024-01-16T17:12:13.002" v="289" actId="1076"/>
          <ac:cxnSpMkLst>
            <pc:docMk/>
            <pc:sldMk cId="184415321" sldId="288"/>
            <ac:cxnSpMk id="15" creationId="{9A067686-5A3A-BA3F-54DF-B0862629334F}"/>
          </ac:cxnSpMkLst>
        </pc:cxnChg>
        <pc:cxnChg chg="add mod">
          <ac:chgData name="Binita Gupta (binitag)" userId="2e1667b5-636b-4c95-a3b3-a8a0dc9f68da" providerId="ADAL" clId="{43F6B32A-6824-164A-A091-E7D0868BAE8B}" dt="2024-01-16T17:12:13.002" v="289" actId="1076"/>
          <ac:cxnSpMkLst>
            <pc:docMk/>
            <pc:sldMk cId="184415321" sldId="288"/>
            <ac:cxnSpMk id="16" creationId="{788FD87D-6478-2FB3-8F6F-25294BEA5C1E}"/>
          </ac:cxnSpMkLst>
        </pc:cxnChg>
        <pc:cxnChg chg="add mod">
          <ac:chgData name="Binita Gupta (binitag)" userId="2e1667b5-636b-4c95-a3b3-a8a0dc9f68da" providerId="ADAL" clId="{43F6B32A-6824-164A-A091-E7D0868BAE8B}" dt="2024-01-16T17:12:13.002" v="289" actId="1076"/>
          <ac:cxnSpMkLst>
            <pc:docMk/>
            <pc:sldMk cId="184415321" sldId="288"/>
            <ac:cxnSpMk id="17" creationId="{D4F974C4-6075-AEE1-C868-0676F7AC2D9E}"/>
          </ac:cxnSpMkLst>
        </pc:cxnChg>
        <pc:cxnChg chg="add mod">
          <ac:chgData name="Binita Gupta (binitag)" userId="2e1667b5-636b-4c95-a3b3-a8a0dc9f68da" providerId="ADAL" clId="{43F6B32A-6824-164A-A091-E7D0868BAE8B}" dt="2024-01-16T17:12:13.002" v="289" actId="1076"/>
          <ac:cxnSpMkLst>
            <pc:docMk/>
            <pc:sldMk cId="184415321" sldId="288"/>
            <ac:cxnSpMk id="20" creationId="{6D0F7DDC-7F9E-0E8C-CB57-47BA9B7A03E8}"/>
          </ac:cxnSpMkLst>
        </pc:cxnChg>
        <pc:cxnChg chg="add mod">
          <ac:chgData name="Binita Gupta (binitag)" userId="2e1667b5-636b-4c95-a3b3-a8a0dc9f68da" providerId="ADAL" clId="{43F6B32A-6824-164A-A091-E7D0868BAE8B}" dt="2024-01-16T17:12:13.002" v="289" actId="1076"/>
          <ac:cxnSpMkLst>
            <pc:docMk/>
            <pc:sldMk cId="184415321" sldId="288"/>
            <ac:cxnSpMk id="22" creationId="{C0E776C3-B3BE-C35B-CB88-ED7111A4A2A8}"/>
          </ac:cxnSpMkLst>
        </pc:cxnChg>
      </pc:sldChg>
      <pc:sldChg chg="addSp delSp modSp mod modNotesTx">
        <pc:chgData name="Binita Gupta (binitag)" userId="2e1667b5-636b-4c95-a3b3-a8a0dc9f68da" providerId="ADAL" clId="{43F6B32A-6824-164A-A091-E7D0868BAE8B}" dt="2024-01-17T07:21:08.830" v="3441" actId="14100"/>
        <pc:sldMkLst>
          <pc:docMk/>
          <pc:sldMk cId="1552356036" sldId="290"/>
        </pc:sldMkLst>
        <pc:spChg chg="add mod">
          <ac:chgData name="Binita Gupta (binitag)" userId="2e1667b5-636b-4c95-a3b3-a8a0dc9f68da" providerId="ADAL" clId="{43F6B32A-6824-164A-A091-E7D0868BAE8B}" dt="2024-01-16T17:25:15.485" v="434" actId="1076"/>
          <ac:spMkLst>
            <pc:docMk/>
            <pc:sldMk cId="1552356036" sldId="290"/>
            <ac:spMk id="2" creationId="{92D8F545-C026-B9CD-C40F-AE53973380CE}"/>
          </ac:spMkLst>
        </pc:spChg>
        <pc:spChg chg="add mod">
          <ac:chgData name="Binita Gupta (binitag)" userId="2e1667b5-636b-4c95-a3b3-a8a0dc9f68da" providerId="ADAL" clId="{43F6B32A-6824-164A-A091-E7D0868BAE8B}" dt="2024-01-16T17:25:15.485" v="434" actId="1076"/>
          <ac:spMkLst>
            <pc:docMk/>
            <pc:sldMk cId="1552356036" sldId="290"/>
            <ac:spMk id="3" creationId="{327E8FC7-76A4-56DA-7BDE-EAD33CE1A0FC}"/>
          </ac:spMkLst>
        </pc:spChg>
        <pc:spChg chg="add mod">
          <ac:chgData name="Binita Gupta (binitag)" userId="2e1667b5-636b-4c95-a3b3-a8a0dc9f68da" providerId="ADAL" clId="{43F6B32A-6824-164A-A091-E7D0868BAE8B}" dt="2024-01-16T17:25:15.485" v="434" actId="1076"/>
          <ac:spMkLst>
            <pc:docMk/>
            <pc:sldMk cId="1552356036" sldId="290"/>
            <ac:spMk id="7" creationId="{1AA32CE4-1094-F5A0-C21B-F6A9B0BAF1E4}"/>
          </ac:spMkLst>
        </pc:spChg>
        <pc:spChg chg="add mod">
          <ac:chgData name="Binita Gupta (binitag)" userId="2e1667b5-636b-4c95-a3b3-a8a0dc9f68da" providerId="ADAL" clId="{43F6B32A-6824-164A-A091-E7D0868BAE8B}" dt="2024-01-16T17:25:15.485" v="434" actId="1076"/>
          <ac:spMkLst>
            <pc:docMk/>
            <pc:sldMk cId="1552356036" sldId="290"/>
            <ac:spMk id="8" creationId="{E87C6A87-9DE2-0E2A-BC04-7D1BCFABD348}"/>
          </ac:spMkLst>
        </pc:spChg>
        <pc:spChg chg="add mod">
          <ac:chgData name="Binita Gupta (binitag)" userId="2e1667b5-636b-4c95-a3b3-a8a0dc9f68da" providerId="ADAL" clId="{43F6B32A-6824-164A-A091-E7D0868BAE8B}" dt="2024-01-16T17:25:15.485" v="434" actId="1076"/>
          <ac:spMkLst>
            <pc:docMk/>
            <pc:sldMk cId="1552356036" sldId="290"/>
            <ac:spMk id="9" creationId="{7DFE0613-0992-9F77-648C-374C1F8B285C}"/>
          </ac:spMkLst>
        </pc:spChg>
        <pc:spChg chg="add mod">
          <ac:chgData name="Binita Gupta (binitag)" userId="2e1667b5-636b-4c95-a3b3-a8a0dc9f68da" providerId="ADAL" clId="{43F6B32A-6824-164A-A091-E7D0868BAE8B}" dt="2024-01-16T17:25:15.485" v="434" actId="1076"/>
          <ac:spMkLst>
            <pc:docMk/>
            <pc:sldMk cId="1552356036" sldId="290"/>
            <ac:spMk id="10" creationId="{FECEDEF4-B5C3-E3D3-6858-0BFD540D1CC3}"/>
          </ac:spMkLst>
        </pc:spChg>
        <pc:spChg chg="add mod">
          <ac:chgData name="Binita Gupta (binitag)" userId="2e1667b5-636b-4c95-a3b3-a8a0dc9f68da" providerId="ADAL" clId="{43F6B32A-6824-164A-A091-E7D0868BAE8B}" dt="2024-01-16T17:25:15.485" v="434" actId="1076"/>
          <ac:spMkLst>
            <pc:docMk/>
            <pc:sldMk cId="1552356036" sldId="290"/>
            <ac:spMk id="11" creationId="{9981B084-5965-EA3D-5A20-F9B8D3080BC0}"/>
          </ac:spMkLst>
        </pc:spChg>
        <pc:spChg chg="add mod">
          <ac:chgData name="Binita Gupta (binitag)" userId="2e1667b5-636b-4c95-a3b3-a8a0dc9f68da" providerId="ADAL" clId="{43F6B32A-6824-164A-A091-E7D0868BAE8B}" dt="2024-01-16T17:25:15.485" v="434" actId="1076"/>
          <ac:spMkLst>
            <pc:docMk/>
            <pc:sldMk cId="1552356036" sldId="290"/>
            <ac:spMk id="12" creationId="{FCCCA2C4-65E8-B449-5BC0-0E81ACE8F47D}"/>
          </ac:spMkLst>
        </pc:spChg>
        <pc:spChg chg="add mod">
          <ac:chgData name="Binita Gupta (binitag)" userId="2e1667b5-636b-4c95-a3b3-a8a0dc9f68da" providerId="ADAL" clId="{43F6B32A-6824-164A-A091-E7D0868BAE8B}" dt="2024-01-16T17:25:15.485" v="434" actId="1076"/>
          <ac:spMkLst>
            <pc:docMk/>
            <pc:sldMk cId="1552356036" sldId="290"/>
            <ac:spMk id="13" creationId="{F7A9328B-F202-2799-912F-8DCBC4F6488C}"/>
          </ac:spMkLst>
        </pc:spChg>
        <pc:spChg chg="add mod">
          <ac:chgData name="Binita Gupta (binitag)" userId="2e1667b5-636b-4c95-a3b3-a8a0dc9f68da" providerId="ADAL" clId="{43F6B32A-6824-164A-A091-E7D0868BAE8B}" dt="2024-01-16T17:25:15.485" v="434" actId="1076"/>
          <ac:spMkLst>
            <pc:docMk/>
            <pc:sldMk cId="1552356036" sldId="290"/>
            <ac:spMk id="14" creationId="{2C866645-02D6-EBAE-86C7-BBC4860FCF0C}"/>
          </ac:spMkLst>
        </pc:spChg>
        <pc:spChg chg="add mod">
          <ac:chgData name="Binita Gupta (binitag)" userId="2e1667b5-636b-4c95-a3b3-a8a0dc9f68da" providerId="ADAL" clId="{43F6B32A-6824-164A-A091-E7D0868BAE8B}" dt="2024-01-16T17:25:15.485" v="434" actId="1076"/>
          <ac:spMkLst>
            <pc:docMk/>
            <pc:sldMk cId="1552356036" sldId="290"/>
            <ac:spMk id="21" creationId="{201CBC9C-CBB8-10FF-EC2C-122DA0E49C23}"/>
          </ac:spMkLst>
        </pc:spChg>
        <pc:spChg chg="add mod">
          <ac:chgData name="Binita Gupta (binitag)" userId="2e1667b5-636b-4c95-a3b3-a8a0dc9f68da" providerId="ADAL" clId="{43F6B32A-6824-164A-A091-E7D0868BAE8B}" dt="2024-01-16T17:25:15.485" v="434" actId="1076"/>
          <ac:spMkLst>
            <pc:docMk/>
            <pc:sldMk cId="1552356036" sldId="290"/>
            <ac:spMk id="22" creationId="{9C9731F7-3CB7-976D-D3E4-C399ACCF1979}"/>
          </ac:spMkLst>
        </pc:spChg>
        <pc:spChg chg="add mod">
          <ac:chgData name="Binita Gupta (binitag)" userId="2e1667b5-636b-4c95-a3b3-a8a0dc9f68da" providerId="ADAL" clId="{43F6B32A-6824-164A-A091-E7D0868BAE8B}" dt="2024-01-16T17:25:15.485" v="434" actId="1076"/>
          <ac:spMkLst>
            <pc:docMk/>
            <pc:sldMk cId="1552356036" sldId="290"/>
            <ac:spMk id="23" creationId="{E1697284-3727-8081-78F1-30F9E2575114}"/>
          </ac:spMkLst>
        </pc:spChg>
        <pc:spChg chg="add mod">
          <ac:chgData name="Binita Gupta (binitag)" userId="2e1667b5-636b-4c95-a3b3-a8a0dc9f68da" providerId="ADAL" clId="{43F6B32A-6824-164A-A091-E7D0868BAE8B}" dt="2024-01-16T17:25:15.485" v="434" actId="1076"/>
          <ac:spMkLst>
            <pc:docMk/>
            <pc:sldMk cId="1552356036" sldId="290"/>
            <ac:spMk id="25" creationId="{4B8936B7-7379-6370-C51B-645F97524BAB}"/>
          </ac:spMkLst>
        </pc:spChg>
        <pc:spChg chg="mod">
          <ac:chgData name="Binita Gupta (binitag)" userId="2e1667b5-636b-4c95-a3b3-a8a0dc9f68da" providerId="ADAL" clId="{43F6B32A-6824-164A-A091-E7D0868BAE8B}" dt="2024-01-16T17:23:44.794" v="395" actId="20577"/>
          <ac:spMkLst>
            <pc:docMk/>
            <pc:sldMk cId="1552356036" sldId="290"/>
            <ac:spMk id="4097" creationId="{00000000-0000-0000-0000-000000000000}"/>
          </ac:spMkLst>
        </pc:spChg>
        <pc:spChg chg="mod">
          <ac:chgData name="Binita Gupta (binitag)" userId="2e1667b5-636b-4c95-a3b3-a8a0dc9f68da" providerId="ADAL" clId="{43F6B32A-6824-164A-A091-E7D0868BAE8B}" dt="2024-01-17T07:21:08.830" v="3441" actId="14100"/>
          <ac:spMkLst>
            <pc:docMk/>
            <pc:sldMk cId="1552356036" sldId="290"/>
            <ac:spMk id="4098" creationId="{00000000-0000-0000-0000-000000000000}"/>
          </ac:spMkLst>
        </pc:spChg>
        <pc:picChg chg="add mod">
          <ac:chgData name="Binita Gupta (binitag)" userId="2e1667b5-636b-4c95-a3b3-a8a0dc9f68da" providerId="ADAL" clId="{43F6B32A-6824-164A-A091-E7D0868BAE8B}" dt="2024-01-17T07:20:44.206" v="3437" actId="1076"/>
          <ac:picMkLst>
            <pc:docMk/>
            <pc:sldMk cId="1552356036" sldId="290"/>
            <ac:picMk id="26" creationId="{1EB5E947-CC58-5A07-6DC1-A48D380AD302}"/>
          </ac:picMkLst>
        </pc:picChg>
        <pc:picChg chg="del">
          <ac:chgData name="Binita Gupta (binitag)" userId="2e1667b5-636b-4c95-a3b3-a8a0dc9f68da" providerId="ADAL" clId="{43F6B32A-6824-164A-A091-E7D0868BAE8B}" dt="2024-01-16T17:24:50.130" v="431" actId="478"/>
          <ac:picMkLst>
            <pc:docMk/>
            <pc:sldMk cId="1552356036" sldId="290"/>
            <ac:picMk id="28" creationId="{D89F10A3-32F2-FEB3-CFAC-AFEC428434CD}"/>
          </ac:picMkLst>
        </pc:picChg>
        <pc:cxnChg chg="add mod">
          <ac:chgData name="Binita Gupta (binitag)" userId="2e1667b5-636b-4c95-a3b3-a8a0dc9f68da" providerId="ADAL" clId="{43F6B32A-6824-164A-A091-E7D0868BAE8B}" dt="2024-01-16T17:25:15.485" v="434" actId="1076"/>
          <ac:cxnSpMkLst>
            <pc:docMk/>
            <pc:sldMk cId="1552356036" sldId="290"/>
            <ac:cxnSpMk id="15" creationId="{D00DE964-CA25-6F2C-FA55-7E86BDBA7686}"/>
          </ac:cxnSpMkLst>
        </pc:cxnChg>
        <pc:cxnChg chg="add mod">
          <ac:chgData name="Binita Gupta (binitag)" userId="2e1667b5-636b-4c95-a3b3-a8a0dc9f68da" providerId="ADAL" clId="{43F6B32A-6824-164A-A091-E7D0868BAE8B}" dt="2024-01-16T17:25:15.485" v="434" actId="1076"/>
          <ac:cxnSpMkLst>
            <pc:docMk/>
            <pc:sldMk cId="1552356036" sldId="290"/>
            <ac:cxnSpMk id="16" creationId="{1B9050B4-C784-CC94-C554-E88009E2BEBE}"/>
          </ac:cxnSpMkLst>
        </pc:cxnChg>
        <pc:cxnChg chg="add mod">
          <ac:chgData name="Binita Gupta (binitag)" userId="2e1667b5-636b-4c95-a3b3-a8a0dc9f68da" providerId="ADAL" clId="{43F6B32A-6824-164A-A091-E7D0868BAE8B}" dt="2024-01-16T17:25:15.485" v="434" actId="1076"/>
          <ac:cxnSpMkLst>
            <pc:docMk/>
            <pc:sldMk cId="1552356036" sldId="290"/>
            <ac:cxnSpMk id="17" creationId="{8D560450-ADCA-958E-FE53-591D1704F576}"/>
          </ac:cxnSpMkLst>
        </pc:cxnChg>
        <pc:cxnChg chg="add mod">
          <ac:chgData name="Binita Gupta (binitag)" userId="2e1667b5-636b-4c95-a3b3-a8a0dc9f68da" providerId="ADAL" clId="{43F6B32A-6824-164A-A091-E7D0868BAE8B}" dt="2024-01-16T17:25:15.485" v="434" actId="1076"/>
          <ac:cxnSpMkLst>
            <pc:docMk/>
            <pc:sldMk cId="1552356036" sldId="290"/>
            <ac:cxnSpMk id="18" creationId="{5C6381A3-A43A-049F-E7CD-EA1CE2E87DBF}"/>
          </ac:cxnSpMkLst>
        </pc:cxnChg>
        <pc:cxnChg chg="add mod">
          <ac:chgData name="Binita Gupta (binitag)" userId="2e1667b5-636b-4c95-a3b3-a8a0dc9f68da" providerId="ADAL" clId="{43F6B32A-6824-164A-A091-E7D0868BAE8B}" dt="2024-01-16T17:25:15.485" v="434" actId="1076"/>
          <ac:cxnSpMkLst>
            <pc:docMk/>
            <pc:sldMk cId="1552356036" sldId="290"/>
            <ac:cxnSpMk id="19" creationId="{C4BEB1FA-46D2-E2A9-C207-743D537077DB}"/>
          </ac:cxnSpMkLst>
        </pc:cxnChg>
        <pc:cxnChg chg="add mod">
          <ac:chgData name="Binita Gupta (binitag)" userId="2e1667b5-636b-4c95-a3b3-a8a0dc9f68da" providerId="ADAL" clId="{43F6B32A-6824-164A-A091-E7D0868BAE8B}" dt="2024-01-16T17:25:15.485" v="434" actId="1076"/>
          <ac:cxnSpMkLst>
            <pc:docMk/>
            <pc:sldMk cId="1552356036" sldId="290"/>
            <ac:cxnSpMk id="20" creationId="{441F63BF-A08B-81F8-5070-328AAD509944}"/>
          </ac:cxnSpMkLst>
        </pc:cxnChg>
        <pc:cxnChg chg="add mod">
          <ac:chgData name="Binita Gupta (binitag)" userId="2e1667b5-636b-4c95-a3b3-a8a0dc9f68da" providerId="ADAL" clId="{43F6B32A-6824-164A-A091-E7D0868BAE8B}" dt="2024-01-16T17:25:15.485" v="434" actId="1076"/>
          <ac:cxnSpMkLst>
            <pc:docMk/>
            <pc:sldMk cId="1552356036" sldId="290"/>
            <ac:cxnSpMk id="24" creationId="{41FD7B75-F158-3AA2-A29B-C65DBD904CAC}"/>
          </ac:cxnSpMkLst>
        </pc:cxnChg>
      </pc:sldChg>
      <pc:sldChg chg="modSp mod modNotesTx">
        <pc:chgData name="Binita Gupta (binitag)" userId="2e1667b5-636b-4c95-a3b3-a8a0dc9f68da" providerId="ADAL" clId="{43F6B32A-6824-164A-A091-E7D0868BAE8B}" dt="2024-01-17T06:25:33.948" v="3101" actId="20577"/>
        <pc:sldMkLst>
          <pc:docMk/>
          <pc:sldMk cId="2189449108" sldId="291"/>
        </pc:sldMkLst>
        <pc:spChg chg="mod">
          <ac:chgData name="Binita Gupta (binitag)" userId="2e1667b5-636b-4c95-a3b3-a8a0dc9f68da" providerId="ADAL" clId="{43F6B32A-6824-164A-A091-E7D0868BAE8B}" dt="2024-01-17T06:25:33.948" v="3101" actId="20577"/>
          <ac:spMkLst>
            <pc:docMk/>
            <pc:sldMk cId="2189449108" sldId="291"/>
            <ac:spMk id="3" creationId="{682CEAD6-F7CE-6FA1-7183-BB90DF397025}"/>
          </ac:spMkLst>
        </pc:spChg>
      </pc:sldChg>
      <pc:sldChg chg="modSp mod modNotesTx">
        <pc:chgData name="Binita Gupta (binitag)" userId="2e1667b5-636b-4c95-a3b3-a8a0dc9f68da" providerId="ADAL" clId="{43F6B32A-6824-164A-A091-E7D0868BAE8B}" dt="2024-01-17T06:20:04.888" v="3006" actId="20577"/>
        <pc:sldMkLst>
          <pc:docMk/>
          <pc:sldMk cId="4045845716" sldId="292"/>
        </pc:sldMkLst>
        <pc:spChg chg="mod">
          <ac:chgData name="Binita Gupta (binitag)" userId="2e1667b5-636b-4c95-a3b3-a8a0dc9f68da" providerId="ADAL" clId="{43F6B32A-6824-164A-A091-E7D0868BAE8B}" dt="2024-01-17T06:20:04.888" v="3006" actId="20577"/>
          <ac:spMkLst>
            <pc:docMk/>
            <pc:sldMk cId="4045845716" sldId="292"/>
            <ac:spMk id="3" creationId="{682CEAD6-F7CE-6FA1-7183-BB90DF397025}"/>
          </ac:spMkLst>
        </pc:spChg>
      </pc:sldChg>
      <pc:sldChg chg="modSp mod modNotesTx">
        <pc:chgData name="Binita Gupta (binitag)" userId="2e1667b5-636b-4c95-a3b3-a8a0dc9f68da" providerId="ADAL" clId="{43F6B32A-6824-164A-A091-E7D0868BAE8B}" dt="2024-01-17T06:11:58.611" v="2875" actId="20577"/>
        <pc:sldMkLst>
          <pc:docMk/>
          <pc:sldMk cId="2800919492" sldId="294"/>
        </pc:sldMkLst>
        <pc:spChg chg="mod">
          <ac:chgData name="Binita Gupta (binitag)" userId="2e1667b5-636b-4c95-a3b3-a8a0dc9f68da" providerId="ADAL" clId="{43F6B32A-6824-164A-A091-E7D0868BAE8B}" dt="2024-01-17T06:11:58.611" v="2875" actId="20577"/>
          <ac:spMkLst>
            <pc:docMk/>
            <pc:sldMk cId="2800919492" sldId="294"/>
            <ac:spMk id="3" creationId="{682CEAD6-F7CE-6FA1-7183-BB90DF397025}"/>
          </ac:spMkLst>
        </pc:spChg>
      </pc:sldChg>
      <pc:sldChg chg="modSp mod modNotesTx">
        <pc:chgData name="Binita Gupta (binitag)" userId="2e1667b5-636b-4c95-a3b3-a8a0dc9f68da" providerId="ADAL" clId="{43F6B32A-6824-164A-A091-E7D0868BAE8B}" dt="2024-01-17T07:25:13.039" v="3464" actId="115"/>
        <pc:sldMkLst>
          <pc:docMk/>
          <pc:sldMk cId="1974818652" sldId="295"/>
        </pc:sldMkLst>
        <pc:spChg chg="mod">
          <ac:chgData name="Binita Gupta (binitag)" userId="2e1667b5-636b-4c95-a3b3-a8a0dc9f68da" providerId="ADAL" clId="{43F6B32A-6824-164A-A091-E7D0868BAE8B}" dt="2024-01-17T03:30:19.414" v="1169" actId="20577"/>
          <ac:spMkLst>
            <pc:docMk/>
            <pc:sldMk cId="1974818652" sldId="295"/>
            <ac:spMk id="4097" creationId="{00000000-0000-0000-0000-000000000000}"/>
          </ac:spMkLst>
        </pc:spChg>
        <pc:spChg chg="mod">
          <ac:chgData name="Binita Gupta (binitag)" userId="2e1667b5-636b-4c95-a3b3-a8a0dc9f68da" providerId="ADAL" clId="{43F6B32A-6824-164A-A091-E7D0868BAE8B}" dt="2024-01-17T07:25:13.039" v="3464" actId="115"/>
          <ac:spMkLst>
            <pc:docMk/>
            <pc:sldMk cId="1974818652" sldId="295"/>
            <ac:spMk id="4098" creationId="{00000000-0000-0000-0000-000000000000}"/>
          </ac:spMkLst>
        </pc:spChg>
      </pc:sldChg>
      <pc:sldChg chg="delSp modSp mod modNotesTx">
        <pc:chgData name="Binita Gupta (binitag)" userId="2e1667b5-636b-4c95-a3b3-a8a0dc9f68da" providerId="ADAL" clId="{43F6B32A-6824-164A-A091-E7D0868BAE8B}" dt="2024-01-17T06:59:40.122" v="3336" actId="14100"/>
        <pc:sldMkLst>
          <pc:docMk/>
          <pc:sldMk cId="3128179532" sldId="296"/>
        </pc:sldMkLst>
        <pc:spChg chg="mod">
          <ac:chgData name="Binita Gupta (binitag)" userId="2e1667b5-636b-4c95-a3b3-a8a0dc9f68da" providerId="ADAL" clId="{43F6B32A-6824-164A-A091-E7D0868BAE8B}" dt="2024-01-17T03:50:31.055" v="1425" actId="20577"/>
          <ac:spMkLst>
            <pc:docMk/>
            <pc:sldMk cId="3128179532" sldId="296"/>
            <ac:spMk id="2" creationId="{7500DC9F-1940-28C4-CFA6-DB7768DA3513}"/>
          </ac:spMkLst>
        </pc:spChg>
        <pc:spChg chg="del">
          <ac:chgData name="Binita Gupta (binitag)" userId="2e1667b5-636b-4c95-a3b3-a8a0dc9f68da" providerId="ADAL" clId="{43F6B32A-6824-164A-A091-E7D0868BAE8B}" dt="2024-01-17T03:49:42.518" v="1388" actId="478"/>
          <ac:spMkLst>
            <pc:docMk/>
            <pc:sldMk cId="3128179532" sldId="296"/>
            <ac:spMk id="53" creationId="{58AE4BF5-3884-B831-8977-C63161AB4360}"/>
          </ac:spMkLst>
        </pc:spChg>
        <pc:spChg chg="mod">
          <ac:chgData name="Binita Gupta (binitag)" userId="2e1667b5-636b-4c95-a3b3-a8a0dc9f68da" providerId="ADAL" clId="{43F6B32A-6824-164A-A091-E7D0868BAE8B}" dt="2024-01-17T03:53:14.675" v="1527" actId="1076"/>
          <ac:spMkLst>
            <pc:docMk/>
            <pc:sldMk cId="3128179532" sldId="296"/>
            <ac:spMk id="55" creationId="{96D2C55F-90D8-3220-7957-EC90257DC770}"/>
          </ac:spMkLst>
        </pc:spChg>
        <pc:picChg chg="mod">
          <ac:chgData name="Binita Gupta (binitag)" userId="2e1667b5-636b-4c95-a3b3-a8a0dc9f68da" providerId="ADAL" clId="{43F6B32A-6824-164A-A091-E7D0868BAE8B}" dt="2024-01-17T06:59:40.122" v="3336" actId="14100"/>
          <ac:picMkLst>
            <pc:docMk/>
            <pc:sldMk cId="3128179532" sldId="296"/>
            <ac:picMk id="8" creationId="{43AD613A-5301-2499-1893-BC3B7390A3B4}"/>
          </ac:picMkLst>
        </pc:picChg>
        <pc:picChg chg="del">
          <ac:chgData name="Binita Gupta (binitag)" userId="2e1667b5-636b-4c95-a3b3-a8a0dc9f68da" providerId="ADAL" clId="{43F6B32A-6824-164A-A091-E7D0868BAE8B}" dt="2024-01-17T03:49:36.417" v="1387" actId="478"/>
          <ac:picMkLst>
            <pc:docMk/>
            <pc:sldMk cId="3128179532" sldId="296"/>
            <ac:picMk id="48" creationId="{14C856F1-FD78-293D-8EB3-8818E734E374}"/>
          </ac:picMkLst>
        </pc:picChg>
      </pc:sldChg>
      <pc:sldChg chg="modSp mod modNotesTx">
        <pc:chgData name="Binita Gupta (binitag)" userId="2e1667b5-636b-4c95-a3b3-a8a0dc9f68da" providerId="ADAL" clId="{43F6B32A-6824-164A-A091-E7D0868BAE8B}" dt="2024-01-17T07:25:19.072" v="3465" actId="115"/>
        <pc:sldMkLst>
          <pc:docMk/>
          <pc:sldMk cId="2595449661" sldId="297"/>
        </pc:sldMkLst>
        <pc:spChg chg="mod">
          <ac:chgData name="Binita Gupta (binitag)" userId="2e1667b5-636b-4c95-a3b3-a8a0dc9f68da" providerId="ADAL" clId="{43F6B32A-6824-164A-A091-E7D0868BAE8B}" dt="2024-01-17T03:30:37.252" v="1171" actId="20577"/>
          <ac:spMkLst>
            <pc:docMk/>
            <pc:sldMk cId="2595449661" sldId="297"/>
            <ac:spMk id="4097" creationId="{00000000-0000-0000-0000-000000000000}"/>
          </ac:spMkLst>
        </pc:spChg>
        <pc:spChg chg="mod">
          <ac:chgData name="Binita Gupta (binitag)" userId="2e1667b5-636b-4c95-a3b3-a8a0dc9f68da" providerId="ADAL" clId="{43F6B32A-6824-164A-A091-E7D0868BAE8B}" dt="2024-01-17T07:25:19.072" v="3465" actId="115"/>
          <ac:spMkLst>
            <pc:docMk/>
            <pc:sldMk cId="2595449661" sldId="297"/>
            <ac:spMk id="4098" creationId="{00000000-0000-0000-0000-000000000000}"/>
          </ac:spMkLst>
        </pc:spChg>
      </pc:sldChg>
      <pc:sldChg chg="modSp mod">
        <pc:chgData name="Binita Gupta (binitag)" userId="2e1667b5-636b-4c95-a3b3-a8a0dc9f68da" providerId="ADAL" clId="{43F6B32A-6824-164A-A091-E7D0868BAE8B}" dt="2024-01-17T06:38:48.090" v="3304" actId="20577"/>
        <pc:sldMkLst>
          <pc:docMk/>
          <pc:sldMk cId="69757405" sldId="300"/>
        </pc:sldMkLst>
        <pc:spChg chg="mod">
          <ac:chgData name="Binita Gupta (binitag)" userId="2e1667b5-636b-4c95-a3b3-a8a0dc9f68da" providerId="ADAL" clId="{43F6B32A-6824-164A-A091-E7D0868BAE8B}" dt="2024-01-17T06:38:48.090" v="3304" actId="20577"/>
          <ac:spMkLst>
            <pc:docMk/>
            <pc:sldMk cId="69757405" sldId="300"/>
            <ac:spMk id="2" creationId="{00000000-0000-0000-0000-000000000000}"/>
          </ac:spMkLst>
        </pc:spChg>
      </pc:sldChg>
      <pc:sldChg chg="modSp mod modNotesTx">
        <pc:chgData name="Binita Gupta (binitag)" userId="2e1667b5-636b-4c95-a3b3-a8a0dc9f68da" providerId="ADAL" clId="{43F6B32A-6824-164A-A091-E7D0868BAE8B}" dt="2024-01-17T07:25:04.661" v="3463" actId="115"/>
        <pc:sldMkLst>
          <pc:docMk/>
          <pc:sldMk cId="2283623507" sldId="301"/>
        </pc:sldMkLst>
        <pc:spChg chg="mod">
          <ac:chgData name="Binita Gupta (binitag)" userId="2e1667b5-636b-4c95-a3b3-a8a0dc9f68da" providerId="ADAL" clId="{43F6B32A-6824-164A-A091-E7D0868BAE8B}" dt="2024-01-17T07:25:04.661" v="3463" actId="115"/>
          <ac:spMkLst>
            <pc:docMk/>
            <pc:sldMk cId="2283623507" sldId="301"/>
            <ac:spMk id="3" creationId="{682CEAD6-F7CE-6FA1-7183-BB90DF397025}"/>
          </ac:spMkLst>
        </pc:spChg>
      </pc:sldChg>
      <pc:sldChg chg="del">
        <pc:chgData name="Binita Gupta (binitag)" userId="2e1667b5-636b-4c95-a3b3-a8a0dc9f68da" providerId="ADAL" clId="{43F6B32A-6824-164A-A091-E7D0868BAE8B}" dt="2024-01-17T06:18:49.134" v="2988" actId="2696"/>
        <pc:sldMkLst>
          <pc:docMk/>
          <pc:sldMk cId="3641143389" sldId="302"/>
        </pc:sldMkLst>
      </pc:sldChg>
      <pc:sldChg chg="modSp mod modNotesTx">
        <pc:chgData name="Binita Gupta (binitag)" userId="2e1667b5-636b-4c95-a3b3-a8a0dc9f68da" providerId="ADAL" clId="{43F6B32A-6824-164A-A091-E7D0868BAE8B}" dt="2024-01-17T06:19:03.106" v="2990" actId="20577"/>
        <pc:sldMkLst>
          <pc:docMk/>
          <pc:sldMk cId="3989689201" sldId="303"/>
        </pc:sldMkLst>
        <pc:spChg chg="mod">
          <ac:chgData name="Binita Gupta (binitag)" userId="2e1667b5-636b-4c95-a3b3-a8a0dc9f68da" providerId="ADAL" clId="{43F6B32A-6824-164A-A091-E7D0868BAE8B}" dt="2024-01-17T06:19:03.106" v="2990" actId="20577"/>
          <ac:spMkLst>
            <pc:docMk/>
            <pc:sldMk cId="3989689201" sldId="303"/>
            <ac:spMk id="2" creationId="{CF5A1B59-B685-9502-4106-F8586EFB424C}"/>
          </ac:spMkLst>
        </pc:spChg>
      </pc:sldChg>
      <pc:sldChg chg="modSp mod">
        <pc:chgData name="Binita Gupta (binitag)" userId="2e1667b5-636b-4c95-a3b3-a8a0dc9f68da" providerId="ADAL" clId="{43F6B32A-6824-164A-A091-E7D0868BAE8B}" dt="2024-01-17T06:30:10.931" v="3198" actId="20577"/>
        <pc:sldMkLst>
          <pc:docMk/>
          <pc:sldMk cId="3112040221" sldId="304"/>
        </pc:sldMkLst>
        <pc:spChg chg="mod">
          <ac:chgData name="Binita Gupta (binitag)" userId="2e1667b5-636b-4c95-a3b3-a8a0dc9f68da" providerId="ADAL" clId="{43F6B32A-6824-164A-A091-E7D0868BAE8B}" dt="2024-01-17T06:19:13.077" v="2992" actId="20577"/>
          <ac:spMkLst>
            <pc:docMk/>
            <pc:sldMk cId="3112040221" sldId="304"/>
            <ac:spMk id="2" creationId="{CF5A1B59-B685-9502-4106-F8586EFB424C}"/>
          </ac:spMkLst>
        </pc:spChg>
        <pc:spChg chg="mod">
          <ac:chgData name="Binita Gupta (binitag)" userId="2e1667b5-636b-4c95-a3b3-a8a0dc9f68da" providerId="ADAL" clId="{43F6B32A-6824-164A-A091-E7D0868BAE8B}" dt="2024-01-17T06:30:10.931" v="3198" actId="20577"/>
          <ac:spMkLst>
            <pc:docMk/>
            <pc:sldMk cId="3112040221" sldId="304"/>
            <ac:spMk id="3" creationId="{682CEAD6-F7CE-6FA1-7183-BB90DF397025}"/>
          </ac:spMkLst>
        </pc:spChg>
      </pc:sldChg>
      <pc:sldChg chg="addSp delSp modSp mod modNotesTx">
        <pc:chgData name="Binita Gupta (binitag)" userId="2e1667b5-636b-4c95-a3b3-a8a0dc9f68da" providerId="ADAL" clId="{43F6B32A-6824-164A-A091-E7D0868BAE8B}" dt="2024-01-17T07:25:39.209" v="3467" actId="14100"/>
        <pc:sldMkLst>
          <pc:docMk/>
          <pc:sldMk cId="4135912332" sldId="305"/>
        </pc:sldMkLst>
        <pc:spChg chg="mod">
          <ac:chgData name="Binita Gupta (binitag)" userId="2e1667b5-636b-4c95-a3b3-a8a0dc9f68da" providerId="ADAL" clId="{43F6B32A-6824-164A-A091-E7D0868BAE8B}" dt="2024-01-17T07:25:39.209" v="3467" actId="14100"/>
          <ac:spMkLst>
            <pc:docMk/>
            <pc:sldMk cId="4135912332" sldId="305"/>
            <ac:spMk id="4098" creationId="{00000000-0000-0000-0000-000000000000}"/>
          </ac:spMkLst>
        </pc:spChg>
        <pc:picChg chg="add mod">
          <ac:chgData name="Binita Gupta (binitag)" userId="2e1667b5-636b-4c95-a3b3-a8a0dc9f68da" providerId="ADAL" clId="{43F6B32A-6824-164A-A091-E7D0868BAE8B}" dt="2024-01-17T03:54:30.936" v="1534" actId="14100"/>
          <ac:picMkLst>
            <pc:docMk/>
            <pc:sldMk cId="4135912332" sldId="305"/>
            <ac:picMk id="2" creationId="{077886C1-4C47-7458-E3B7-EC9EC5AA4F3C}"/>
          </ac:picMkLst>
        </pc:picChg>
        <pc:picChg chg="del mod">
          <ac:chgData name="Binita Gupta (binitag)" userId="2e1667b5-636b-4c95-a3b3-a8a0dc9f68da" providerId="ADAL" clId="{43F6B32A-6824-164A-A091-E7D0868BAE8B}" dt="2024-01-17T03:54:08.140" v="1529" actId="478"/>
          <ac:picMkLst>
            <pc:docMk/>
            <pc:sldMk cId="4135912332" sldId="305"/>
            <ac:picMk id="3" creationId="{557A08F2-A4D9-50C5-0CE0-F571D479517C}"/>
          </ac:picMkLst>
        </pc:picChg>
      </pc:sldChg>
      <pc:sldChg chg="modSp mod">
        <pc:chgData name="Binita Gupta (binitag)" userId="2e1667b5-636b-4c95-a3b3-a8a0dc9f68da" providerId="ADAL" clId="{43F6B32A-6824-164A-A091-E7D0868BAE8B}" dt="2024-01-17T06:19:21.116" v="2994" actId="20577"/>
        <pc:sldMkLst>
          <pc:docMk/>
          <pc:sldMk cId="2719389330" sldId="306"/>
        </pc:sldMkLst>
        <pc:spChg chg="mod">
          <ac:chgData name="Binita Gupta (binitag)" userId="2e1667b5-636b-4c95-a3b3-a8a0dc9f68da" providerId="ADAL" clId="{43F6B32A-6824-164A-A091-E7D0868BAE8B}" dt="2024-01-17T06:19:21.116" v="2994" actId="20577"/>
          <ac:spMkLst>
            <pc:docMk/>
            <pc:sldMk cId="2719389330" sldId="306"/>
            <ac:spMk id="2" creationId="{CF5A1B59-B685-9502-4106-F8586EFB424C}"/>
          </ac:spMkLst>
        </pc:spChg>
        <pc:spChg chg="mod">
          <ac:chgData name="Binita Gupta (binitag)" userId="2e1667b5-636b-4c95-a3b3-a8a0dc9f68da" providerId="ADAL" clId="{43F6B32A-6824-164A-A091-E7D0868BAE8B}" dt="2024-01-17T06:03:07.309" v="2810" actId="20577"/>
          <ac:spMkLst>
            <pc:docMk/>
            <pc:sldMk cId="2719389330" sldId="306"/>
            <ac:spMk id="3" creationId="{682CEAD6-F7CE-6FA1-7183-BB90DF397025}"/>
          </ac:spMkLst>
        </pc:spChg>
      </pc:sldChg>
      <pc:sldChg chg="addSp delSp modSp mod">
        <pc:chgData name="Binita Gupta (binitag)" userId="2e1667b5-636b-4c95-a3b3-a8a0dc9f68da" providerId="ADAL" clId="{43F6B32A-6824-164A-A091-E7D0868BAE8B}" dt="2024-01-17T06:30:34.100" v="3201"/>
        <pc:sldMkLst>
          <pc:docMk/>
          <pc:sldMk cId="785965236" sldId="308"/>
        </pc:sldMkLst>
        <pc:spChg chg="add del mod">
          <ac:chgData name="Binita Gupta (binitag)" userId="2e1667b5-636b-4c95-a3b3-a8a0dc9f68da" providerId="ADAL" clId="{43F6B32A-6824-164A-A091-E7D0868BAE8B}" dt="2024-01-17T06:30:34.100" v="3201"/>
          <ac:spMkLst>
            <pc:docMk/>
            <pc:sldMk cId="785965236" sldId="308"/>
            <ac:spMk id="3" creationId="{F131203F-27EC-72F8-64D7-39E1E007EFF6}"/>
          </ac:spMkLst>
        </pc:spChg>
      </pc:sldChg>
      <pc:sldChg chg="modSp add del mod">
        <pc:chgData name="Binita Gupta (binitag)" userId="2e1667b5-636b-4c95-a3b3-a8a0dc9f68da" providerId="ADAL" clId="{43F6B32A-6824-164A-A091-E7D0868BAE8B}" dt="2024-01-17T03:00:11.311" v="896" actId="2696"/>
        <pc:sldMkLst>
          <pc:docMk/>
          <pc:sldMk cId="3027340684" sldId="309"/>
        </pc:sldMkLst>
        <pc:spChg chg="mod">
          <ac:chgData name="Binita Gupta (binitag)" userId="2e1667b5-636b-4c95-a3b3-a8a0dc9f68da" providerId="ADAL" clId="{43F6B32A-6824-164A-A091-E7D0868BAE8B}" dt="2024-01-16T22:55:17.699" v="595" actId="20577"/>
          <ac:spMkLst>
            <pc:docMk/>
            <pc:sldMk cId="3027340684" sldId="309"/>
            <ac:spMk id="4098" creationId="{00000000-0000-0000-0000-000000000000}"/>
          </ac:spMkLst>
        </pc:spChg>
      </pc:sldChg>
      <pc:sldChg chg="add del">
        <pc:chgData name="Binita Gupta (binitag)" userId="2e1667b5-636b-4c95-a3b3-a8a0dc9f68da" providerId="ADAL" clId="{43F6B32A-6824-164A-A091-E7D0868BAE8B}" dt="2024-01-16T17:23:06.719" v="383" actId="2696"/>
        <pc:sldMkLst>
          <pc:docMk/>
          <pc:sldMk cId="3433409144" sldId="309"/>
        </pc:sldMkLst>
      </pc:sldChg>
      <pc:sldChg chg="add del">
        <pc:chgData name="Binita Gupta (binitag)" userId="2e1667b5-636b-4c95-a3b3-a8a0dc9f68da" providerId="ADAL" clId="{43F6B32A-6824-164A-A091-E7D0868BAE8B}" dt="2024-01-17T03:00:09.144" v="895" actId="2696"/>
        <pc:sldMkLst>
          <pc:docMk/>
          <pc:sldMk cId="1938957801" sldId="310"/>
        </pc:sldMkLst>
      </pc:sldChg>
      <pc:sldChg chg="modSp new del mod">
        <pc:chgData name="Binita Gupta (binitag)" userId="2e1667b5-636b-4c95-a3b3-a8a0dc9f68da" providerId="ADAL" clId="{43F6B32A-6824-164A-A091-E7D0868BAE8B}" dt="2024-01-16T17:30:12.216" v="508" actId="2696"/>
        <pc:sldMkLst>
          <pc:docMk/>
          <pc:sldMk cId="3192332135" sldId="310"/>
        </pc:sldMkLst>
        <pc:spChg chg="mod">
          <ac:chgData name="Binita Gupta (binitag)" userId="2e1667b5-636b-4c95-a3b3-a8a0dc9f68da" providerId="ADAL" clId="{43F6B32A-6824-164A-A091-E7D0868BAE8B}" dt="2024-01-16T17:18:08.437" v="330" actId="404"/>
          <ac:spMkLst>
            <pc:docMk/>
            <pc:sldMk cId="3192332135" sldId="310"/>
            <ac:spMk id="2" creationId="{D72FA42B-9BE3-9E87-C443-E99059FD99B7}"/>
          </ac:spMkLst>
        </pc:spChg>
        <pc:spChg chg="mod">
          <ac:chgData name="Binita Gupta (binitag)" userId="2e1667b5-636b-4c95-a3b3-a8a0dc9f68da" providerId="ADAL" clId="{43F6B32A-6824-164A-A091-E7D0868BAE8B}" dt="2024-01-16T17:18:34.439" v="335" actId="20577"/>
          <ac:spMkLst>
            <pc:docMk/>
            <pc:sldMk cId="3192332135" sldId="310"/>
            <ac:spMk id="3" creationId="{5E235684-4254-A5A5-1D51-D9C81C90163B}"/>
          </ac:spMkLst>
        </pc:spChg>
      </pc:sldChg>
      <pc:sldChg chg="addSp delSp modSp add mod modNotesTx">
        <pc:chgData name="Binita Gupta (binitag)" userId="2e1667b5-636b-4c95-a3b3-a8a0dc9f68da" providerId="ADAL" clId="{43F6B32A-6824-164A-A091-E7D0868BAE8B}" dt="2024-01-17T07:22:51.633" v="3453" actId="14100"/>
        <pc:sldMkLst>
          <pc:docMk/>
          <pc:sldMk cId="2335054722" sldId="311"/>
        </pc:sldMkLst>
        <pc:spChg chg="add mod">
          <ac:chgData name="Binita Gupta (binitag)" userId="2e1667b5-636b-4c95-a3b3-a8a0dc9f68da" providerId="ADAL" clId="{43F6B32A-6824-164A-A091-E7D0868BAE8B}" dt="2024-01-17T03:05:30.641" v="930"/>
          <ac:spMkLst>
            <pc:docMk/>
            <pc:sldMk cId="2335054722" sldId="311"/>
            <ac:spMk id="7" creationId="{2E4E47DF-612D-3D22-2982-9F559DE9875B}"/>
          </ac:spMkLst>
        </pc:spChg>
        <pc:spChg chg="add mod">
          <ac:chgData name="Binita Gupta (binitag)" userId="2e1667b5-636b-4c95-a3b3-a8a0dc9f68da" providerId="ADAL" clId="{43F6B32A-6824-164A-A091-E7D0868BAE8B}" dt="2024-01-17T03:05:30.641" v="930"/>
          <ac:spMkLst>
            <pc:docMk/>
            <pc:sldMk cId="2335054722" sldId="311"/>
            <ac:spMk id="8" creationId="{C515E955-20FF-38F4-3D83-7672C8351BC0}"/>
          </ac:spMkLst>
        </pc:spChg>
        <pc:spChg chg="add mod">
          <ac:chgData name="Binita Gupta (binitag)" userId="2e1667b5-636b-4c95-a3b3-a8a0dc9f68da" providerId="ADAL" clId="{43F6B32A-6824-164A-A091-E7D0868BAE8B}" dt="2024-01-17T03:05:30.641" v="930"/>
          <ac:spMkLst>
            <pc:docMk/>
            <pc:sldMk cId="2335054722" sldId="311"/>
            <ac:spMk id="9" creationId="{9D0C36E1-F835-ABF5-7C5D-1868DD6610EE}"/>
          </ac:spMkLst>
        </pc:spChg>
        <pc:spChg chg="add mod">
          <ac:chgData name="Binita Gupta (binitag)" userId="2e1667b5-636b-4c95-a3b3-a8a0dc9f68da" providerId="ADAL" clId="{43F6B32A-6824-164A-A091-E7D0868BAE8B}" dt="2024-01-17T03:05:30.641" v="930"/>
          <ac:spMkLst>
            <pc:docMk/>
            <pc:sldMk cId="2335054722" sldId="311"/>
            <ac:spMk id="10" creationId="{24BF3FF0-7BCC-204E-3930-75E031D879F9}"/>
          </ac:spMkLst>
        </pc:spChg>
        <pc:spChg chg="add mod">
          <ac:chgData name="Binita Gupta (binitag)" userId="2e1667b5-636b-4c95-a3b3-a8a0dc9f68da" providerId="ADAL" clId="{43F6B32A-6824-164A-A091-E7D0868BAE8B}" dt="2024-01-17T03:05:30.641" v="930"/>
          <ac:spMkLst>
            <pc:docMk/>
            <pc:sldMk cId="2335054722" sldId="311"/>
            <ac:spMk id="11" creationId="{9BDDCAE5-B02E-4956-987D-E29E962ED56C}"/>
          </ac:spMkLst>
        </pc:spChg>
        <pc:spChg chg="add mod">
          <ac:chgData name="Binita Gupta (binitag)" userId="2e1667b5-636b-4c95-a3b3-a8a0dc9f68da" providerId="ADAL" clId="{43F6B32A-6824-164A-A091-E7D0868BAE8B}" dt="2024-01-17T03:05:30.641" v="930"/>
          <ac:spMkLst>
            <pc:docMk/>
            <pc:sldMk cId="2335054722" sldId="311"/>
            <ac:spMk id="12" creationId="{05B8789B-FA50-16BA-4A73-ECD61A3B404E}"/>
          </ac:spMkLst>
        </pc:spChg>
        <pc:spChg chg="add mod">
          <ac:chgData name="Binita Gupta (binitag)" userId="2e1667b5-636b-4c95-a3b3-a8a0dc9f68da" providerId="ADAL" clId="{43F6B32A-6824-164A-A091-E7D0868BAE8B}" dt="2024-01-17T03:05:30.641" v="930"/>
          <ac:spMkLst>
            <pc:docMk/>
            <pc:sldMk cId="2335054722" sldId="311"/>
            <ac:spMk id="13" creationId="{4A0DA14A-8CE7-A3F4-3C92-9EDF4317C3CB}"/>
          </ac:spMkLst>
        </pc:spChg>
        <pc:spChg chg="add mod">
          <ac:chgData name="Binita Gupta (binitag)" userId="2e1667b5-636b-4c95-a3b3-a8a0dc9f68da" providerId="ADAL" clId="{43F6B32A-6824-164A-A091-E7D0868BAE8B}" dt="2024-01-17T03:05:30.641" v="930"/>
          <ac:spMkLst>
            <pc:docMk/>
            <pc:sldMk cId="2335054722" sldId="311"/>
            <ac:spMk id="14" creationId="{2AF3C201-5268-54DB-B4FC-DA4E932A4A58}"/>
          </ac:spMkLst>
        </pc:spChg>
        <pc:spChg chg="add mod">
          <ac:chgData name="Binita Gupta (binitag)" userId="2e1667b5-636b-4c95-a3b3-a8a0dc9f68da" providerId="ADAL" clId="{43F6B32A-6824-164A-A091-E7D0868BAE8B}" dt="2024-01-17T03:05:30.641" v="930"/>
          <ac:spMkLst>
            <pc:docMk/>
            <pc:sldMk cId="2335054722" sldId="311"/>
            <ac:spMk id="15" creationId="{1BCEEAA6-267B-CCF0-6568-C7BF1E8D921A}"/>
          </ac:spMkLst>
        </pc:spChg>
        <pc:spChg chg="add mod">
          <ac:chgData name="Binita Gupta (binitag)" userId="2e1667b5-636b-4c95-a3b3-a8a0dc9f68da" providerId="ADAL" clId="{43F6B32A-6824-164A-A091-E7D0868BAE8B}" dt="2024-01-17T03:05:30.641" v="930"/>
          <ac:spMkLst>
            <pc:docMk/>
            <pc:sldMk cId="2335054722" sldId="311"/>
            <ac:spMk id="16" creationId="{25EC9AA1-0093-40DD-6B61-DA7044750B54}"/>
          </ac:spMkLst>
        </pc:spChg>
        <pc:spChg chg="add mod">
          <ac:chgData name="Binita Gupta (binitag)" userId="2e1667b5-636b-4c95-a3b3-a8a0dc9f68da" providerId="ADAL" clId="{43F6B32A-6824-164A-A091-E7D0868BAE8B}" dt="2024-01-17T03:05:30.641" v="930"/>
          <ac:spMkLst>
            <pc:docMk/>
            <pc:sldMk cId="2335054722" sldId="311"/>
            <ac:spMk id="17" creationId="{36326D96-C1C8-ED5E-6B05-004262DCE8DD}"/>
          </ac:spMkLst>
        </pc:spChg>
        <pc:spChg chg="add mod">
          <ac:chgData name="Binita Gupta (binitag)" userId="2e1667b5-636b-4c95-a3b3-a8a0dc9f68da" providerId="ADAL" clId="{43F6B32A-6824-164A-A091-E7D0868BAE8B}" dt="2024-01-17T03:05:30.641" v="930"/>
          <ac:spMkLst>
            <pc:docMk/>
            <pc:sldMk cId="2335054722" sldId="311"/>
            <ac:spMk id="18" creationId="{578FA1C7-9E88-9DC2-E370-527437627B0C}"/>
          </ac:spMkLst>
        </pc:spChg>
        <pc:spChg chg="add mod">
          <ac:chgData name="Binita Gupta (binitag)" userId="2e1667b5-636b-4c95-a3b3-a8a0dc9f68da" providerId="ADAL" clId="{43F6B32A-6824-164A-A091-E7D0868BAE8B}" dt="2024-01-17T03:05:30.641" v="930"/>
          <ac:spMkLst>
            <pc:docMk/>
            <pc:sldMk cId="2335054722" sldId="311"/>
            <ac:spMk id="19" creationId="{2B137DF5-3937-7133-C6B9-62642938240F}"/>
          </ac:spMkLst>
        </pc:spChg>
        <pc:spChg chg="add mod">
          <ac:chgData name="Binita Gupta (binitag)" userId="2e1667b5-636b-4c95-a3b3-a8a0dc9f68da" providerId="ADAL" clId="{43F6B32A-6824-164A-A091-E7D0868BAE8B}" dt="2024-01-17T03:05:30.641" v="930"/>
          <ac:spMkLst>
            <pc:docMk/>
            <pc:sldMk cId="2335054722" sldId="311"/>
            <ac:spMk id="20" creationId="{446150FC-1FA3-3BD6-D8D7-54CE349646C5}"/>
          </ac:spMkLst>
        </pc:spChg>
        <pc:spChg chg="add mod">
          <ac:chgData name="Binita Gupta (binitag)" userId="2e1667b5-636b-4c95-a3b3-a8a0dc9f68da" providerId="ADAL" clId="{43F6B32A-6824-164A-A091-E7D0868BAE8B}" dt="2024-01-17T03:05:30.641" v="930"/>
          <ac:spMkLst>
            <pc:docMk/>
            <pc:sldMk cId="2335054722" sldId="311"/>
            <ac:spMk id="21" creationId="{2E3546E3-203F-7887-E375-9693D09ADE28}"/>
          </ac:spMkLst>
        </pc:spChg>
        <pc:spChg chg="add mod">
          <ac:chgData name="Binita Gupta (binitag)" userId="2e1667b5-636b-4c95-a3b3-a8a0dc9f68da" providerId="ADAL" clId="{43F6B32A-6824-164A-A091-E7D0868BAE8B}" dt="2024-01-17T03:05:30.641" v="930"/>
          <ac:spMkLst>
            <pc:docMk/>
            <pc:sldMk cId="2335054722" sldId="311"/>
            <ac:spMk id="22" creationId="{F612D766-5678-9AFA-CF14-89ABDC5172B0}"/>
          </ac:spMkLst>
        </pc:spChg>
        <pc:spChg chg="add mod">
          <ac:chgData name="Binita Gupta (binitag)" userId="2e1667b5-636b-4c95-a3b3-a8a0dc9f68da" providerId="ADAL" clId="{43F6B32A-6824-164A-A091-E7D0868BAE8B}" dt="2024-01-17T03:05:30.641" v="930"/>
          <ac:spMkLst>
            <pc:docMk/>
            <pc:sldMk cId="2335054722" sldId="311"/>
            <ac:spMk id="23" creationId="{B65DD12F-E334-A8CF-4188-17CC0D92556E}"/>
          </ac:spMkLst>
        </pc:spChg>
        <pc:spChg chg="add mod">
          <ac:chgData name="Binita Gupta (binitag)" userId="2e1667b5-636b-4c95-a3b3-a8a0dc9f68da" providerId="ADAL" clId="{43F6B32A-6824-164A-A091-E7D0868BAE8B}" dt="2024-01-17T03:05:30.641" v="930"/>
          <ac:spMkLst>
            <pc:docMk/>
            <pc:sldMk cId="2335054722" sldId="311"/>
            <ac:spMk id="24" creationId="{6C4EE907-50DF-961B-6136-D21E38435CCE}"/>
          </ac:spMkLst>
        </pc:spChg>
        <pc:spChg chg="add mod">
          <ac:chgData name="Binita Gupta (binitag)" userId="2e1667b5-636b-4c95-a3b3-a8a0dc9f68da" providerId="ADAL" clId="{43F6B32A-6824-164A-A091-E7D0868BAE8B}" dt="2024-01-17T03:05:30.641" v="930"/>
          <ac:spMkLst>
            <pc:docMk/>
            <pc:sldMk cId="2335054722" sldId="311"/>
            <ac:spMk id="25" creationId="{6D45F39C-C533-748A-7D02-C9450BD3D569}"/>
          </ac:spMkLst>
        </pc:spChg>
        <pc:spChg chg="add mod">
          <ac:chgData name="Binita Gupta (binitag)" userId="2e1667b5-636b-4c95-a3b3-a8a0dc9f68da" providerId="ADAL" clId="{43F6B32A-6824-164A-A091-E7D0868BAE8B}" dt="2024-01-17T03:05:30.641" v="930"/>
          <ac:spMkLst>
            <pc:docMk/>
            <pc:sldMk cId="2335054722" sldId="311"/>
            <ac:spMk id="27" creationId="{18154815-D631-4B4D-B7E8-A3C2F3DA1FC3}"/>
          </ac:spMkLst>
        </pc:spChg>
        <pc:spChg chg="add mod">
          <ac:chgData name="Binita Gupta (binitag)" userId="2e1667b5-636b-4c95-a3b3-a8a0dc9f68da" providerId="ADAL" clId="{43F6B32A-6824-164A-A091-E7D0868BAE8B}" dt="2024-01-17T03:05:30.641" v="930"/>
          <ac:spMkLst>
            <pc:docMk/>
            <pc:sldMk cId="2335054722" sldId="311"/>
            <ac:spMk id="28" creationId="{5C0A0C83-25A2-0BFF-81E4-447792BE65A2}"/>
          </ac:spMkLst>
        </pc:spChg>
        <pc:spChg chg="add mod">
          <ac:chgData name="Binita Gupta (binitag)" userId="2e1667b5-636b-4c95-a3b3-a8a0dc9f68da" providerId="ADAL" clId="{43F6B32A-6824-164A-A091-E7D0868BAE8B}" dt="2024-01-17T03:05:30.641" v="930"/>
          <ac:spMkLst>
            <pc:docMk/>
            <pc:sldMk cId="2335054722" sldId="311"/>
            <ac:spMk id="29" creationId="{EBDFBC80-7377-3CAC-0522-199B77107864}"/>
          </ac:spMkLst>
        </pc:spChg>
        <pc:spChg chg="add mod">
          <ac:chgData name="Binita Gupta (binitag)" userId="2e1667b5-636b-4c95-a3b3-a8a0dc9f68da" providerId="ADAL" clId="{43F6B32A-6824-164A-A091-E7D0868BAE8B}" dt="2024-01-17T03:05:30.641" v="930"/>
          <ac:spMkLst>
            <pc:docMk/>
            <pc:sldMk cId="2335054722" sldId="311"/>
            <ac:spMk id="30" creationId="{501694E6-84F0-15BF-C5E7-B5309EBAF040}"/>
          </ac:spMkLst>
        </pc:spChg>
        <pc:spChg chg="add mod">
          <ac:chgData name="Binita Gupta (binitag)" userId="2e1667b5-636b-4c95-a3b3-a8a0dc9f68da" providerId="ADAL" clId="{43F6B32A-6824-164A-A091-E7D0868BAE8B}" dt="2024-01-17T03:05:30.641" v="930"/>
          <ac:spMkLst>
            <pc:docMk/>
            <pc:sldMk cId="2335054722" sldId="311"/>
            <ac:spMk id="32" creationId="{16FF8517-8542-411D-6E5B-2D16DE667B21}"/>
          </ac:spMkLst>
        </pc:spChg>
        <pc:spChg chg="add mod">
          <ac:chgData name="Binita Gupta (binitag)" userId="2e1667b5-636b-4c95-a3b3-a8a0dc9f68da" providerId="ADAL" clId="{43F6B32A-6824-164A-A091-E7D0868BAE8B}" dt="2024-01-17T03:05:30.641" v="930"/>
          <ac:spMkLst>
            <pc:docMk/>
            <pc:sldMk cId="2335054722" sldId="311"/>
            <ac:spMk id="34" creationId="{83BD8BE8-357C-7148-1AE1-C57CA8B1BDA1}"/>
          </ac:spMkLst>
        </pc:spChg>
        <pc:spChg chg="add mod">
          <ac:chgData name="Binita Gupta (binitag)" userId="2e1667b5-636b-4c95-a3b3-a8a0dc9f68da" providerId="ADAL" clId="{43F6B32A-6824-164A-A091-E7D0868BAE8B}" dt="2024-01-17T03:05:30.641" v="930"/>
          <ac:spMkLst>
            <pc:docMk/>
            <pc:sldMk cId="2335054722" sldId="311"/>
            <ac:spMk id="35" creationId="{0018B98F-A4EA-6E58-47F3-48EE055CA36C}"/>
          </ac:spMkLst>
        </pc:spChg>
        <pc:spChg chg="add mod">
          <ac:chgData name="Binita Gupta (binitag)" userId="2e1667b5-636b-4c95-a3b3-a8a0dc9f68da" providerId="ADAL" clId="{43F6B32A-6824-164A-A091-E7D0868BAE8B}" dt="2024-01-17T03:05:30.641" v="930"/>
          <ac:spMkLst>
            <pc:docMk/>
            <pc:sldMk cId="2335054722" sldId="311"/>
            <ac:spMk id="36" creationId="{B5B13E44-1FAF-2585-E3E9-BACD755C9035}"/>
          </ac:spMkLst>
        </pc:spChg>
        <pc:spChg chg="add mod">
          <ac:chgData name="Binita Gupta (binitag)" userId="2e1667b5-636b-4c95-a3b3-a8a0dc9f68da" providerId="ADAL" clId="{43F6B32A-6824-164A-A091-E7D0868BAE8B}" dt="2024-01-17T03:05:30.641" v="930"/>
          <ac:spMkLst>
            <pc:docMk/>
            <pc:sldMk cId="2335054722" sldId="311"/>
            <ac:spMk id="37" creationId="{144FEEA1-9B1C-8B66-00A2-3B6BD2430C69}"/>
          </ac:spMkLst>
        </pc:spChg>
        <pc:spChg chg="add mod">
          <ac:chgData name="Binita Gupta (binitag)" userId="2e1667b5-636b-4c95-a3b3-a8a0dc9f68da" providerId="ADAL" clId="{43F6B32A-6824-164A-A091-E7D0868BAE8B}" dt="2024-01-17T03:05:30.641" v="930"/>
          <ac:spMkLst>
            <pc:docMk/>
            <pc:sldMk cId="2335054722" sldId="311"/>
            <ac:spMk id="41" creationId="{31CEB439-66F7-B931-69F6-9580C9E7CD66}"/>
          </ac:spMkLst>
        </pc:spChg>
        <pc:spChg chg="mod">
          <ac:chgData name="Binita Gupta (binitag)" userId="2e1667b5-636b-4c95-a3b3-a8a0dc9f68da" providerId="ADAL" clId="{43F6B32A-6824-164A-A091-E7D0868BAE8B}" dt="2024-01-17T03:07:43.005" v="947" actId="20577"/>
          <ac:spMkLst>
            <pc:docMk/>
            <pc:sldMk cId="2335054722" sldId="311"/>
            <ac:spMk id="4097" creationId="{00000000-0000-0000-0000-000000000000}"/>
          </ac:spMkLst>
        </pc:spChg>
        <pc:spChg chg="mod">
          <ac:chgData name="Binita Gupta (binitag)" userId="2e1667b5-636b-4c95-a3b3-a8a0dc9f68da" providerId="ADAL" clId="{43F6B32A-6824-164A-A091-E7D0868BAE8B}" dt="2024-01-17T07:22:51.633" v="3453" actId="14100"/>
          <ac:spMkLst>
            <pc:docMk/>
            <pc:sldMk cId="2335054722" sldId="311"/>
            <ac:spMk id="4098" creationId="{00000000-0000-0000-0000-000000000000}"/>
          </ac:spMkLst>
        </pc:spChg>
        <pc:picChg chg="add del mod">
          <ac:chgData name="Binita Gupta (binitag)" userId="2e1667b5-636b-4c95-a3b3-a8a0dc9f68da" providerId="ADAL" clId="{43F6B32A-6824-164A-A091-E7D0868BAE8B}" dt="2024-01-17T03:05:26.240" v="929" actId="478"/>
          <ac:picMkLst>
            <pc:docMk/>
            <pc:sldMk cId="2335054722" sldId="311"/>
            <ac:picMk id="2" creationId="{925CE693-7791-9E42-7690-628E10B5BCED}"/>
          </ac:picMkLst>
        </pc:picChg>
        <pc:picChg chg="del">
          <ac:chgData name="Binita Gupta (binitag)" userId="2e1667b5-636b-4c95-a3b3-a8a0dc9f68da" providerId="ADAL" clId="{43F6B32A-6824-164A-A091-E7D0868BAE8B}" dt="2024-01-17T02:56:14.158" v="854" actId="478"/>
          <ac:picMkLst>
            <pc:docMk/>
            <pc:sldMk cId="2335054722" sldId="311"/>
            <ac:picMk id="3" creationId="{2D2DA198-54D2-C89F-E2D2-1AC27917D845}"/>
          </ac:picMkLst>
        </pc:picChg>
        <pc:picChg chg="add mod">
          <ac:chgData name="Binita Gupta (binitag)" userId="2e1667b5-636b-4c95-a3b3-a8a0dc9f68da" providerId="ADAL" clId="{43F6B32A-6824-164A-A091-E7D0868BAE8B}" dt="2024-01-17T06:34:21.036" v="3249" actId="14100"/>
          <ac:picMkLst>
            <pc:docMk/>
            <pc:sldMk cId="2335054722" sldId="311"/>
            <ac:picMk id="47" creationId="{CD9ECD56-84E5-9616-949E-D68CCF6D41E3}"/>
          </ac:picMkLst>
        </pc:picChg>
        <pc:cxnChg chg="add mod">
          <ac:chgData name="Binita Gupta (binitag)" userId="2e1667b5-636b-4c95-a3b3-a8a0dc9f68da" providerId="ADAL" clId="{43F6B32A-6824-164A-A091-E7D0868BAE8B}" dt="2024-01-17T03:05:30.641" v="930"/>
          <ac:cxnSpMkLst>
            <pc:docMk/>
            <pc:sldMk cId="2335054722" sldId="311"/>
            <ac:cxnSpMk id="26" creationId="{1622A61E-77E4-B39C-B28C-3852F0D99C28}"/>
          </ac:cxnSpMkLst>
        </pc:cxnChg>
        <pc:cxnChg chg="add mod">
          <ac:chgData name="Binita Gupta (binitag)" userId="2e1667b5-636b-4c95-a3b3-a8a0dc9f68da" providerId="ADAL" clId="{43F6B32A-6824-164A-A091-E7D0868BAE8B}" dt="2024-01-17T03:05:30.641" v="930"/>
          <ac:cxnSpMkLst>
            <pc:docMk/>
            <pc:sldMk cId="2335054722" sldId="311"/>
            <ac:cxnSpMk id="31" creationId="{ED7751EC-21D4-13A3-3448-7CAA9DE83D17}"/>
          </ac:cxnSpMkLst>
        </pc:cxnChg>
        <pc:cxnChg chg="add mod">
          <ac:chgData name="Binita Gupta (binitag)" userId="2e1667b5-636b-4c95-a3b3-a8a0dc9f68da" providerId="ADAL" clId="{43F6B32A-6824-164A-A091-E7D0868BAE8B}" dt="2024-01-17T03:05:30.641" v="930"/>
          <ac:cxnSpMkLst>
            <pc:docMk/>
            <pc:sldMk cId="2335054722" sldId="311"/>
            <ac:cxnSpMk id="33" creationId="{517683D7-3EF8-835A-1041-272F2F3DEDF5}"/>
          </ac:cxnSpMkLst>
        </pc:cxnChg>
        <pc:cxnChg chg="add mod">
          <ac:chgData name="Binita Gupta (binitag)" userId="2e1667b5-636b-4c95-a3b3-a8a0dc9f68da" providerId="ADAL" clId="{43F6B32A-6824-164A-A091-E7D0868BAE8B}" dt="2024-01-17T03:05:30.641" v="930"/>
          <ac:cxnSpMkLst>
            <pc:docMk/>
            <pc:sldMk cId="2335054722" sldId="311"/>
            <ac:cxnSpMk id="38" creationId="{04C1A469-5F93-136E-F862-D5F56F6BC1E7}"/>
          </ac:cxnSpMkLst>
        </pc:cxnChg>
        <pc:cxnChg chg="add mod">
          <ac:chgData name="Binita Gupta (binitag)" userId="2e1667b5-636b-4c95-a3b3-a8a0dc9f68da" providerId="ADAL" clId="{43F6B32A-6824-164A-A091-E7D0868BAE8B}" dt="2024-01-17T03:05:30.641" v="930"/>
          <ac:cxnSpMkLst>
            <pc:docMk/>
            <pc:sldMk cId="2335054722" sldId="311"/>
            <ac:cxnSpMk id="39" creationId="{400D56F3-B66E-D8A1-CD74-43938E21E4B6}"/>
          </ac:cxnSpMkLst>
        </pc:cxnChg>
        <pc:cxnChg chg="add mod">
          <ac:chgData name="Binita Gupta (binitag)" userId="2e1667b5-636b-4c95-a3b3-a8a0dc9f68da" providerId="ADAL" clId="{43F6B32A-6824-164A-A091-E7D0868BAE8B}" dt="2024-01-17T03:05:30.641" v="930"/>
          <ac:cxnSpMkLst>
            <pc:docMk/>
            <pc:sldMk cId="2335054722" sldId="311"/>
            <ac:cxnSpMk id="40" creationId="{C837EF59-27C9-A0EC-DE38-20FC53D4B37B}"/>
          </ac:cxnSpMkLst>
        </pc:cxnChg>
        <pc:cxnChg chg="add mod">
          <ac:chgData name="Binita Gupta (binitag)" userId="2e1667b5-636b-4c95-a3b3-a8a0dc9f68da" providerId="ADAL" clId="{43F6B32A-6824-164A-A091-E7D0868BAE8B}" dt="2024-01-17T03:05:30.641" v="930"/>
          <ac:cxnSpMkLst>
            <pc:docMk/>
            <pc:sldMk cId="2335054722" sldId="311"/>
            <ac:cxnSpMk id="42" creationId="{F1EB1CFA-055E-3A3D-2E47-C22D05A551E3}"/>
          </ac:cxnSpMkLst>
        </pc:cxnChg>
        <pc:cxnChg chg="add mod">
          <ac:chgData name="Binita Gupta (binitag)" userId="2e1667b5-636b-4c95-a3b3-a8a0dc9f68da" providerId="ADAL" clId="{43F6B32A-6824-164A-A091-E7D0868BAE8B}" dt="2024-01-17T03:05:30.641" v="930"/>
          <ac:cxnSpMkLst>
            <pc:docMk/>
            <pc:sldMk cId="2335054722" sldId="311"/>
            <ac:cxnSpMk id="43" creationId="{5DA70DE0-5A3B-ED2F-3588-F183C4F92378}"/>
          </ac:cxnSpMkLst>
        </pc:cxnChg>
        <pc:cxnChg chg="add mod">
          <ac:chgData name="Binita Gupta (binitag)" userId="2e1667b5-636b-4c95-a3b3-a8a0dc9f68da" providerId="ADAL" clId="{43F6B32A-6824-164A-A091-E7D0868BAE8B}" dt="2024-01-17T03:05:30.641" v="930"/>
          <ac:cxnSpMkLst>
            <pc:docMk/>
            <pc:sldMk cId="2335054722" sldId="311"/>
            <ac:cxnSpMk id="44" creationId="{E65176CF-1FF9-0916-91B8-D7BAC0277E64}"/>
          </ac:cxnSpMkLst>
        </pc:cxnChg>
        <pc:cxnChg chg="add mod">
          <ac:chgData name="Binita Gupta (binitag)" userId="2e1667b5-636b-4c95-a3b3-a8a0dc9f68da" providerId="ADAL" clId="{43F6B32A-6824-164A-A091-E7D0868BAE8B}" dt="2024-01-17T03:05:30.641" v="930"/>
          <ac:cxnSpMkLst>
            <pc:docMk/>
            <pc:sldMk cId="2335054722" sldId="311"/>
            <ac:cxnSpMk id="45" creationId="{7F36E444-1BB9-3157-CD56-41FAE492E59C}"/>
          </ac:cxnSpMkLst>
        </pc:cxnChg>
        <pc:cxnChg chg="add mod">
          <ac:chgData name="Binita Gupta (binitag)" userId="2e1667b5-636b-4c95-a3b3-a8a0dc9f68da" providerId="ADAL" clId="{43F6B32A-6824-164A-A091-E7D0868BAE8B}" dt="2024-01-17T03:05:30.641" v="930"/>
          <ac:cxnSpMkLst>
            <pc:docMk/>
            <pc:sldMk cId="2335054722" sldId="311"/>
            <ac:cxnSpMk id="46" creationId="{99833D5C-88A3-2C1B-1231-2F71AC19F2BE}"/>
          </ac:cxnSpMkLst>
        </pc:cxnChg>
      </pc:sldChg>
      <pc:sldMasterChg chg="modSp mod modSldLayout">
        <pc:chgData name="Binita Gupta (binitag)" userId="2e1667b5-636b-4c95-a3b3-a8a0dc9f68da" providerId="ADAL" clId="{43F6B32A-6824-164A-A091-E7D0868BAE8B}" dt="2024-01-17T06:31:10.789" v="3209" actId="20577"/>
        <pc:sldMasterMkLst>
          <pc:docMk/>
          <pc:sldMasterMk cId="0" sldId="2147483648"/>
        </pc:sldMasterMkLst>
        <pc:spChg chg="mod">
          <ac:chgData name="Binita Gupta (binitag)" userId="2e1667b5-636b-4c95-a3b3-a8a0dc9f68da" providerId="ADAL" clId="{43F6B32A-6824-164A-A091-E7D0868BAE8B}" dt="2024-01-17T06:31:10.789" v="3209" actId="20577"/>
          <ac:spMkLst>
            <pc:docMk/>
            <pc:sldMasterMk cId="0" sldId="2147483648"/>
            <ac:spMk id="10" creationId="{00000000-0000-0000-0000-000000000000}"/>
          </ac:spMkLst>
        </pc:spChg>
        <pc:sldLayoutChg chg="addSp delSp modSp mod">
          <pc:chgData name="Binita Gupta (binitag)" userId="2e1667b5-636b-4c95-a3b3-a8a0dc9f68da" providerId="ADAL" clId="{43F6B32A-6824-164A-A091-E7D0868BAE8B}" dt="2024-01-17T06:31:00.194" v="3207"/>
          <pc:sldLayoutMkLst>
            <pc:docMk/>
            <pc:sldMasterMk cId="0" sldId="2147483648"/>
            <pc:sldLayoutMk cId="0" sldId="2147483651"/>
          </pc:sldLayoutMkLst>
          <pc:spChg chg="add del mod">
            <ac:chgData name="Binita Gupta (binitag)" userId="2e1667b5-636b-4c95-a3b3-a8a0dc9f68da" providerId="ADAL" clId="{43F6B32A-6824-164A-A091-E7D0868BAE8B}" dt="2024-01-17T06:30:59.199" v="3205"/>
            <ac:spMkLst>
              <pc:docMk/>
              <pc:sldMasterMk cId="0" sldId="2147483648"/>
              <pc:sldLayoutMk cId="0" sldId="2147483651"/>
              <ac:spMk id="7" creationId="{5A743535-072D-79B1-1C63-C7ED3774975A}"/>
            </ac:spMkLst>
          </pc:spChg>
          <pc:spChg chg="add del mod">
            <ac:chgData name="Binita Gupta (binitag)" userId="2e1667b5-636b-4c95-a3b3-a8a0dc9f68da" providerId="ADAL" clId="{43F6B32A-6824-164A-A091-E7D0868BAE8B}" dt="2024-01-17T06:31:00.194" v="3207"/>
            <ac:spMkLst>
              <pc:docMk/>
              <pc:sldMasterMk cId="0" sldId="2147483648"/>
              <pc:sldLayoutMk cId="0" sldId="2147483651"/>
              <ac:spMk id="8" creationId="{8109ADFD-93B5-2F27-4CD3-BB08E5DC73E2}"/>
            </ac:spMkLst>
          </pc:spChg>
        </pc:sldLayoutChg>
      </pc:sldMasterChg>
    </pc:docChg>
  </pc:docChgLst>
  <pc:docChgLst>
    <pc:chgData name="Binita Gupta (binitag)" userId="2e1667b5-636b-4c95-a3b3-a8a0dc9f68da" providerId="ADAL" clId="{D724DE94-34E8-334B-8D96-8576EC5733C6}"/>
    <pc:docChg chg="undo custSel addSld delSld modSld sldOrd modMainMaster">
      <pc:chgData name="Binita Gupta (binitag)" userId="2e1667b5-636b-4c95-a3b3-a8a0dc9f68da" providerId="ADAL" clId="{D724DE94-34E8-334B-8D96-8576EC5733C6}" dt="2024-03-26T06:15:56.508" v="27998" actId="20577"/>
      <pc:docMkLst>
        <pc:docMk/>
      </pc:docMkLst>
      <pc:sldChg chg="modSp mod">
        <pc:chgData name="Binita Gupta (binitag)" userId="2e1667b5-636b-4c95-a3b3-a8a0dc9f68da" providerId="ADAL" clId="{D724DE94-34E8-334B-8D96-8576EC5733C6}" dt="2024-03-12T03:16:30.373" v="21982"/>
        <pc:sldMkLst>
          <pc:docMk/>
          <pc:sldMk cId="0" sldId="256"/>
        </pc:sldMkLst>
        <pc:spChg chg="mod">
          <ac:chgData name="Binita Gupta (binitag)" userId="2e1667b5-636b-4c95-a3b3-a8a0dc9f68da" providerId="ADAL" clId="{D724DE94-34E8-334B-8D96-8576EC5733C6}" dt="2024-03-04T00:48:27.396" v="12" actId="20577"/>
          <ac:spMkLst>
            <pc:docMk/>
            <pc:sldMk cId="0" sldId="256"/>
            <ac:spMk id="3073" creationId="{00000000-0000-0000-0000-000000000000}"/>
          </ac:spMkLst>
        </pc:spChg>
        <pc:spChg chg="mod">
          <ac:chgData name="Binita Gupta (binitag)" userId="2e1667b5-636b-4c95-a3b3-a8a0dc9f68da" providerId="ADAL" clId="{D724DE94-34E8-334B-8D96-8576EC5733C6}" dt="2024-03-04T00:49:32.383" v="22" actId="20577"/>
          <ac:spMkLst>
            <pc:docMk/>
            <pc:sldMk cId="0" sldId="256"/>
            <ac:spMk id="3074" creationId="{00000000-0000-0000-0000-000000000000}"/>
          </ac:spMkLst>
        </pc:spChg>
        <pc:graphicFrameChg chg="mod">
          <ac:chgData name="Binita Gupta (binitag)" userId="2e1667b5-636b-4c95-a3b3-a8a0dc9f68da" providerId="ADAL" clId="{D724DE94-34E8-334B-8D96-8576EC5733C6}" dt="2024-03-12T03:16:30.373" v="21982"/>
          <ac:graphicFrameMkLst>
            <pc:docMk/>
            <pc:sldMk cId="0" sldId="256"/>
            <ac:graphicFrameMk id="3075" creationId="{00000000-0000-0000-0000-000000000000}"/>
          </ac:graphicFrameMkLst>
        </pc:graphicFrameChg>
      </pc:sldChg>
      <pc:sldChg chg="modSp mod modNotesTx">
        <pc:chgData name="Binita Gupta (binitag)" userId="2e1667b5-636b-4c95-a3b3-a8a0dc9f68da" providerId="ADAL" clId="{D724DE94-34E8-334B-8D96-8576EC5733C6}" dt="2024-03-26T06:03:18.798" v="27865" actId="20577"/>
        <pc:sldMkLst>
          <pc:docMk/>
          <pc:sldMk cId="0" sldId="257"/>
        </pc:sldMkLst>
        <pc:spChg chg="mod">
          <ac:chgData name="Binita Gupta (binitag)" userId="2e1667b5-636b-4c95-a3b3-a8a0dc9f68da" providerId="ADAL" clId="{D724DE94-34E8-334B-8D96-8576EC5733C6}" dt="2024-03-26T06:03:18.798" v="27865" actId="20577"/>
          <ac:spMkLst>
            <pc:docMk/>
            <pc:sldMk cId="0" sldId="257"/>
            <ac:spMk id="4098" creationId="{00000000-0000-0000-0000-000000000000}"/>
          </ac:spMkLst>
        </pc:spChg>
      </pc:sldChg>
      <pc:sldChg chg="del">
        <pc:chgData name="Binita Gupta (binitag)" userId="2e1667b5-636b-4c95-a3b3-a8a0dc9f68da" providerId="ADAL" clId="{D724DE94-34E8-334B-8D96-8576EC5733C6}" dt="2024-03-11T06:43:40.721" v="21934" actId="2696"/>
        <pc:sldMkLst>
          <pc:docMk/>
          <pc:sldMk cId="0" sldId="264"/>
        </pc:sldMkLst>
      </pc:sldChg>
      <pc:sldChg chg="del">
        <pc:chgData name="Binita Gupta (binitag)" userId="2e1667b5-636b-4c95-a3b3-a8a0dc9f68da" providerId="ADAL" clId="{D724DE94-34E8-334B-8D96-8576EC5733C6}" dt="2024-03-07T19:50:50.165" v="12541" actId="2696"/>
        <pc:sldMkLst>
          <pc:docMk/>
          <pc:sldMk cId="2953422198" sldId="266"/>
        </pc:sldMkLst>
      </pc:sldChg>
      <pc:sldChg chg="del">
        <pc:chgData name="Binita Gupta (binitag)" userId="2e1667b5-636b-4c95-a3b3-a8a0dc9f68da" providerId="ADAL" clId="{D724DE94-34E8-334B-8D96-8576EC5733C6}" dt="2024-03-07T19:50:50.327" v="12542" actId="2696"/>
        <pc:sldMkLst>
          <pc:docMk/>
          <pc:sldMk cId="3100640423" sldId="267"/>
        </pc:sldMkLst>
      </pc:sldChg>
      <pc:sldChg chg="del">
        <pc:chgData name="Binita Gupta (binitag)" userId="2e1667b5-636b-4c95-a3b3-a8a0dc9f68da" providerId="ADAL" clId="{D724DE94-34E8-334B-8D96-8576EC5733C6}" dt="2024-03-07T19:50:51.058" v="12545" actId="2696"/>
        <pc:sldMkLst>
          <pc:docMk/>
          <pc:sldMk cId="1075417426" sldId="276"/>
        </pc:sldMkLst>
      </pc:sldChg>
      <pc:sldChg chg="del">
        <pc:chgData name="Binita Gupta (binitag)" userId="2e1667b5-636b-4c95-a3b3-a8a0dc9f68da" providerId="ADAL" clId="{D724DE94-34E8-334B-8D96-8576EC5733C6}" dt="2024-03-07T19:50:51.334" v="12547" actId="2696"/>
        <pc:sldMkLst>
          <pc:docMk/>
          <pc:sldMk cId="1899805933" sldId="282"/>
        </pc:sldMkLst>
      </pc:sldChg>
      <pc:sldChg chg="del">
        <pc:chgData name="Binita Gupta (binitag)" userId="2e1667b5-636b-4c95-a3b3-a8a0dc9f68da" providerId="ADAL" clId="{D724DE94-34E8-334B-8D96-8576EC5733C6}" dt="2024-03-07T19:50:51.748" v="12550" actId="2696"/>
        <pc:sldMkLst>
          <pc:docMk/>
          <pc:sldMk cId="1300546902" sldId="283"/>
        </pc:sldMkLst>
      </pc:sldChg>
      <pc:sldChg chg="del">
        <pc:chgData name="Binita Gupta (binitag)" userId="2e1667b5-636b-4c95-a3b3-a8a0dc9f68da" providerId="ADAL" clId="{D724DE94-34E8-334B-8D96-8576EC5733C6}" dt="2024-03-11T06:43:07.977" v="21919" actId="2696"/>
        <pc:sldMkLst>
          <pc:docMk/>
          <pc:sldMk cId="3160937320" sldId="287"/>
        </pc:sldMkLst>
      </pc:sldChg>
      <pc:sldChg chg="del">
        <pc:chgData name="Binita Gupta (binitag)" userId="2e1667b5-636b-4c95-a3b3-a8a0dc9f68da" providerId="ADAL" clId="{D724DE94-34E8-334B-8D96-8576EC5733C6}" dt="2024-03-07T19:50:50.438" v="12543" actId="2696"/>
        <pc:sldMkLst>
          <pc:docMk/>
          <pc:sldMk cId="184415321" sldId="288"/>
        </pc:sldMkLst>
      </pc:sldChg>
      <pc:sldChg chg="del">
        <pc:chgData name="Binita Gupta (binitag)" userId="2e1667b5-636b-4c95-a3b3-a8a0dc9f68da" providerId="ADAL" clId="{D724DE94-34E8-334B-8D96-8576EC5733C6}" dt="2024-03-07T19:50:50.843" v="12544" actId="2696"/>
        <pc:sldMkLst>
          <pc:docMk/>
          <pc:sldMk cId="1552356036" sldId="290"/>
        </pc:sldMkLst>
      </pc:sldChg>
      <pc:sldChg chg="del">
        <pc:chgData name="Binita Gupta (binitag)" userId="2e1667b5-636b-4c95-a3b3-a8a0dc9f68da" providerId="ADAL" clId="{D724DE94-34E8-334B-8D96-8576EC5733C6}" dt="2024-03-11T06:43:37.104" v="21921" actId="2696"/>
        <pc:sldMkLst>
          <pc:docMk/>
          <pc:sldMk cId="2189449108" sldId="291"/>
        </pc:sldMkLst>
      </pc:sldChg>
      <pc:sldChg chg="del">
        <pc:chgData name="Binita Gupta (binitag)" userId="2e1667b5-636b-4c95-a3b3-a8a0dc9f68da" providerId="ADAL" clId="{D724DE94-34E8-334B-8D96-8576EC5733C6}" dt="2024-03-11T06:43:37.914" v="21925" actId="2696"/>
        <pc:sldMkLst>
          <pc:docMk/>
          <pc:sldMk cId="4045845716" sldId="292"/>
        </pc:sldMkLst>
      </pc:sldChg>
      <pc:sldChg chg="modSp add del mod">
        <pc:chgData name="Binita Gupta (binitag)" userId="2e1667b5-636b-4c95-a3b3-a8a0dc9f68da" providerId="ADAL" clId="{D724DE94-34E8-334B-8D96-8576EC5733C6}" dt="2024-03-21T16:12:43.587" v="26059" actId="20577"/>
        <pc:sldMkLst>
          <pc:docMk/>
          <pc:sldMk cId="2800919492" sldId="294"/>
        </pc:sldMkLst>
        <pc:spChg chg="mod">
          <ac:chgData name="Binita Gupta (binitag)" userId="2e1667b5-636b-4c95-a3b3-a8a0dc9f68da" providerId="ADAL" clId="{D724DE94-34E8-334B-8D96-8576EC5733C6}" dt="2024-03-21T16:07:47.922" v="25947" actId="20577"/>
          <ac:spMkLst>
            <pc:docMk/>
            <pc:sldMk cId="2800919492" sldId="294"/>
            <ac:spMk id="2" creationId="{CF5A1B59-B685-9502-4106-F8586EFB424C}"/>
          </ac:spMkLst>
        </pc:spChg>
        <pc:spChg chg="mod">
          <ac:chgData name="Binita Gupta (binitag)" userId="2e1667b5-636b-4c95-a3b3-a8a0dc9f68da" providerId="ADAL" clId="{D724DE94-34E8-334B-8D96-8576EC5733C6}" dt="2024-03-21T16:12:43.587" v="26059" actId="20577"/>
          <ac:spMkLst>
            <pc:docMk/>
            <pc:sldMk cId="2800919492" sldId="294"/>
            <ac:spMk id="3" creationId="{682CEAD6-F7CE-6FA1-7183-BB90DF397025}"/>
          </ac:spMkLst>
        </pc:spChg>
      </pc:sldChg>
      <pc:sldChg chg="del">
        <pc:chgData name="Binita Gupta (binitag)" userId="2e1667b5-636b-4c95-a3b3-a8a0dc9f68da" providerId="ADAL" clId="{D724DE94-34E8-334B-8D96-8576EC5733C6}" dt="2024-03-07T19:50:51.463" v="12548" actId="2696"/>
        <pc:sldMkLst>
          <pc:docMk/>
          <pc:sldMk cId="1974818652" sldId="295"/>
        </pc:sldMkLst>
      </pc:sldChg>
      <pc:sldChg chg="del">
        <pc:chgData name="Binita Gupta (binitag)" userId="2e1667b5-636b-4c95-a3b3-a8a0dc9f68da" providerId="ADAL" clId="{D724DE94-34E8-334B-8D96-8576EC5733C6}" dt="2024-03-11T06:43:45.067" v="21936" actId="2696"/>
        <pc:sldMkLst>
          <pc:docMk/>
          <pc:sldMk cId="3128179532" sldId="296"/>
        </pc:sldMkLst>
      </pc:sldChg>
      <pc:sldChg chg="del">
        <pc:chgData name="Binita Gupta (binitag)" userId="2e1667b5-636b-4c95-a3b3-a8a0dc9f68da" providerId="ADAL" clId="{D724DE94-34E8-334B-8D96-8576EC5733C6}" dt="2024-03-07T19:50:51.604" v="12549" actId="2696"/>
        <pc:sldMkLst>
          <pc:docMk/>
          <pc:sldMk cId="2595449661" sldId="297"/>
        </pc:sldMkLst>
      </pc:sldChg>
      <pc:sldChg chg="del">
        <pc:chgData name="Binita Gupta (binitag)" userId="2e1667b5-636b-4c95-a3b3-a8a0dc9f68da" providerId="ADAL" clId="{D724DE94-34E8-334B-8D96-8576EC5733C6}" dt="2024-03-11T06:43:12.659" v="21920" actId="2696"/>
        <pc:sldMkLst>
          <pc:docMk/>
          <pc:sldMk cId="69757405" sldId="300"/>
        </pc:sldMkLst>
      </pc:sldChg>
      <pc:sldChg chg="del">
        <pc:chgData name="Binita Gupta (binitag)" userId="2e1667b5-636b-4c95-a3b3-a8a0dc9f68da" providerId="ADAL" clId="{D724DE94-34E8-334B-8D96-8576EC5733C6}" dt="2024-03-11T06:43:37.931" v="21926" actId="2696"/>
        <pc:sldMkLst>
          <pc:docMk/>
          <pc:sldMk cId="2283623507" sldId="301"/>
        </pc:sldMkLst>
      </pc:sldChg>
      <pc:sldChg chg="del">
        <pc:chgData name="Binita Gupta (binitag)" userId="2e1667b5-636b-4c95-a3b3-a8a0dc9f68da" providerId="ADAL" clId="{D724DE94-34E8-334B-8D96-8576EC5733C6}" dt="2024-03-11T06:43:39.522" v="21931" actId="2696"/>
        <pc:sldMkLst>
          <pc:docMk/>
          <pc:sldMk cId="3989689201" sldId="303"/>
        </pc:sldMkLst>
      </pc:sldChg>
      <pc:sldChg chg="del">
        <pc:chgData name="Binita Gupta (binitag)" userId="2e1667b5-636b-4c95-a3b3-a8a0dc9f68da" providerId="ADAL" clId="{D724DE94-34E8-334B-8D96-8576EC5733C6}" dt="2024-03-11T06:43:39.901" v="21932" actId="2696"/>
        <pc:sldMkLst>
          <pc:docMk/>
          <pc:sldMk cId="3112040221" sldId="304"/>
        </pc:sldMkLst>
      </pc:sldChg>
      <pc:sldChg chg="del">
        <pc:chgData name="Binita Gupta (binitag)" userId="2e1667b5-636b-4c95-a3b3-a8a0dc9f68da" providerId="ADAL" clId="{D724DE94-34E8-334B-8D96-8576EC5733C6}" dt="2024-03-07T19:50:52.184" v="12551" actId="2696"/>
        <pc:sldMkLst>
          <pc:docMk/>
          <pc:sldMk cId="4135912332" sldId="305"/>
        </pc:sldMkLst>
      </pc:sldChg>
      <pc:sldChg chg="del">
        <pc:chgData name="Binita Gupta (binitag)" userId="2e1667b5-636b-4c95-a3b3-a8a0dc9f68da" providerId="ADAL" clId="{D724DE94-34E8-334B-8D96-8576EC5733C6}" dt="2024-03-11T06:43:40.269" v="21933" actId="2696"/>
        <pc:sldMkLst>
          <pc:docMk/>
          <pc:sldMk cId="2719389330" sldId="306"/>
        </pc:sldMkLst>
      </pc:sldChg>
      <pc:sldChg chg="del">
        <pc:chgData name="Binita Gupta (binitag)" userId="2e1667b5-636b-4c95-a3b3-a8a0dc9f68da" providerId="ADAL" clId="{D724DE94-34E8-334B-8D96-8576EC5733C6}" dt="2024-03-11T06:43:38.273" v="21928" actId="2696"/>
        <pc:sldMkLst>
          <pc:docMk/>
          <pc:sldMk cId="3144404592" sldId="307"/>
        </pc:sldMkLst>
      </pc:sldChg>
      <pc:sldChg chg="del">
        <pc:chgData name="Binita Gupta (binitag)" userId="2e1667b5-636b-4c95-a3b3-a8a0dc9f68da" providerId="ADAL" clId="{D724DE94-34E8-334B-8D96-8576EC5733C6}" dt="2024-03-11T06:43:42.109" v="21935" actId="2696"/>
        <pc:sldMkLst>
          <pc:docMk/>
          <pc:sldMk cId="785965236" sldId="308"/>
        </pc:sldMkLst>
      </pc:sldChg>
      <pc:sldChg chg="del">
        <pc:chgData name="Binita Gupta (binitag)" userId="2e1667b5-636b-4c95-a3b3-a8a0dc9f68da" providerId="ADAL" clId="{D724DE94-34E8-334B-8D96-8576EC5733C6}" dt="2024-03-07T19:50:51.208" v="12546" actId="2696"/>
        <pc:sldMkLst>
          <pc:docMk/>
          <pc:sldMk cId="2335054722" sldId="311"/>
        </pc:sldMkLst>
      </pc:sldChg>
      <pc:sldChg chg="del">
        <pc:chgData name="Binita Gupta (binitag)" userId="2e1667b5-636b-4c95-a3b3-a8a0dc9f68da" providerId="ADAL" clId="{D724DE94-34E8-334B-8D96-8576EC5733C6}" dt="2024-03-11T06:43:37.443" v="21923" actId="2696"/>
        <pc:sldMkLst>
          <pc:docMk/>
          <pc:sldMk cId="2777071120" sldId="312"/>
        </pc:sldMkLst>
      </pc:sldChg>
      <pc:sldChg chg="del">
        <pc:chgData name="Binita Gupta (binitag)" userId="2e1667b5-636b-4c95-a3b3-a8a0dc9f68da" providerId="ADAL" clId="{D724DE94-34E8-334B-8D96-8576EC5733C6}" dt="2024-03-11T06:43:38.696" v="21929" actId="2696"/>
        <pc:sldMkLst>
          <pc:docMk/>
          <pc:sldMk cId="1115398953" sldId="313"/>
        </pc:sldMkLst>
      </pc:sldChg>
      <pc:sldChg chg="del">
        <pc:chgData name="Binita Gupta (binitag)" userId="2e1667b5-636b-4c95-a3b3-a8a0dc9f68da" providerId="ADAL" clId="{D724DE94-34E8-334B-8D96-8576EC5733C6}" dt="2024-03-11T06:43:39.118" v="21930" actId="2696"/>
        <pc:sldMkLst>
          <pc:docMk/>
          <pc:sldMk cId="2891266625" sldId="314"/>
        </pc:sldMkLst>
      </pc:sldChg>
      <pc:sldChg chg="del">
        <pc:chgData name="Binita Gupta (binitag)" userId="2e1667b5-636b-4c95-a3b3-a8a0dc9f68da" providerId="ADAL" clId="{D724DE94-34E8-334B-8D96-8576EC5733C6}" dt="2024-03-11T06:43:38.097" v="21927" actId="2696"/>
        <pc:sldMkLst>
          <pc:docMk/>
          <pc:sldMk cId="1943190541" sldId="315"/>
        </pc:sldMkLst>
      </pc:sldChg>
      <pc:sldChg chg="del">
        <pc:chgData name="Binita Gupta (binitag)" userId="2e1667b5-636b-4c95-a3b3-a8a0dc9f68da" providerId="ADAL" clId="{D724DE94-34E8-334B-8D96-8576EC5733C6}" dt="2024-03-11T06:43:37.892" v="21924" actId="2696"/>
        <pc:sldMkLst>
          <pc:docMk/>
          <pc:sldMk cId="216321396" sldId="316"/>
        </pc:sldMkLst>
      </pc:sldChg>
      <pc:sldChg chg="addSp delSp modSp add mod modNotesTx">
        <pc:chgData name="Binita Gupta (binitag)" userId="2e1667b5-636b-4c95-a3b3-a8a0dc9f68da" providerId="ADAL" clId="{D724DE94-34E8-334B-8D96-8576EC5733C6}" dt="2024-03-21T05:12:43.419" v="22250" actId="20577"/>
        <pc:sldMkLst>
          <pc:docMk/>
          <pc:sldMk cId="4103830749" sldId="317"/>
        </pc:sldMkLst>
        <pc:spChg chg="mod">
          <ac:chgData name="Binita Gupta (binitag)" userId="2e1667b5-636b-4c95-a3b3-a8a0dc9f68da" providerId="ADAL" clId="{D724DE94-34E8-334B-8D96-8576EC5733C6}" dt="2024-03-04T07:48:57.112" v="4629" actId="20577"/>
          <ac:spMkLst>
            <pc:docMk/>
            <pc:sldMk cId="4103830749" sldId="317"/>
            <ac:spMk id="4097" creationId="{00000000-0000-0000-0000-000000000000}"/>
          </ac:spMkLst>
        </pc:spChg>
        <pc:spChg chg="mod">
          <ac:chgData name="Binita Gupta (binitag)" userId="2e1667b5-636b-4c95-a3b3-a8a0dc9f68da" providerId="ADAL" clId="{D724DE94-34E8-334B-8D96-8576EC5733C6}" dt="2024-03-21T05:12:43.419" v="22250" actId="20577"/>
          <ac:spMkLst>
            <pc:docMk/>
            <pc:sldMk cId="4103830749" sldId="317"/>
            <ac:spMk id="4098" creationId="{00000000-0000-0000-0000-000000000000}"/>
          </ac:spMkLst>
        </pc:spChg>
        <pc:picChg chg="add del mod">
          <ac:chgData name="Binita Gupta (binitag)" userId="2e1667b5-636b-4c95-a3b3-a8a0dc9f68da" providerId="ADAL" clId="{D724DE94-34E8-334B-8D96-8576EC5733C6}" dt="2024-03-04T01:57:38.931" v="537" actId="478"/>
          <ac:picMkLst>
            <pc:docMk/>
            <pc:sldMk cId="4103830749" sldId="317"/>
            <ac:picMk id="2" creationId="{3D4B11BE-26CF-FD30-2E83-8CBBF968A544}"/>
          </ac:picMkLst>
        </pc:picChg>
        <pc:picChg chg="add mod">
          <ac:chgData name="Binita Gupta (binitag)" userId="2e1667b5-636b-4c95-a3b3-a8a0dc9f68da" providerId="ADAL" clId="{D724DE94-34E8-334B-8D96-8576EC5733C6}" dt="2024-03-07T00:37:48.227" v="8869" actId="14100"/>
          <ac:picMkLst>
            <pc:docMk/>
            <pc:sldMk cId="4103830749" sldId="317"/>
            <ac:picMk id="3" creationId="{E923A12B-E11A-0229-14B0-933A1F428616}"/>
          </ac:picMkLst>
        </pc:picChg>
        <pc:picChg chg="add mod">
          <ac:chgData name="Binita Gupta (binitag)" userId="2e1667b5-636b-4c95-a3b3-a8a0dc9f68da" providerId="ADAL" clId="{D724DE94-34E8-334B-8D96-8576EC5733C6}" dt="2024-03-21T04:53:12.188" v="22136" actId="14100"/>
          <ac:picMkLst>
            <pc:docMk/>
            <pc:sldMk cId="4103830749" sldId="317"/>
            <ac:picMk id="7" creationId="{1FD2FA86-A784-59CB-83C3-9ACB080849CC}"/>
          </ac:picMkLst>
        </pc:picChg>
        <pc:picChg chg="del">
          <ac:chgData name="Binita Gupta (binitag)" userId="2e1667b5-636b-4c95-a3b3-a8a0dc9f68da" providerId="ADAL" clId="{D724DE94-34E8-334B-8D96-8576EC5733C6}" dt="2024-03-04T01:51:02.400" v="249" actId="478"/>
          <ac:picMkLst>
            <pc:docMk/>
            <pc:sldMk cId="4103830749" sldId="317"/>
            <ac:picMk id="39" creationId="{150AC16F-1C70-1A32-EF63-1074E722E87D}"/>
          </ac:picMkLst>
        </pc:picChg>
      </pc:sldChg>
      <pc:sldChg chg="add del">
        <pc:chgData name="Binita Gupta (binitag)" userId="2e1667b5-636b-4c95-a3b3-a8a0dc9f68da" providerId="ADAL" clId="{D724DE94-34E8-334B-8D96-8576EC5733C6}" dt="2024-03-11T06:43:02.573" v="21918" actId="2696"/>
        <pc:sldMkLst>
          <pc:docMk/>
          <pc:sldMk cId="2090202646" sldId="322"/>
        </pc:sldMkLst>
      </pc:sldChg>
      <pc:sldChg chg="addSp delSp modSp add mod modNotesTx">
        <pc:chgData name="Binita Gupta (binitag)" userId="2e1667b5-636b-4c95-a3b3-a8a0dc9f68da" providerId="ADAL" clId="{D724DE94-34E8-334B-8D96-8576EC5733C6}" dt="2024-03-26T05:54:21.681" v="27626" actId="14100"/>
        <pc:sldMkLst>
          <pc:docMk/>
          <pc:sldMk cId="4092607181" sldId="323"/>
        </pc:sldMkLst>
        <pc:spChg chg="mod">
          <ac:chgData name="Binita Gupta (binitag)" userId="2e1667b5-636b-4c95-a3b3-a8a0dc9f68da" providerId="ADAL" clId="{D724DE94-34E8-334B-8D96-8576EC5733C6}" dt="2024-03-21T19:23:00.344" v="26577" actId="20577"/>
          <ac:spMkLst>
            <pc:docMk/>
            <pc:sldMk cId="4092607181" sldId="323"/>
            <ac:spMk id="4097" creationId="{00000000-0000-0000-0000-000000000000}"/>
          </ac:spMkLst>
        </pc:spChg>
        <pc:spChg chg="mod">
          <ac:chgData name="Binita Gupta (binitag)" userId="2e1667b5-636b-4c95-a3b3-a8a0dc9f68da" providerId="ADAL" clId="{D724DE94-34E8-334B-8D96-8576EC5733C6}" dt="2024-03-21T19:34:40.405" v="26616" actId="20577"/>
          <ac:spMkLst>
            <pc:docMk/>
            <pc:sldMk cId="4092607181" sldId="323"/>
            <ac:spMk id="4098" creationId="{00000000-0000-0000-0000-000000000000}"/>
          </ac:spMkLst>
        </pc:spChg>
        <pc:picChg chg="add mod">
          <ac:chgData name="Binita Gupta (binitag)" userId="2e1667b5-636b-4c95-a3b3-a8a0dc9f68da" providerId="ADAL" clId="{D724DE94-34E8-334B-8D96-8576EC5733C6}" dt="2024-03-26T05:54:21.681" v="27626" actId="14100"/>
          <ac:picMkLst>
            <pc:docMk/>
            <pc:sldMk cId="4092607181" sldId="323"/>
            <ac:picMk id="2" creationId="{6C008C01-C9B8-728F-DA37-35BAE8952D14}"/>
          </ac:picMkLst>
        </pc:picChg>
        <pc:picChg chg="add del mod">
          <ac:chgData name="Binita Gupta (binitag)" userId="2e1667b5-636b-4c95-a3b3-a8a0dc9f68da" providerId="ADAL" clId="{D724DE94-34E8-334B-8D96-8576EC5733C6}" dt="2024-03-04T15:44:46.025" v="5762" actId="478"/>
          <ac:picMkLst>
            <pc:docMk/>
            <pc:sldMk cId="4092607181" sldId="323"/>
            <ac:picMk id="2" creationId="{DD3BE8FC-BEDD-6543-4040-E63FCCE961CE}"/>
          </ac:picMkLst>
        </pc:picChg>
        <pc:picChg chg="add del mod">
          <ac:chgData name="Binita Gupta (binitag)" userId="2e1667b5-636b-4c95-a3b3-a8a0dc9f68da" providerId="ADAL" clId="{D724DE94-34E8-334B-8D96-8576EC5733C6}" dt="2024-03-07T03:44:14.464" v="9653" actId="478"/>
          <ac:picMkLst>
            <pc:docMk/>
            <pc:sldMk cId="4092607181" sldId="323"/>
            <ac:picMk id="3" creationId="{0DDB990B-F5CE-C693-DCA8-F599ABB86EB0}"/>
          </ac:picMkLst>
        </pc:picChg>
        <pc:picChg chg="add del mod">
          <ac:chgData name="Binita Gupta (binitag)" userId="2e1667b5-636b-4c95-a3b3-a8a0dc9f68da" providerId="ADAL" clId="{D724DE94-34E8-334B-8D96-8576EC5733C6}" dt="2024-03-04T15:49:15.707" v="5802" actId="478"/>
          <ac:picMkLst>
            <pc:docMk/>
            <pc:sldMk cId="4092607181" sldId="323"/>
            <ac:picMk id="3" creationId="{A17377C9-286B-50A4-89BE-2D179B184CDD}"/>
          </ac:picMkLst>
        </pc:picChg>
        <pc:picChg chg="add del mod">
          <ac:chgData name="Binita Gupta (binitag)" userId="2e1667b5-636b-4c95-a3b3-a8a0dc9f68da" providerId="ADAL" clId="{D724DE94-34E8-334B-8D96-8576EC5733C6}" dt="2024-03-11T00:55:22.902" v="19601" actId="478"/>
          <ac:picMkLst>
            <pc:docMk/>
            <pc:sldMk cId="4092607181" sldId="323"/>
            <ac:picMk id="3" creationId="{AF9EA503-9F93-7966-0E11-01C1A88A80E9}"/>
          </ac:picMkLst>
        </pc:picChg>
        <pc:picChg chg="add mod">
          <ac:chgData name="Binita Gupta (binitag)" userId="2e1667b5-636b-4c95-a3b3-a8a0dc9f68da" providerId="ADAL" clId="{D724DE94-34E8-334B-8D96-8576EC5733C6}" dt="2024-03-11T00:55:49.462" v="19607" actId="14100"/>
          <ac:picMkLst>
            <pc:docMk/>
            <pc:sldMk cId="4092607181" sldId="323"/>
            <ac:picMk id="7" creationId="{7AE51B4D-249A-B1CD-2850-7CE0D79C1A45}"/>
          </ac:picMkLst>
        </pc:picChg>
        <pc:picChg chg="add del mod">
          <ac:chgData name="Binita Gupta (binitag)" userId="2e1667b5-636b-4c95-a3b3-a8a0dc9f68da" providerId="ADAL" clId="{D724DE94-34E8-334B-8D96-8576EC5733C6}" dt="2024-03-07T03:41:59.761" v="9647" actId="478"/>
          <ac:picMkLst>
            <pc:docMk/>
            <pc:sldMk cId="4092607181" sldId="323"/>
            <ac:picMk id="7" creationId="{F3984EC6-783E-C835-45FE-3ED4C7D85247}"/>
          </ac:picMkLst>
        </pc:picChg>
        <pc:picChg chg="add del mod">
          <ac:chgData name="Binita Gupta (binitag)" userId="2e1667b5-636b-4c95-a3b3-a8a0dc9f68da" providerId="ADAL" clId="{D724DE94-34E8-334B-8D96-8576EC5733C6}" dt="2024-03-07T03:31:51.523" v="9575" actId="478"/>
          <ac:picMkLst>
            <pc:docMk/>
            <pc:sldMk cId="4092607181" sldId="323"/>
            <ac:picMk id="8" creationId="{1B70E0CE-D889-BA10-F382-FD0FCB1716A9}"/>
          </ac:picMkLst>
        </pc:picChg>
        <pc:picChg chg="add del mod">
          <ac:chgData name="Binita Gupta (binitag)" userId="2e1667b5-636b-4c95-a3b3-a8a0dc9f68da" providerId="ADAL" clId="{D724DE94-34E8-334B-8D96-8576EC5733C6}" dt="2024-03-07T03:47:28.376" v="9713" actId="478"/>
          <ac:picMkLst>
            <pc:docMk/>
            <pc:sldMk cId="4092607181" sldId="323"/>
            <ac:picMk id="9" creationId="{8DC0B100-56C9-165F-7F2C-4A39DAC5156B}"/>
          </ac:picMkLst>
        </pc:picChg>
        <pc:picChg chg="add del mod">
          <ac:chgData name="Binita Gupta (binitag)" userId="2e1667b5-636b-4c95-a3b3-a8a0dc9f68da" providerId="ADAL" clId="{D724DE94-34E8-334B-8D96-8576EC5733C6}" dt="2024-03-07T03:54:36.629" v="9914" actId="478"/>
          <ac:picMkLst>
            <pc:docMk/>
            <pc:sldMk cId="4092607181" sldId="323"/>
            <ac:picMk id="10" creationId="{53E7A511-E4EB-2367-011C-DAD5C8519861}"/>
          </ac:picMkLst>
        </pc:picChg>
        <pc:picChg chg="add del mod">
          <ac:chgData name="Binita Gupta (binitag)" userId="2e1667b5-636b-4c95-a3b3-a8a0dc9f68da" providerId="ADAL" clId="{D724DE94-34E8-334B-8D96-8576EC5733C6}" dt="2024-03-11T00:46:42.886" v="19439" actId="478"/>
          <ac:picMkLst>
            <pc:docMk/>
            <pc:sldMk cId="4092607181" sldId="323"/>
            <ac:picMk id="11" creationId="{9FBB551E-1A9B-267D-C48B-FDED25D64454}"/>
          </ac:picMkLst>
        </pc:picChg>
        <pc:picChg chg="add del mod">
          <ac:chgData name="Binita Gupta (binitag)" userId="2e1667b5-636b-4c95-a3b3-a8a0dc9f68da" providerId="ADAL" clId="{D724DE94-34E8-334B-8D96-8576EC5733C6}" dt="2024-03-21T07:15:29.496" v="24395" actId="478"/>
          <ac:picMkLst>
            <pc:docMk/>
            <pc:sldMk cId="4092607181" sldId="323"/>
            <ac:picMk id="12" creationId="{ECC430C3-402E-6D1F-4622-9474BB9D868B}"/>
          </ac:picMkLst>
        </pc:picChg>
        <pc:picChg chg="del">
          <ac:chgData name="Binita Gupta (binitag)" userId="2e1667b5-636b-4c95-a3b3-a8a0dc9f68da" providerId="ADAL" clId="{D724DE94-34E8-334B-8D96-8576EC5733C6}" dt="2024-03-04T07:56:06.110" v="4919" actId="478"/>
          <ac:picMkLst>
            <pc:docMk/>
            <pc:sldMk cId="4092607181" sldId="323"/>
            <ac:picMk id="39" creationId="{150AC16F-1C70-1A32-EF63-1074E722E87D}"/>
          </ac:picMkLst>
        </pc:picChg>
      </pc:sldChg>
      <pc:sldChg chg="delSp modSp add mod ord modNotesTx">
        <pc:chgData name="Binita Gupta (binitag)" userId="2e1667b5-636b-4c95-a3b3-a8a0dc9f68da" providerId="ADAL" clId="{D724DE94-34E8-334B-8D96-8576EC5733C6}" dt="2024-03-26T05:19:13.363" v="26969" actId="20577"/>
        <pc:sldMkLst>
          <pc:docMk/>
          <pc:sldMk cId="2233851971" sldId="324"/>
        </pc:sldMkLst>
        <pc:spChg chg="mod">
          <ac:chgData name="Binita Gupta (binitag)" userId="2e1667b5-636b-4c95-a3b3-a8a0dc9f68da" providerId="ADAL" clId="{D724DE94-34E8-334B-8D96-8576EC5733C6}" dt="2024-03-11T00:01:27.160" v="18514" actId="1076"/>
          <ac:spMkLst>
            <pc:docMk/>
            <pc:sldMk cId="2233851971" sldId="324"/>
            <ac:spMk id="4097" creationId="{00000000-0000-0000-0000-000000000000}"/>
          </ac:spMkLst>
        </pc:spChg>
        <pc:spChg chg="mod">
          <ac:chgData name="Binita Gupta (binitag)" userId="2e1667b5-636b-4c95-a3b3-a8a0dc9f68da" providerId="ADAL" clId="{D724DE94-34E8-334B-8D96-8576EC5733C6}" dt="2024-03-26T05:19:13.363" v="26969" actId="20577"/>
          <ac:spMkLst>
            <pc:docMk/>
            <pc:sldMk cId="2233851971" sldId="324"/>
            <ac:spMk id="4098" creationId="{00000000-0000-0000-0000-000000000000}"/>
          </ac:spMkLst>
        </pc:spChg>
        <pc:picChg chg="del">
          <ac:chgData name="Binita Gupta (binitag)" userId="2e1667b5-636b-4c95-a3b3-a8a0dc9f68da" providerId="ADAL" clId="{D724DE94-34E8-334B-8D96-8576EC5733C6}" dt="2024-03-04T04:20:33" v="1293" actId="478"/>
          <ac:picMkLst>
            <pc:docMk/>
            <pc:sldMk cId="2233851971" sldId="324"/>
            <ac:picMk id="2" creationId="{3D4B11BE-26CF-FD30-2E83-8CBBF968A544}"/>
          </ac:picMkLst>
        </pc:picChg>
      </pc:sldChg>
      <pc:sldChg chg="addSp modSp add mod">
        <pc:chgData name="Binita Gupta (binitag)" userId="2e1667b5-636b-4c95-a3b3-a8a0dc9f68da" providerId="ADAL" clId="{D724DE94-34E8-334B-8D96-8576EC5733C6}" dt="2024-03-26T05:54:06.372" v="27625" actId="20577"/>
        <pc:sldMkLst>
          <pc:docMk/>
          <pc:sldMk cId="1576784129" sldId="325"/>
        </pc:sldMkLst>
        <pc:spChg chg="mod">
          <ac:chgData name="Binita Gupta (binitag)" userId="2e1667b5-636b-4c95-a3b3-a8a0dc9f68da" providerId="ADAL" clId="{D724DE94-34E8-334B-8D96-8576EC5733C6}" dt="2024-03-26T05:49:44.986" v="27403" actId="20577"/>
          <ac:spMkLst>
            <pc:docMk/>
            <pc:sldMk cId="1576784129" sldId="325"/>
            <ac:spMk id="4097" creationId="{00000000-0000-0000-0000-000000000000}"/>
          </ac:spMkLst>
        </pc:spChg>
        <pc:spChg chg="mod">
          <ac:chgData name="Binita Gupta (binitag)" userId="2e1667b5-636b-4c95-a3b3-a8a0dc9f68da" providerId="ADAL" clId="{D724DE94-34E8-334B-8D96-8576EC5733C6}" dt="2024-03-26T05:54:06.372" v="27625" actId="20577"/>
          <ac:spMkLst>
            <pc:docMk/>
            <pc:sldMk cId="1576784129" sldId="325"/>
            <ac:spMk id="4098" creationId="{00000000-0000-0000-0000-000000000000}"/>
          </ac:spMkLst>
        </pc:spChg>
        <pc:picChg chg="add mod">
          <ac:chgData name="Binita Gupta (binitag)" userId="2e1667b5-636b-4c95-a3b3-a8a0dc9f68da" providerId="ADAL" clId="{D724DE94-34E8-334B-8D96-8576EC5733C6}" dt="2024-03-11T00:18:39.344" v="18887" actId="1076"/>
          <ac:picMkLst>
            <pc:docMk/>
            <pc:sldMk cId="1576784129" sldId="325"/>
            <ac:picMk id="2" creationId="{3304FBA6-6D2F-8D2F-1964-BA2DFB593FB8}"/>
          </ac:picMkLst>
        </pc:picChg>
        <pc:picChg chg="add mod">
          <ac:chgData name="Binita Gupta (binitag)" userId="2e1667b5-636b-4c95-a3b3-a8a0dc9f68da" providerId="ADAL" clId="{D724DE94-34E8-334B-8D96-8576EC5733C6}" dt="2024-03-26T05:52:31.965" v="27506" actId="1076"/>
          <ac:picMkLst>
            <pc:docMk/>
            <pc:sldMk cId="1576784129" sldId="325"/>
            <ac:picMk id="3" creationId="{1660A062-609E-1834-597C-0578143C2DFE}"/>
          </ac:picMkLst>
        </pc:picChg>
      </pc:sldChg>
      <pc:sldChg chg="add del">
        <pc:chgData name="Binita Gupta (binitag)" userId="2e1667b5-636b-4c95-a3b3-a8a0dc9f68da" providerId="ADAL" clId="{D724DE94-34E8-334B-8D96-8576EC5733C6}" dt="2024-03-11T06:42:53.210" v="21917" actId="2696"/>
        <pc:sldMkLst>
          <pc:docMk/>
          <pc:sldMk cId="2380987045" sldId="326"/>
        </pc:sldMkLst>
      </pc:sldChg>
      <pc:sldChg chg="addSp delSp modSp add mod modNotesTx">
        <pc:chgData name="Binita Gupta (binitag)" userId="2e1667b5-636b-4c95-a3b3-a8a0dc9f68da" providerId="ADAL" clId="{D724DE94-34E8-334B-8D96-8576EC5733C6}" dt="2024-03-21T21:17:30.124" v="26621" actId="1076"/>
        <pc:sldMkLst>
          <pc:docMk/>
          <pc:sldMk cId="1480993165" sldId="327"/>
        </pc:sldMkLst>
        <pc:spChg chg="add mod">
          <ac:chgData name="Binita Gupta (binitag)" userId="2e1667b5-636b-4c95-a3b3-a8a0dc9f68da" providerId="ADAL" clId="{D724DE94-34E8-334B-8D96-8576EC5733C6}" dt="2024-03-06T22:47:22.793" v="7425" actId="1076"/>
          <ac:spMkLst>
            <pc:docMk/>
            <pc:sldMk cId="1480993165" sldId="327"/>
            <ac:spMk id="8" creationId="{A81CC0B0-A4CB-619D-D55C-5FC531816177}"/>
          </ac:spMkLst>
        </pc:spChg>
        <pc:spChg chg="add mod">
          <ac:chgData name="Binita Gupta (binitag)" userId="2e1667b5-636b-4c95-a3b3-a8a0dc9f68da" providerId="ADAL" clId="{D724DE94-34E8-334B-8D96-8576EC5733C6}" dt="2024-03-07T00:07:35.311" v="8001"/>
          <ac:spMkLst>
            <pc:docMk/>
            <pc:sldMk cId="1480993165" sldId="327"/>
            <ac:spMk id="12" creationId="{AE202BBC-BCF9-7EE0-95FB-A8C64085D357}"/>
          </ac:spMkLst>
        </pc:spChg>
        <pc:spChg chg="mod">
          <ac:chgData name="Binita Gupta (binitag)" userId="2e1667b5-636b-4c95-a3b3-a8a0dc9f68da" providerId="ADAL" clId="{D724DE94-34E8-334B-8D96-8576EC5733C6}" dt="2024-03-04T16:47:03.492" v="7070" actId="20577"/>
          <ac:spMkLst>
            <pc:docMk/>
            <pc:sldMk cId="1480993165" sldId="327"/>
            <ac:spMk id="4097" creationId="{00000000-0000-0000-0000-000000000000}"/>
          </ac:spMkLst>
        </pc:spChg>
        <pc:spChg chg="mod">
          <ac:chgData name="Binita Gupta (binitag)" userId="2e1667b5-636b-4c95-a3b3-a8a0dc9f68da" providerId="ADAL" clId="{D724DE94-34E8-334B-8D96-8576EC5733C6}" dt="2024-03-21T14:47:59.664" v="24452" actId="14100"/>
          <ac:spMkLst>
            <pc:docMk/>
            <pc:sldMk cId="1480993165" sldId="327"/>
            <ac:spMk id="4098" creationId="{00000000-0000-0000-0000-000000000000}"/>
          </ac:spMkLst>
        </pc:spChg>
        <pc:graphicFrameChg chg="add mod modGraphic">
          <ac:chgData name="Binita Gupta (binitag)" userId="2e1667b5-636b-4c95-a3b3-a8a0dc9f68da" providerId="ADAL" clId="{D724DE94-34E8-334B-8D96-8576EC5733C6}" dt="2024-03-06T22:47:22.793" v="7425" actId="1076"/>
          <ac:graphicFrameMkLst>
            <pc:docMk/>
            <pc:sldMk cId="1480993165" sldId="327"/>
            <ac:graphicFrameMk id="3" creationId="{06ED7728-1C80-7322-5DA8-0139829B77C5}"/>
          </ac:graphicFrameMkLst>
        </pc:graphicFrameChg>
        <pc:graphicFrameChg chg="add mod">
          <ac:chgData name="Binita Gupta (binitag)" userId="2e1667b5-636b-4c95-a3b3-a8a0dc9f68da" providerId="ADAL" clId="{D724DE94-34E8-334B-8D96-8576EC5733C6}" dt="2024-03-07T00:07:35.311" v="8001"/>
          <ac:graphicFrameMkLst>
            <pc:docMk/>
            <pc:sldMk cId="1480993165" sldId="327"/>
            <ac:graphicFrameMk id="11" creationId="{2019562C-2547-6C11-18E6-A78292FEE19A}"/>
          </ac:graphicFrameMkLst>
        </pc:graphicFrameChg>
        <pc:picChg chg="del">
          <ac:chgData name="Binita Gupta (binitag)" userId="2e1667b5-636b-4c95-a3b3-a8a0dc9f68da" providerId="ADAL" clId="{D724DE94-34E8-334B-8D96-8576EC5733C6}" dt="2024-03-04T15:51:59.237" v="5805" actId="478"/>
          <ac:picMkLst>
            <pc:docMk/>
            <pc:sldMk cId="1480993165" sldId="327"/>
            <ac:picMk id="2" creationId="{DD3BE8FC-BEDD-6543-4040-E63FCCE961CE}"/>
          </ac:picMkLst>
        </pc:picChg>
        <pc:picChg chg="add mod">
          <ac:chgData name="Binita Gupta (binitag)" userId="2e1667b5-636b-4c95-a3b3-a8a0dc9f68da" providerId="ADAL" clId="{D724DE94-34E8-334B-8D96-8576EC5733C6}" dt="2024-03-21T15:55:01.288" v="25596" actId="1076"/>
          <ac:picMkLst>
            <pc:docMk/>
            <pc:sldMk cId="1480993165" sldId="327"/>
            <ac:picMk id="2" creationId="{FCEEAADA-3E99-DA84-02D8-E3C5B6E7B36B}"/>
          </ac:picMkLst>
        </pc:picChg>
        <pc:picChg chg="del">
          <ac:chgData name="Binita Gupta (binitag)" userId="2e1667b5-636b-4c95-a3b3-a8a0dc9f68da" providerId="ADAL" clId="{D724DE94-34E8-334B-8D96-8576EC5733C6}" dt="2024-03-04T15:52:04.839" v="5807" actId="478"/>
          <ac:picMkLst>
            <pc:docMk/>
            <pc:sldMk cId="1480993165" sldId="327"/>
            <ac:picMk id="3" creationId="{A17377C9-286B-50A4-89BE-2D179B184CDD}"/>
          </ac:picMkLst>
        </pc:picChg>
        <pc:picChg chg="add del mod">
          <ac:chgData name="Binita Gupta (binitag)" userId="2e1667b5-636b-4c95-a3b3-a8a0dc9f68da" providerId="ADAL" clId="{D724DE94-34E8-334B-8D96-8576EC5733C6}" dt="2024-03-07T03:55:59.465" v="9930" actId="478"/>
          <ac:picMkLst>
            <pc:docMk/>
            <pc:sldMk cId="1480993165" sldId="327"/>
            <ac:picMk id="7" creationId="{1B2154D8-7E41-D666-B804-7E6D742B9EB6}"/>
          </ac:picMkLst>
        </pc:picChg>
        <pc:picChg chg="add del mod">
          <ac:chgData name="Binita Gupta (binitag)" userId="2e1667b5-636b-4c95-a3b3-a8a0dc9f68da" providerId="ADAL" clId="{D724DE94-34E8-334B-8D96-8576EC5733C6}" dt="2024-03-06T22:52:20.258" v="7506" actId="478"/>
          <ac:picMkLst>
            <pc:docMk/>
            <pc:sldMk cId="1480993165" sldId="327"/>
            <ac:picMk id="9" creationId="{9DF15238-DBA8-910C-3058-69CDD375B67E}"/>
          </ac:picMkLst>
        </pc:picChg>
        <pc:picChg chg="add del mod">
          <ac:chgData name="Binita Gupta (binitag)" userId="2e1667b5-636b-4c95-a3b3-a8a0dc9f68da" providerId="ADAL" clId="{D724DE94-34E8-334B-8D96-8576EC5733C6}" dt="2024-03-07T00:07:33.775" v="8000" actId="478"/>
          <ac:picMkLst>
            <pc:docMk/>
            <pc:sldMk cId="1480993165" sldId="327"/>
            <ac:picMk id="10" creationId="{83575EBB-F105-C441-5FD9-5B36422EC441}"/>
          </ac:picMkLst>
        </pc:picChg>
        <pc:picChg chg="add mod">
          <ac:chgData name="Binita Gupta (binitag)" userId="2e1667b5-636b-4c95-a3b3-a8a0dc9f68da" providerId="ADAL" clId="{D724DE94-34E8-334B-8D96-8576EC5733C6}" dt="2024-03-21T21:17:30.124" v="26621" actId="1076"/>
          <ac:picMkLst>
            <pc:docMk/>
            <pc:sldMk cId="1480993165" sldId="327"/>
            <ac:picMk id="13" creationId="{4914C7C3-0031-398F-9539-3F228CE07D4F}"/>
          </ac:picMkLst>
        </pc:picChg>
      </pc:sldChg>
      <pc:sldChg chg="delSp modSp add del mod modNotesTx">
        <pc:chgData name="Binita Gupta (binitag)" userId="2e1667b5-636b-4c95-a3b3-a8a0dc9f68da" providerId="ADAL" clId="{D724DE94-34E8-334B-8D96-8576EC5733C6}" dt="2024-03-11T06:42:24.520" v="21915" actId="2696"/>
        <pc:sldMkLst>
          <pc:docMk/>
          <pc:sldMk cId="134428393" sldId="328"/>
        </pc:sldMkLst>
        <pc:spChg chg="mod">
          <ac:chgData name="Binita Gupta (binitag)" userId="2e1667b5-636b-4c95-a3b3-a8a0dc9f68da" providerId="ADAL" clId="{D724DE94-34E8-334B-8D96-8576EC5733C6}" dt="2024-03-04T08:39:01.753" v="5342" actId="20577"/>
          <ac:spMkLst>
            <pc:docMk/>
            <pc:sldMk cId="134428393" sldId="328"/>
            <ac:spMk id="4097" creationId="{00000000-0000-0000-0000-000000000000}"/>
          </ac:spMkLst>
        </pc:spChg>
        <pc:spChg chg="mod">
          <ac:chgData name="Binita Gupta (binitag)" userId="2e1667b5-636b-4c95-a3b3-a8a0dc9f68da" providerId="ADAL" clId="{D724DE94-34E8-334B-8D96-8576EC5733C6}" dt="2024-03-07T00:23:58.205" v="8785" actId="20577"/>
          <ac:spMkLst>
            <pc:docMk/>
            <pc:sldMk cId="134428393" sldId="328"/>
            <ac:spMk id="4098" creationId="{00000000-0000-0000-0000-000000000000}"/>
          </ac:spMkLst>
        </pc:spChg>
        <pc:picChg chg="del">
          <ac:chgData name="Binita Gupta (binitag)" userId="2e1667b5-636b-4c95-a3b3-a8a0dc9f68da" providerId="ADAL" clId="{D724DE94-34E8-334B-8D96-8576EC5733C6}" dt="2024-03-07T00:08:35.113" v="8011" actId="478"/>
          <ac:picMkLst>
            <pc:docMk/>
            <pc:sldMk cId="134428393" sldId="328"/>
            <ac:picMk id="2" creationId="{DD3BE8FC-BEDD-6543-4040-E63FCCE961CE}"/>
          </ac:picMkLst>
        </pc:picChg>
        <pc:picChg chg="del">
          <ac:chgData name="Binita Gupta (binitag)" userId="2e1667b5-636b-4c95-a3b3-a8a0dc9f68da" providerId="ADAL" clId="{D724DE94-34E8-334B-8D96-8576EC5733C6}" dt="2024-03-07T00:08:37.119" v="8012" actId="478"/>
          <ac:picMkLst>
            <pc:docMk/>
            <pc:sldMk cId="134428393" sldId="328"/>
            <ac:picMk id="3" creationId="{A17377C9-286B-50A4-89BE-2D179B184CDD}"/>
          </ac:picMkLst>
        </pc:picChg>
      </pc:sldChg>
      <pc:sldChg chg="modSp add del mod">
        <pc:chgData name="Binita Gupta (binitag)" userId="2e1667b5-636b-4c95-a3b3-a8a0dc9f68da" providerId="ADAL" clId="{D724DE94-34E8-334B-8D96-8576EC5733C6}" dt="2024-03-11T06:42:46.227" v="21916" actId="2696"/>
        <pc:sldMkLst>
          <pc:docMk/>
          <pc:sldMk cId="1705548914" sldId="329"/>
        </pc:sldMkLst>
        <pc:spChg chg="mod">
          <ac:chgData name="Binita Gupta (binitag)" userId="2e1667b5-636b-4c95-a3b3-a8a0dc9f68da" providerId="ADAL" clId="{D724DE94-34E8-334B-8D96-8576EC5733C6}" dt="2024-03-04T08:43:57.876" v="5693" actId="20577"/>
          <ac:spMkLst>
            <pc:docMk/>
            <pc:sldMk cId="1705548914" sldId="329"/>
            <ac:spMk id="4097" creationId="{00000000-0000-0000-0000-000000000000}"/>
          </ac:spMkLst>
        </pc:spChg>
      </pc:sldChg>
      <pc:sldChg chg="addSp delSp modSp add mod modNotesTx">
        <pc:chgData name="Binita Gupta (binitag)" userId="2e1667b5-636b-4c95-a3b3-a8a0dc9f68da" providerId="ADAL" clId="{D724DE94-34E8-334B-8D96-8576EC5733C6}" dt="2024-03-21T15:02:51.403" v="24581" actId="20577"/>
        <pc:sldMkLst>
          <pc:docMk/>
          <pc:sldMk cId="1173062369" sldId="330"/>
        </pc:sldMkLst>
        <pc:spChg chg="mod">
          <ac:chgData name="Binita Gupta (binitag)" userId="2e1667b5-636b-4c95-a3b3-a8a0dc9f68da" providerId="ADAL" clId="{D724DE94-34E8-334B-8D96-8576EC5733C6}" dt="2024-03-04T16:47:12.008" v="7074" actId="20577"/>
          <ac:spMkLst>
            <pc:docMk/>
            <pc:sldMk cId="1173062369" sldId="330"/>
            <ac:spMk id="4097" creationId="{00000000-0000-0000-0000-000000000000}"/>
          </ac:spMkLst>
        </pc:spChg>
        <pc:spChg chg="mod">
          <ac:chgData name="Binita Gupta (binitag)" userId="2e1667b5-636b-4c95-a3b3-a8a0dc9f68da" providerId="ADAL" clId="{D724DE94-34E8-334B-8D96-8576EC5733C6}" dt="2024-03-21T15:02:51.403" v="24581" actId="20577"/>
          <ac:spMkLst>
            <pc:docMk/>
            <pc:sldMk cId="1173062369" sldId="330"/>
            <ac:spMk id="4098" creationId="{00000000-0000-0000-0000-000000000000}"/>
          </ac:spMkLst>
        </pc:spChg>
        <pc:picChg chg="add mod">
          <ac:chgData name="Binita Gupta (binitag)" userId="2e1667b5-636b-4c95-a3b3-a8a0dc9f68da" providerId="ADAL" clId="{D724DE94-34E8-334B-8D96-8576EC5733C6}" dt="2024-03-11T01:02:09.754" v="19739" actId="571"/>
          <ac:picMkLst>
            <pc:docMk/>
            <pc:sldMk cId="1173062369" sldId="330"/>
            <ac:picMk id="2" creationId="{72AC5E72-D2AB-0B4E-7502-1EFE360E82B0}"/>
          </ac:picMkLst>
        </pc:picChg>
        <pc:picChg chg="add del mod">
          <ac:chgData name="Binita Gupta (binitag)" userId="2e1667b5-636b-4c95-a3b3-a8a0dc9f68da" providerId="ADAL" clId="{D724DE94-34E8-334B-8D96-8576EC5733C6}" dt="2024-03-07T00:04:50.650" v="7950" actId="478"/>
          <ac:picMkLst>
            <pc:docMk/>
            <pc:sldMk cId="1173062369" sldId="330"/>
            <ac:picMk id="2" creationId="{8F20CBC3-5917-5D60-5218-08345D940EA9}"/>
          </ac:picMkLst>
        </pc:picChg>
        <pc:picChg chg="add del mod">
          <ac:chgData name="Binita Gupta (binitag)" userId="2e1667b5-636b-4c95-a3b3-a8a0dc9f68da" providerId="ADAL" clId="{D724DE94-34E8-334B-8D96-8576EC5733C6}" dt="2024-03-21T14:55:39.763" v="24518" actId="478"/>
          <ac:picMkLst>
            <pc:docMk/>
            <pc:sldMk cId="1173062369" sldId="330"/>
            <ac:picMk id="2" creationId="{F095BC45-2294-282C-878E-0FFC9383F888}"/>
          </ac:picMkLst>
        </pc:picChg>
        <pc:picChg chg="add del mod">
          <ac:chgData name="Binita Gupta (binitag)" userId="2e1667b5-636b-4c95-a3b3-a8a0dc9f68da" providerId="ADAL" clId="{D724DE94-34E8-334B-8D96-8576EC5733C6}" dt="2024-03-11T01:02:32.343" v="19749" actId="478"/>
          <ac:picMkLst>
            <pc:docMk/>
            <pc:sldMk cId="1173062369" sldId="330"/>
            <ac:picMk id="3" creationId="{0FB9F51A-DECB-5BAD-0127-C76CDBA8C4E4}"/>
          </ac:picMkLst>
        </pc:picChg>
        <pc:picChg chg="add mod">
          <ac:chgData name="Binita Gupta (binitag)" userId="2e1667b5-636b-4c95-a3b3-a8a0dc9f68da" providerId="ADAL" clId="{D724DE94-34E8-334B-8D96-8576EC5733C6}" dt="2024-03-21T14:56:12.360" v="24522" actId="14100"/>
          <ac:picMkLst>
            <pc:docMk/>
            <pc:sldMk cId="1173062369" sldId="330"/>
            <ac:picMk id="3" creationId="{BDBCE8AD-0927-61D1-0367-2535F6882636}"/>
          </ac:picMkLst>
        </pc:picChg>
        <pc:picChg chg="del">
          <ac:chgData name="Binita Gupta (binitag)" userId="2e1667b5-636b-4c95-a3b3-a8a0dc9f68da" providerId="ADAL" clId="{D724DE94-34E8-334B-8D96-8576EC5733C6}" dt="2024-03-06T20:53:59.554" v="7228" actId="478"/>
          <ac:picMkLst>
            <pc:docMk/>
            <pc:sldMk cId="1173062369" sldId="330"/>
            <ac:picMk id="7" creationId="{1B2154D8-7E41-D666-B804-7E6D742B9EB6}"/>
          </ac:picMkLst>
        </pc:picChg>
        <pc:picChg chg="add del mod">
          <ac:chgData name="Binita Gupta (binitag)" userId="2e1667b5-636b-4c95-a3b3-a8a0dc9f68da" providerId="ADAL" clId="{D724DE94-34E8-334B-8D96-8576EC5733C6}" dt="2024-03-21T14:55:45.344" v="24519" actId="478"/>
          <ac:picMkLst>
            <pc:docMk/>
            <pc:sldMk cId="1173062369" sldId="330"/>
            <ac:picMk id="7" creationId="{A81F40A0-7D4C-7E48-CA8C-8346C362C630}"/>
          </ac:picMkLst>
        </pc:picChg>
      </pc:sldChg>
      <pc:sldChg chg="new del">
        <pc:chgData name="Binita Gupta (binitag)" userId="2e1667b5-636b-4c95-a3b3-a8a0dc9f68da" providerId="ADAL" clId="{D724DE94-34E8-334B-8D96-8576EC5733C6}" dt="2024-03-07T00:05:47.062" v="7998" actId="2696"/>
        <pc:sldMkLst>
          <pc:docMk/>
          <pc:sldMk cId="2926670491" sldId="331"/>
        </pc:sldMkLst>
      </pc:sldChg>
      <pc:sldChg chg="addSp delSp modSp new mod ord modClrScheme chgLayout modNotesTx">
        <pc:chgData name="Binita Gupta (binitag)" userId="2e1667b5-636b-4c95-a3b3-a8a0dc9f68da" providerId="ADAL" clId="{D724DE94-34E8-334B-8D96-8576EC5733C6}" dt="2024-03-21T16:02:04.245" v="25835" actId="1076"/>
        <pc:sldMkLst>
          <pc:docMk/>
          <pc:sldMk cId="3198941726" sldId="331"/>
        </pc:sldMkLst>
        <pc:spChg chg="del">
          <ac:chgData name="Binita Gupta (binitag)" userId="2e1667b5-636b-4c95-a3b3-a8a0dc9f68da" providerId="ADAL" clId="{D724DE94-34E8-334B-8D96-8576EC5733C6}" dt="2024-03-07T06:05:47.515" v="10054" actId="26606"/>
          <ac:spMkLst>
            <pc:docMk/>
            <pc:sldMk cId="3198941726" sldId="331"/>
            <ac:spMk id="2" creationId="{3D937E88-A0B9-9979-BF35-091A5A365A64}"/>
          </ac:spMkLst>
        </pc:spChg>
        <pc:spChg chg="add del mod">
          <ac:chgData name="Binita Gupta (binitag)" userId="2e1667b5-636b-4c95-a3b3-a8a0dc9f68da" providerId="ADAL" clId="{D724DE94-34E8-334B-8D96-8576EC5733C6}" dt="2024-03-11T05:37:43.023" v="20445" actId="478"/>
          <ac:spMkLst>
            <pc:docMk/>
            <pc:sldMk cId="3198941726" sldId="331"/>
            <ac:spMk id="2" creationId="{D1F6F532-5677-4CFD-748A-DF800810987B}"/>
          </ac:spMkLst>
        </pc:spChg>
        <pc:spChg chg="mod ord modVis">
          <ac:chgData name="Binita Gupta (binitag)" userId="2e1667b5-636b-4c95-a3b3-a8a0dc9f68da" providerId="ADAL" clId="{D724DE94-34E8-334B-8D96-8576EC5733C6}" dt="2024-03-07T07:14:46.691" v="10099" actId="26606"/>
          <ac:spMkLst>
            <pc:docMk/>
            <pc:sldMk cId="3198941726" sldId="331"/>
            <ac:spMk id="3" creationId="{C2233ED8-7F8D-4D5E-EF5D-C1534EAAB54F}"/>
          </ac:spMkLst>
        </pc:spChg>
        <pc:spChg chg="mod ord">
          <ac:chgData name="Binita Gupta (binitag)" userId="2e1667b5-636b-4c95-a3b3-a8a0dc9f68da" providerId="ADAL" clId="{D724DE94-34E8-334B-8D96-8576EC5733C6}" dt="2024-03-07T07:14:46.691" v="10099" actId="26606"/>
          <ac:spMkLst>
            <pc:docMk/>
            <pc:sldMk cId="3198941726" sldId="331"/>
            <ac:spMk id="4" creationId="{185FEB1D-061F-73D8-C1F9-4FCAC5EB975F}"/>
          </ac:spMkLst>
        </pc:spChg>
        <pc:spChg chg="mod ord modVis">
          <ac:chgData name="Binita Gupta (binitag)" userId="2e1667b5-636b-4c95-a3b3-a8a0dc9f68da" providerId="ADAL" clId="{D724DE94-34E8-334B-8D96-8576EC5733C6}" dt="2024-03-07T07:14:46.691" v="10099" actId="26606"/>
          <ac:spMkLst>
            <pc:docMk/>
            <pc:sldMk cId="3198941726" sldId="331"/>
            <ac:spMk id="5" creationId="{834C86E4-8125-73FC-2D4E-E44F16BBADDB}"/>
          </ac:spMkLst>
        </pc:spChg>
        <pc:spChg chg="add mod">
          <ac:chgData name="Binita Gupta (binitag)" userId="2e1667b5-636b-4c95-a3b3-a8a0dc9f68da" providerId="ADAL" clId="{D724DE94-34E8-334B-8D96-8576EC5733C6}" dt="2024-03-21T07:23:37.567" v="24437" actId="20577"/>
          <ac:spMkLst>
            <pc:docMk/>
            <pc:sldMk cId="3198941726" sldId="331"/>
            <ac:spMk id="6" creationId="{833EB2E6-323D-BC68-BC4F-15530719E57B}"/>
          </ac:spMkLst>
        </pc:spChg>
        <pc:spChg chg="add mod">
          <ac:chgData name="Binita Gupta (binitag)" userId="2e1667b5-636b-4c95-a3b3-a8a0dc9f68da" providerId="ADAL" clId="{D724DE94-34E8-334B-8D96-8576EC5733C6}" dt="2024-03-21T16:02:04.245" v="25835" actId="1076"/>
          <ac:spMkLst>
            <pc:docMk/>
            <pc:sldMk cId="3198941726" sldId="331"/>
            <ac:spMk id="7" creationId="{2D3A70BC-269D-D30E-68BD-3A7DC8DC72CE}"/>
          </ac:spMkLst>
        </pc:spChg>
        <pc:spChg chg="add del">
          <ac:chgData name="Binita Gupta (binitag)" userId="2e1667b5-636b-4c95-a3b3-a8a0dc9f68da" providerId="ADAL" clId="{D724DE94-34E8-334B-8D96-8576EC5733C6}" dt="2024-03-07T06:06:22.232" v="10057" actId="26606"/>
          <ac:spMkLst>
            <pc:docMk/>
            <pc:sldMk cId="3198941726" sldId="331"/>
            <ac:spMk id="1030" creationId="{0E73FF44-5687-67AD-1812-91E2D8592D02}"/>
          </ac:spMkLst>
        </pc:spChg>
        <pc:spChg chg="add">
          <ac:chgData name="Binita Gupta (binitag)" userId="2e1667b5-636b-4c95-a3b3-a8a0dc9f68da" providerId="ADAL" clId="{D724DE94-34E8-334B-8D96-8576EC5733C6}" dt="2024-03-07T07:14:46.691" v="10099" actId="26606"/>
          <ac:spMkLst>
            <pc:docMk/>
            <pc:sldMk cId="3198941726" sldId="331"/>
            <ac:spMk id="1031" creationId="{FE809FEE-959C-7766-61DF-5950463F8EF7}"/>
          </ac:spMkLst>
        </pc:spChg>
        <pc:spChg chg="add del">
          <ac:chgData name="Binita Gupta (binitag)" userId="2e1667b5-636b-4c95-a3b3-a8a0dc9f68da" providerId="ADAL" clId="{D724DE94-34E8-334B-8D96-8576EC5733C6}" dt="2024-03-07T06:06:22.232" v="10057" actId="26606"/>
          <ac:spMkLst>
            <pc:docMk/>
            <pc:sldMk cId="3198941726" sldId="331"/>
            <ac:spMk id="1032" creationId="{9560A56F-C2A0-48C4-63B5-C4632F4BBE49}"/>
          </ac:spMkLst>
        </pc:spChg>
        <pc:spChg chg="add">
          <ac:chgData name="Binita Gupta (binitag)" userId="2e1667b5-636b-4c95-a3b3-a8a0dc9f68da" providerId="ADAL" clId="{D724DE94-34E8-334B-8D96-8576EC5733C6}" dt="2024-03-07T07:14:46.691" v="10099" actId="26606"/>
          <ac:spMkLst>
            <pc:docMk/>
            <pc:sldMk cId="3198941726" sldId="331"/>
            <ac:spMk id="1033" creationId="{F7C14BB7-B877-355F-2D77-27FD10104813}"/>
          </ac:spMkLst>
        </pc:spChg>
        <pc:spChg chg="add del">
          <ac:chgData name="Binita Gupta (binitag)" userId="2e1667b5-636b-4c95-a3b3-a8a0dc9f68da" providerId="ADAL" clId="{D724DE94-34E8-334B-8D96-8576EC5733C6}" dt="2024-03-07T06:06:22.232" v="10057" actId="26606"/>
          <ac:spMkLst>
            <pc:docMk/>
            <pc:sldMk cId="3198941726" sldId="331"/>
            <ac:spMk id="1034" creationId="{1B1357AB-6498-3F75-1750-99AF731B6A08}"/>
          </ac:spMkLst>
        </pc:spChg>
        <pc:picChg chg="add del mod">
          <ac:chgData name="Binita Gupta (binitag)" userId="2e1667b5-636b-4c95-a3b3-a8a0dc9f68da" providerId="ADAL" clId="{D724DE94-34E8-334B-8D96-8576EC5733C6}" dt="2024-03-11T06:40:39.580" v="21897" actId="478"/>
          <ac:picMkLst>
            <pc:docMk/>
            <pc:sldMk cId="3198941726" sldId="331"/>
            <ac:picMk id="8" creationId="{A1AA367F-0AB4-F073-BFA2-21268177BBD4}"/>
          </ac:picMkLst>
        </pc:picChg>
        <pc:picChg chg="add del mod ord">
          <ac:chgData name="Binita Gupta (binitag)" userId="2e1667b5-636b-4c95-a3b3-a8a0dc9f68da" providerId="ADAL" clId="{D724DE94-34E8-334B-8D96-8576EC5733C6}" dt="2024-03-07T07:14:19.012" v="10097" actId="478"/>
          <ac:picMkLst>
            <pc:docMk/>
            <pc:sldMk cId="3198941726" sldId="331"/>
            <ac:picMk id="1025" creationId="{66054B48-4F1D-2358-C05D-4D5CCB9A452A}"/>
          </ac:picMkLst>
        </pc:picChg>
        <pc:picChg chg="add del mod">
          <ac:chgData name="Binita Gupta (binitag)" userId="2e1667b5-636b-4c95-a3b3-a8a0dc9f68da" providerId="ADAL" clId="{D724DE94-34E8-334B-8D96-8576EC5733C6}" dt="2024-03-11T06:29:39.491" v="21468" actId="478"/>
          <ac:picMkLst>
            <pc:docMk/>
            <pc:sldMk cId="3198941726" sldId="331"/>
            <ac:picMk id="1025" creationId="{C085BE11-6FC8-6DF8-D5C3-92F1E8A9DB2F}"/>
          </ac:picMkLst>
        </pc:picChg>
        <pc:picChg chg="add del mod">
          <ac:chgData name="Binita Gupta (binitag)" userId="2e1667b5-636b-4c95-a3b3-a8a0dc9f68da" providerId="ADAL" clId="{D724DE94-34E8-334B-8D96-8576EC5733C6}" dt="2024-03-11T06:26:38.355" v="21457" actId="478"/>
          <ac:picMkLst>
            <pc:docMk/>
            <pc:sldMk cId="3198941726" sldId="331"/>
            <ac:picMk id="1026" creationId="{108F5ED5-4CEE-5E93-554A-4FDFD929806D}"/>
          </ac:picMkLst>
        </pc:picChg>
        <pc:picChg chg="add mod">
          <ac:chgData name="Binita Gupta (binitag)" userId="2e1667b5-636b-4c95-a3b3-a8a0dc9f68da" providerId="ADAL" clId="{D724DE94-34E8-334B-8D96-8576EC5733C6}" dt="2024-03-21T15:33:57.116" v="25285" actId="14100"/>
          <ac:picMkLst>
            <pc:docMk/>
            <pc:sldMk cId="3198941726" sldId="331"/>
            <ac:picMk id="1027" creationId="{BC44CDCB-CDFD-1A75-1617-3206F12BA48D}"/>
          </ac:picMkLst>
        </pc:picChg>
      </pc:sldChg>
      <pc:sldChg chg="addSp delSp modSp new mod modClrScheme chgLayout">
        <pc:chgData name="Binita Gupta (binitag)" userId="2e1667b5-636b-4c95-a3b3-a8a0dc9f68da" providerId="ADAL" clId="{D724DE94-34E8-334B-8D96-8576EC5733C6}" dt="2024-03-26T06:15:36.523" v="27996" actId="20577"/>
        <pc:sldMkLst>
          <pc:docMk/>
          <pc:sldMk cId="924455651" sldId="332"/>
        </pc:sldMkLst>
        <pc:spChg chg="del">
          <ac:chgData name="Binita Gupta (binitag)" userId="2e1667b5-636b-4c95-a3b3-a8a0dc9f68da" providerId="ADAL" clId="{D724DE94-34E8-334B-8D96-8576EC5733C6}" dt="2024-03-07T07:36:06.289" v="10749" actId="26606"/>
          <ac:spMkLst>
            <pc:docMk/>
            <pc:sldMk cId="924455651" sldId="332"/>
            <ac:spMk id="2" creationId="{25A837A9-6E80-E985-BF0A-EA116D70E2A6}"/>
          </ac:spMkLst>
        </pc:spChg>
        <pc:spChg chg="mod ord">
          <ac:chgData name="Binita Gupta (binitag)" userId="2e1667b5-636b-4c95-a3b3-a8a0dc9f68da" providerId="ADAL" clId="{D724DE94-34E8-334B-8D96-8576EC5733C6}" dt="2024-03-07T07:36:06.289" v="10749" actId="26606"/>
          <ac:spMkLst>
            <pc:docMk/>
            <pc:sldMk cId="924455651" sldId="332"/>
            <ac:spMk id="3" creationId="{CAA6251D-381D-0B94-2FCD-3CCF105ECA11}"/>
          </ac:spMkLst>
        </pc:spChg>
        <pc:spChg chg="mod ord">
          <ac:chgData name="Binita Gupta (binitag)" userId="2e1667b5-636b-4c95-a3b3-a8a0dc9f68da" providerId="ADAL" clId="{D724DE94-34E8-334B-8D96-8576EC5733C6}" dt="2024-03-07T07:36:06.289" v="10749" actId="26606"/>
          <ac:spMkLst>
            <pc:docMk/>
            <pc:sldMk cId="924455651" sldId="332"/>
            <ac:spMk id="4" creationId="{16D209D9-7943-EA72-F391-C5C8B9C7AF7F}"/>
          </ac:spMkLst>
        </pc:spChg>
        <pc:spChg chg="mod ord">
          <ac:chgData name="Binita Gupta (binitag)" userId="2e1667b5-636b-4c95-a3b3-a8a0dc9f68da" providerId="ADAL" clId="{D724DE94-34E8-334B-8D96-8576EC5733C6}" dt="2024-03-07T07:36:06.289" v="10749" actId="26606"/>
          <ac:spMkLst>
            <pc:docMk/>
            <pc:sldMk cId="924455651" sldId="332"/>
            <ac:spMk id="5" creationId="{0BE4D6C9-17A1-24BE-5B9A-450647CF9833}"/>
          </ac:spMkLst>
        </pc:spChg>
        <pc:spChg chg="add mod">
          <ac:chgData name="Binita Gupta (binitag)" userId="2e1667b5-636b-4c95-a3b3-a8a0dc9f68da" providerId="ADAL" clId="{D724DE94-34E8-334B-8D96-8576EC5733C6}" dt="2024-03-26T06:15:36.523" v="27996" actId="20577"/>
          <ac:spMkLst>
            <pc:docMk/>
            <pc:sldMk cId="924455651" sldId="332"/>
            <ac:spMk id="6" creationId="{A2CC2724-5BD8-B34A-3EC6-90A9A9FE4290}"/>
          </ac:spMkLst>
        </pc:spChg>
        <pc:spChg chg="add mod">
          <ac:chgData name="Binita Gupta (binitag)" userId="2e1667b5-636b-4c95-a3b3-a8a0dc9f68da" providerId="ADAL" clId="{D724DE94-34E8-334B-8D96-8576EC5733C6}" dt="2024-03-21T07:23:43.599" v="24441" actId="20577"/>
          <ac:spMkLst>
            <pc:docMk/>
            <pc:sldMk cId="924455651" sldId="332"/>
            <ac:spMk id="2054" creationId="{B0A63A83-AC5C-C568-24F7-27248A982773}"/>
          </ac:spMkLst>
        </pc:spChg>
        <pc:picChg chg="add del mod">
          <ac:chgData name="Binita Gupta (binitag)" userId="2e1667b5-636b-4c95-a3b3-a8a0dc9f68da" providerId="ADAL" clId="{D724DE94-34E8-334B-8D96-8576EC5733C6}" dt="2024-03-11T06:41:14.701" v="21906" actId="478"/>
          <ac:picMkLst>
            <pc:docMk/>
            <pc:sldMk cId="924455651" sldId="332"/>
            <ac:picMk id="2" creationId="{6A35E47F-C178-4B7D-B741-553751E97869}"/>
          </ac:picMkLst>
        </pc:picChg>
        <pc:picChg chg="add del mod">
          <ac:chgData name="Binita Gupta (binitag)" userId="2e1667b5-636b-4c95-a3b3-a8a0dc9f68da" providerId="ADAL" clId="{D724DE94-34E8-334B-8D96-8576EC5733C6}" dt="2024-03-11T06:31:24.207" v="21622" actId="478"/>
          <ac:picMkLst>
            <pc:docMk/>
            <pc:sldMk cId="924455651" sldId="332"/>
            <ac:picMk id="2049" creationId="{22E38453-92B1-0771-F93C-7205CB0CCAA5}"/>
          </ac:picMkLst>
        </pc:picChg>
        <pc:picChg chg="add mod">
          <ac:chgData name="Binita Gupta (binitag)" userId="2e1667b5-636b-4c95-a3b3-a8a0dc9f68da" providerId="ADAL" clId="{D724DE94-34E8-334B-8D96-8576EC5733C6}" dt="2024-03-11T06:41:47.558" v="21914" actId="1076"/>
          <ac:picMkLst>
            <pc:docMk/>
            <pc:sldMk cId="924455651" sldId="332"/>
            <ac:picMk id="2050" creationId="{55548F69-630B-F635-EA25-11E2C919C740}"/>
          </ac:picMkLst>
        </pc:picChg>
      </pc:sldChg>
      <pc:sldChg chg="addSp delSp modSp new mod">
        <pc:chgData name="Binita Gupta (binitag)" userId="2e1667b5-636b-4c95-a3b3-a8a0dc9f68da" providerId="ADAL" clId="{D724DE94-34E8-334B-8D96-8576EC5733C6}" dt="2024-03-26T06:13:09.937" v="27909" actId="20577"/>
        <pc:sldMkLst>
          <pc:docMk/>
          <pc:sldMk cId="655553586" sldId="333"/>
        </pc:sldMkLst>
        <pc:spChg chg="mod">
          <ac:chgData name="Binita Gupta (binitag)" userId="2e1667b5-636b-4c95-a3b3-a8a0dc9f68da" providerId="ADAL" clId="{D724DE94-34E8-334B-8D96-8576EC5733C6}" dt="2024-03-21T07:20:09.891" v="24424" actId="20577"/>
          <ac:spMkLst>
            <pc:docMk/>
            <pc:sldMk cId="655553586" sldId="333"/>
            <ac:spMk id="2" creationId="{03E27F01-A512-4E07-2831-FF184245A5E2}"/>
          </ac:spMkLst>
        </pc:spChg>
        <pc:spChg chg="add del mod">
          <ac:chgData name="Binita Gupta (binitag)" userId="2e1667b5-636b-4c95-a3b3-a8a0dc9f68da" providerId="ADAL" clId="{D724DE94-34E8-334B-8D96-8576EC5733C6}" dt="2024-03-26T06:13:09.937" v="27909" actId="20577"/>
          <ac:spMkLst>
            <pc:docMk/>
            <pc:sldMk cId="655553586" sldId="333"/>
            <ac:spMk id="3" creationId="{CB98F0B9-7D4C-70D3-F26B-19D0039BB899}"/>
          </ac:spMkLst>
        </pc:spChg>
        <pc:spChg chg="add del mod">
          <ac:chgData name="Binita Gupta (binitag)" userId="2e1667b5-636b-4c95-a3b3-a8a0dc9f68da" providerId="ADAL" clId="{D724DE94-34E8-334B-8D96-8576EC5733C6}" dt="2024-03-07T20:11:55.649" v="12893"/>
          <ac:spMkLst>
            <pc:docMk/>
            <pc:sldMk cId="655553586" sldId="333"/>
            <ac:spMk id="7" creationId="{B7AF1627-E9CB-2621-AA69-5048BE7ABB0D}"/>
          </ac:spMkLst>
        </pc:spChg>
        <pc:spChg chg="add del mod">
          <ac:chgData name="Binita Gupta (binitag)" userId="2e1667b5-636b-4c95-a3b3-a8a0dc9f68da" providerId="ADAL" clId="{D724DE94-34E8-334B-8D96-8576EC5733C6}" dt="2024-03-21T15:29:23.607" v="25239" actId="478"/>
          <ac:spMkLst>
            <pc:docMk/>
            <pc:sldMk cId="655553586" sldId="333"/>
            <ac:spMk id="8" creationId="{BD1389DD-DF51-7C11-0DA8-C4E176AEE83B}"/>
          </ac:spMkLst>
        </pc:spChg>
        <pc:spChg chg="add del mod">
          <ac:chgData name="Binita Gupta (binitag)" userId="2e1667b5-636b-4c95-a3b3-a8a0dc9f68da" providerId="ADAL" clId="{D724DE94-34E8-334B-8D96-8576EC5733C6}" dt="2024-03-21T15:29:30.499" v="25241" actId="478"/>
          <ac:spMkLst>
            <pc:docMk/>
            <pc:sldMk cId="655553586" sldId="333"/>
            <ac:spMk id="10" creationId="{CE21C622-752B-B9CE-F24A-B8027A76B757}"/>
          </ac:spMkLst>
        </pc:spChg>
      </pc:sldChg>
      <pc:sldChg chg="modSp new mod">
        <pc:chgData name="Binita Gupta (binitag)" userId="2e1667b5-636b-4c95-a3b3-a8a0dc9f68da" providerId="ADAL" clId="{D724DE94-34E8-334B-8D96-8576EC5733C6}" dt="2024-03-26T06:15:56.508" v="27998" actId="20577"/>
        <pc:sldMkLst>
          <pc:docMk/>
          <pc:sldMk cId="2564882770" sldId="334"/>
        </pc:sldMkLst>
        <pc:spChg chg="mod">
          <ac:chgData name="Binita Gupta (binitag)" userId="2e1667b5-636b-4c95-a3b3-a8a0dc9f68da" providerId="ADAL" clId="{D724DE94-34E8-334B-8D96-8576EC5733C6}" dt="2024-03-07T08:10:16.467" v="12459" actId="20577"/>
          <ac:spMkLst>
            <pc:docMk/>
            <pc:sldMk cId="2564882770" sldId="334"/>
            <ac:spMk id="2" creationId="{5D01EFDD-57BD-3675-7371-0C604B179328}"/>
          </ac:spMkLst>
        </pc:spChg>
        <pc:spChg chg="mod">
          <ac:chgData name="Binita Gupta (binitag)" userId="2e1667b5-636b-4c95-a3b3-a8a0dc9f68da" providerId="ADAL" clId="{D724DE94-34E8-334B-8D96-8576EC5733C6}" dt="2024-03-26T06:15:56.508" v="27998" actId="20577"/>
          <ac:spMkLst>
            <pc:docMk/>
            <pc:sldMk cId="2564882770" sldId="334"/>
            <ac:spMk id="3" creationId="{5BB1305E-5488-E895-4413-A45B07DD009B}"/>
          </ac:spMkLst>
        </pc:spChg>
      </pc:sldChg>
      <pc:sldChg chg="add del">
        <pc:chgData name="Binita Gupta (binitag)" userId="2e1667b5-636b-4c95-a3b3-a8a0dc9f68da" providerId="ADAL" clId="{D724DE94-34E8-334B-8D96-8576EC5733C6}" dt="2024-03-07T20:56:47.013" v="14134" actId="2696"/>
        <pc:sldMkLst>
          <pc:docMk/>
          <pc:sldMk cId="3522356109" sldId="335"/>
        </pc:sldMkLst>
      </pc:sldChg>
      <pc:sldChg chg="modSp new del mod">
        <pc:chgData name="Binita Gupta (binitag)" userId="2e1667b5-636b-4c95-a3b3-a8a0dc9f68da" providerId="ADAL" clId="{D724DE94-34E8-334B-8D96-8576EC5733C6}" dt="2024-03-07T20:56:39.086" v="14133" actId="2696"/>
        <pc:sldMkLst>
          <pc:docMk/>
          <pc:sldMk cId="2303305623" sldId="336"/>
        </pc:sldMkLst>
        <pc:spChg chg="mod">
          <ac:chgData name="Binita Gupta (binitag)" userId="2e1667b5-636b-4c95-a3b3-a8a0dc9f68da" providerId="ADAL" clId="{D724DE94-34E8-334B-8D96-8576EC5733C6}" dt="2024-03-07T19:56:30.069" v="12845"/>
          <ac:spMkLst>
            <pc:docMk/>
            <pc:sldMk cId="2303305623" sldId="336"/>
            <ac:spMk id="2" creationId="{5A97BEDD-FB6A-69CF-B359-F134553AB05E}"/>
          </ac:spMkLst>
        </pc:spChg>
        <pc:spChg chg="mod">
          <ac:chgData name="Binita Gupta (binitag)" userId="2e1667b5-636b-4c95-a3b3-a8a0dc9f68da" providerId="ADAL" clId="{D724DE94-34E8-334B-8D96-8576EC5733C6}" dt="2024-03-07T19:56:38.870" v="12846"/>
          <ac:spMkLst>
            <pc:docMk/>
            <pc:sldMk cId="2303305623" sldId="336"/>
            <ac:spMk id="3" creationId="{8116BEFB-28ED-B3E4-F20B-40CFB8D634BD}"/>
          </ac:spMkLst>
        </pc:spChg>
        <pc:spChg chg="mod">
          <ac:chgData name="Binita Gupta (binitag)" userId="2e1667b5-636b-4c95-a3b3-a8a0dc9f68da" providerId="ADAL" clId="{D724DE94-34E8-334B-8D96-8576EC5733C6}" dt="2024-03-07T19:56:46.901" v="12869" actId="20577"/>
          <ac:spMkLst>
            <pc:docMk/>
            <pc:sldMk cId="2303305623" sldId="336"/>
            <ac:spMk id="4" creationId="{0C068882-B598-3AAF-1B80-FD8C6168FC0D}"/>
          </ac:spMkLst>
        </pc:spChg>
      </pc:sldChg>
      <pc:sldChg chg="modSp add mod ord">
        <pc:chgData name="Binita Gupta (binitag)" userId="2e1667b5-636b-4c95-a3b3-a8a0dc9f68da" providerId="ADAL" clId="{D724DE94-34E8-334B-8D96-8576EC5733C6}" dt="2024-03-21T15:18:51.698" v="24955" actId="20577"/>
        <pc:sldMkLst>
          <pc:docMk/>
          <pc:sldMk cId="1081881342" sldId="337"/>
        </pc:sldMkLst>
        <pc:spChg chg="mod">
          <ac:chgData name="Binita Gupta (binitag)" userId="2e1667b5-636b-4c95-a3b3-a8a0dc9f68da" providerId="ADAL" clId="{D724DE94-34E8-334B-8D96-8576EC5733C6}" dt="2024-03-21T07:20:04.490" v="24420" actId="20577"/>
          <ac:spMkLst>
            <pc:docMk/>
            <pc:sldMk cId="1081881342" sldId="337"/>
            <ac:spMk id="2" creationId="{03E27F01-A512-4E07-2831-FF184245A5E2}"/>
          </ac:spMkLst>
        </pc:spChg>
        <pc:spChg chg="mod">
          <ac:chgData name="Binita Gupta (binitag)" userId="2e1667b5-636b-4c95-a3b3-a8a0dc9f68da" providerId="ADAL" clId="{D724DE94-34E8-334B-8D96-8576EC5733C6}" dt="2024-03-21T15:18:51.698" v="24955" actId="20577"/>
          <ac:spMkLst>
            <pc:docMk/>
            <pc:sldMk cId="1081881342" sldId="337"/>
            <ac:spMk id="3" creationId="{CB98F0B9-7D4C-70D3-F26B-19D0039BB899}"/>
          </ac:spMkLst>
        </pc:spChg>
      </pc:sldChg>
      <pc:sldChg chg="modSp add del mod">
        <pc:chgData name="Binita Gupta (binitag)" userId="2e1667b5-636b-4c95-a3b3-a8a0dc9f68da" providerId="ADAL" clId="{D724DE94-34E8-334B-8D96-8576EC5733C6}" dt="2024-03-10T19:05:34.525" v="16301" actId="2696"/>
        <pc:sldMkLst>
          <pc:docMk/>
          <pc:sldMk cId="892000583" sldId="338"/>
        </pc:sldMkLst>
        <pc:spChg chg="mod">
          <ac:chgData name="Binita Gupta (binitag)" userId="2e1667b5-636b-4c95-a3b3-a8a0dc9f68da" providerId="ADAL" clId="{D724DE94-34E8-334B-8D96-8576EC5733C6}" dt="2024-03-10T17:43:38.031" v="16266" actId="20577"/>
          <ac:spMkLst>
            <pc:docMk/>
            <pc:sldMk cId="892000583" sldId="338"/>
            <ac:spMk id="55" creationId="{96D2C55F-90D8-3220-7957-EC90257DC770}"/>
          </ac:spMkLst>
        </pc:spChg>
      </pc:sldChg>
      <pc:sldChg chg="addSp delSp modSp new mod ord modNotesTx">
        <pc:chgData name="Binita Gupta (binitag)" userId="2e1667b5-636b-4c95-a3b3-a8a0dc9f68da" providerId="ADAL" clId="{D724DE94-34E8-334B-8D96-8576EC5733C6}" dt="2024-03-26T04:45:50.610" v="26647" actId="20578"/>
        <pc:sldMkLst>
          <pc:docMk/>
          <pc:sldMk cId="3207304638" sldId="339"/>
        </pc:sldMkLst>
        <pc:spChg chg="mod">
          <ac:chgData name="Binita Gupta (binitag)" userId="2e1667b5-636b-4c95-a3b3-a8a0dc9f68da" providerId="ADAL" clId="{D724DE94-34E8-334B-8D96-8576EC5733C6}" dt="2024-03-10T19:05:21.210" v="16298" actId="20577"/>
          <ac:spMkLst>
            <pc:docMk/>
            <pc:sldMk cId="3207304638" sldId="339"/>
            <ac:spMk id="2" creationId="{9F725631-3571-5E57-AC29-24E913C97B24}"/>
          </ac:spMkLst>
        </pc:spChg>
        <pc:spChg chg="add mod">
          <ac:chgData name="Binita Gupta (binitag)" userId="2e1667b5-636b-4c95-a3b3-a8a0dc9f68da" providerId="ADAL" clId="{D724DE94-34E8-334B-8D96-8576EC5733C6}" dt="2024-03-21T05:59:30.269" v="23359" actId="1076"/>
          <ac:spMkLst>
            <pc:docMk/>
            <pc:sldMk cId="3207304638" sldId="339"/>
            <ac:spMk id="8" creationId="{F74D0BD9-BECA-81FA-FCE4-F1E1A189C62A}"/>
          </ac:spMkLst>
        </pc:spChg>
        <pc:picChg chg="add del mod">
          <ac:chgData name="Binita Gupta (binitag)" userId="2e1667b5-636b-4c95-a3b3-a8a0dc9f68da" providerId="ADAL" clId="{D724DE94-34E8-334B-8D96-8576EC5733C6}" dt="2024-03-21T04:43:02.757" v="22029" actId="478"/>
          <ac:picMkLst>
            <pc:docMk/>
            <pc:sldMk cId="3207304638" sldId="339"/>
            <ac:picMk id="6" creationId="{F886C536-9409-DA66-FDDC-61BBDA7782D7}"/>
          </ac:picMkLst>
        </pc:picChg>
        <pc:picChg chg="add mod">
          <ac:chgData name="Binita Gupta (binitag)" userId="2e1667b5-636b-4c95-a3b3-a8a0dc9f68da" providerId="ADAL" clId="{D724DE94-34E8-334B-8D96-8576EC5733C6}" dt="2024-03-21T19:33:39.101" v="26584" actId="14100"/>
          <ac:picMkLst>
            <pc:docMk/>
            <pc:sldMk cId="3207304638" sldId="339"/>
            <ac:picMk id="7" creationId="{98178933-1D39-8CD5-4BEC-119CA10A89B1}"/>
          </ac:picMkLst>
        </pc:picChg>
      </pc:sldChg>
      <pc:sldChg chg="modSp new mod">
        <pc:chgData name="Binita Gupta (binitag)" userId="2e1667b5-636b-4c95-a3b3-a8a0dc9f68da" providerId="ADAL" clId="{D724DE94-34E8-334B-8D96-8576EC5733C6}" dt="2024-03-21T07:21:46.922" v="24425" actId="403"/>
        <pc:sldMkLst>
          <pc:docMk/>
          <pc:sldMk cId="685976063" sldId="340"/>
        </pc:sldMkLst>
        <pc:spChg chg="mod">
          <ac:chgData name="Binita Gupta (binitag)" userId="2e1667b5-636b-4c95-a3b3-a8a0dc9f68da" providerId="ADAL" clId="{D724DE94-34E8-334B-8D96-8576EC5733C6}" dt="2024-03-10T23:18:01.913" v="16781" actId="20577"/>
          <ac:spMkLst>
            <pc:docMk/>
            <pc:sldMk cId="685976063" sldId="340"/>
            <ac:spMk id="2" creationId="{CC292126-947A-C4AC-36C0-3CA9A47DF455}"/>
          </ac:spMkLst>
        </pc:spChg>
        <pc:spChg chg="mod">
          <ac:chgData name="Binita Gupta (binitag)" userId="2e1667b5-636b-4c95-a3b3-a8a0dc9f68da" providerId="ADAL" clId="{D724DE94-34E8-334B-8D96-8576EC5733C6}" dt="2024-03-21T07:21:46.922" v="24425" actId="403"/>
          <ac:spMkLst>
            <pc:docMk/>
            <pc:sldMk cId="685976063" sldId="340"/>
            <ac:spMk id="3" creationId="{D46B1C8A-21BA-F012-FA1A-6F5565C2893E}"/>
          </ac:spMkLst>
        </pc:spChg>
      </pc:sldChg>
      <pc:sldChg chg="modSp add mod modNotesTx">
        <pc:chgData name="Binita Gupta (binitag)" userId="2e1667b5-636b-4c95-a3b3-a8a0dc9f68da" providerId="ADAL" clId="{D724DE94-34E8-334B-8D96-8576EC5733C6}" dt="2024-03-26T05:50:46.397" v="27413" actId="1076"/>
        <pc:sldMkLst>
          <pc:docMk/>
          <pc:sldMk cId="3247217224" sldId="341"/>
        </pc:sldMkLst>
        <pc:spChg chg="mod">
          <ac:chgData name="Binita Gupta (binitag)" userId="2e1667b5-636b-4c95-a3b3-a8a0dc9f68da" providerId="ADAL" clId="{D724DE94-34E8-334B-8D96-8576EC5733C6}" dt="2024-03-26T05:50:46.397" v="27413" actId="1076"/>
          <ac:spMkLst>
            <pc:docMk/>
            <pc:sldMk cId="3247217224" sldId="341"/>
            <ac:spMk id="4097" creationId="{00000000-0000-0000-0000-000000000000}"/>
          </ac:spMkLst>
        </pc:spChg>
        <pc:spChg chg="mod">
          <ac:chgData name="Binita Gupta (binitag)" userId="2e1667b5-636b-4c95-a3b3-a8a0dc9f68da" providerId="ADAL" clId="{D724DE94-34E8-334B-8D96-8576EC5733C6}" dt="2024-03-26T05:50:43.634" v="27412" actId="1076"/>
          <ac:spMkLst>
            <pc:docMk/>
            <pc:sldMk cId="3247217224" sldId="341"/>
            <ac:spMk id="4098" creationId="{00000000-0000-0000-0000-000000000000}"/>
          </ac:spMkLst>
        </pc:spChg>
      </pc:sldChg>
      <pc:sldChg chg="addSp delSp modSp add mod">
        <pc:chgData name="Binita Gupta (binitag)" userId="2e1667b5-636b-4c95-a3b3-a8a0dc9f68da" providerId="ADAL" clId="{D724DE94-34E8-334B-8D96-8576EC5733C6}" dt="2024-03-26T06:01:53.880" v="27855" actId="20577"/>
        <pc:sldMkLst>
          <pc:docMk/>
          <pc:sldMk cId="3139310268" sldId="342"/>
        </pc:sldMkLst>
        <pc:spChg chg="add mod">
          <ac:chgData name="Binita Gupta (binitag)" userId="2e1667b5-636b-4c95-a3b3-a8a0dc9f68da" providerId="ADAL" clId="{D724DE94-34E8-334B-8D96-8576EC5733C6}" dt="2024-03-26T05:10:05.705" v="26857"/>
          <ac:spMkLst>
            <pc:docMk/>
            <pc:sldMk cId="3139310268" sldId="342"/>
            <ac:spMk id="7" creationId="{9A5EBB40-7C3D-FBA9-B351-E9E1D1468A02}"/>
          </ac:spMkLst>
        </pc:spChg>
        <pc:spChg chg="add mod">
          <ac:chgData name="Binita Gupta (binitag)" userId="2e1667b5-636b-4c95-a3b3-a8a0dc9f68da" providerId="ADAL" clId="{D724DE94-34E8-334B-8D96-8576EC5733C6}" dt="2024-03-26T05:10:05.705" v="26857"/>
          <ac:spMkLst>
            <pc:docMk/>
            <pc:sldMk cId="3139310268" sldId="342"/>
            <ac:spMk id="10" creationId="{55A9B54D-F8B3-A16C-B4A9-81C5106DF7FE}"/>
          </ac:spMkLst>
        </pc:spChg>
        <pc:spChg chg="add mod">
          <ac:chgData name="Binita Gupta (binitag)" userId="2e1667b5-636b-4c95-a3b3-a8a0dc9f68da" providerId="ADAL" clId="{D724DE94-34E8-334B-8D96-8576EC5733C6}" dt="2024-03-26T05:10:05.705" v="26857"/>
          <ac:spMkLst>
            <pc:docMk/>
            <pc:sldMk cId="3139310268" sldId="342"/>
            <ac:spMk id="11" creationId="{3B8012A7-1CB0-5B61-C8A1-F0B22A595E0F}"/>
          </ac:spMkLst>
        </pc:spChg>
        <pc:spChg chg="add mod">
          <ac:chgData name="Binita Gupta (binitag)" userId="2e1667b5-636b-4c95-a3b3-a8a0dc9f68da" providerId="ADAL" clId="{D724DE94-34E8-334B-8D96-8576EC5733C6}" dt="2024-03-26T05:10:05.705" v="26857"/>
          <ac:spMkLst>
            <pc:docMk/>
            <pc:sldMk cId="3139310268" sldId="342"/>
            <ac:spMk id="12" creationId="{CF81BA2B-323D-2AB9-1A7F-44D84A1F96DA}"/>
          </ac:spMkLst>
        </pc:spChg>
        <pc:spChg chg="add mod">
          <ac:chgData name="Binita Gupta (binitag)" userId="2e1667b5-636b-4c95-a3b3-a8a0dc9f68da" providerId="ADAL" clId="{D724DE94-34E8-334B-8D96-8576EC5733C6}" dt="2024-03-26T05:10:05.705" v="26857"/>
          <ac:spMkLst>
            <pc:docMk/>
            <pc:sldMk cId="3139310268" sldId="342"/>
            <ac:spMk id="17" creationId="{96C706C9-B4B3-DAD9-D56B-FBED8EE5F5B3}"/>
          </ac:spMkLst>
        </pc:spChg>
        <pc:spChg chg="add mod">
          <ac:chgData name="Binita Gupta (binitag)" userId="2e1667b5-636b-4c95-a3b3-a8a0dc9f68da" providerId="ADAL" clId="{D724DE94-34E8-334B-8D96-8576EC5733C6}" dt="2024-03-26T05:10:05.705" v="26857"/>
          <ac:spMkLst>
            <pc:docMk/>
            <pc:sldMk cId="3139310268" sldId="342"/>
            <ac:spMk id="18" creationId="{42229CFD-076F-0047-5D52-CF0FA15089D3}"/>
          </ac:spMkLst>
        </pc:spChg>
        <pc:spChg chg="add mod">
          <ac:chgData name="Binita Gupta (binitag)" userId="2e1667b5-636b-4c95-a3b3-a8a0dc9f68da" providerId="ADAL" clId="{D724DE94-34E8-334B-8D96-8576EC5733C6}" dt="2024-03-26T05:10:05.705" v="26857"/>
          <ac:spMkLst>
            <pc:docMk/>
            <pc:sldMk cId="3139310268" sldId="342"/>
            <ac:spMk id="20" creationId="{1EF33E2A-5FA7-2300-A18F-B16A12E37B82}"/>
          </ac:spMkLst>
        </pc:spChg>
        <pc:spChg chg="add del mod">
          <ac:chgData name="Binita Gupta (binitag)" userId="2e1667b5-636b-4c95-a3b3-a8a0dc9f68da" providerId="ADAL" clId="{D724DE94-34E8-334B-8D96-8576EC5733C6}" dt="2024-03-26T05:57:25.771" v="27657" actId="478"/>
          <ac:spMkLst>
            <pc:docMk/>
            <pc:sldMk cId="3139310268" sldId="342"/>
            <ac:spMk id="26" creationId="{EFFD6F3F-635E-A481-BC18-A03357C30D72}"/>
          </ac:spMkLst>
        </pc:spChg>
        <pc:spChg chg="add mod">
          <ac:chgData name="Binita Gupta (binitag)" userId="2e1667b5-636b-4c95-a3b3-a8a0dc9f68da" providerId="ADAL" clId="{D724DE94-34E8-334B-8D96-8576EC5733C6}" dt="2024-03-26T05:57:29.155" v="27658" actId="1076"/>
          <ac:spMkLst>
            <pc:docMk/>
            <pc:sldMk cId="3139310268" sldId="342"/>
            <ac:spMk id="27" creationId="{D9742403-B702-DAF9-066C-4747678DA43E}"/>
          </ac:spMkLst>
        </pc:spChg>
        <pc:spChg chg="add mod">
          <ac:chgData name="Binita Gupta (binitag)" userId="2e1667b5-636b-4c95-a3b3-a8a0dc9f68da" providerId="ADAL" clId="{D724DE94-34E8-334B-8D96-8576EC5733C6}" dt="2024-03-26T05:57:36.789" v="27661" actId="20577"/>
          <ac:spMkLst>
            <pc:docMk/>
            <pc:sldMk cId="3139310268" sldId="342"/>
            <ac:spMk id="28" creationId="{0FD00EBC-E331-33B9-5670-521078FB85DD}"/>
          </ac:spMkLst>
        </pc:spChg>
        <pc:spChg chg="add mod">
          <ac:chgData name="Binita Gupta (binitag)" userId="2e1667b5-636b-4c95-a3b3-a8a0dc9f68da" providerId="ADAL" clId="{D724DE94-34E8-334B-8D96-8576EC5733C6}" dt="2024-03-26T05:57:45.032" v="27664" actId="20577"/>
          <ac:spMkLst>
            <pc:docMk/>
            <pc:sldMk cId="3139310268" sldId="342"/>
            <ac:spMk id="29" creationId="{1196105E-06FF-3421-7A04-69778C6FFBB1}"/>
          </ac:spMkLst>
        </pc:spChg>
        <pc:spChg chg="mod">
          <ac:chgData name="Binita Gupta (binitag)" userId="2e1667b5-636b-4c95-a3b3-a8a0dc9f68da" providerId="ADAL" clId="{D724DE94-34E8-334B-8D96-8576EC5733C6}" dt="2024-03-26T06:00:31.518" v="27839" actId="14100"/>
          <ac:spMkLst>
            <pc:docMk/>
            <pc:sldMk cId="3139310268" sldId="342"/>
            <ac:spMk id="4097" creationId="{00000000-0000-0000-0000-000000000000}"/>
          </ac:spMkLst>
        </pc:spChg>
        <pc:spChg chg="mod">
          <ac:chgData name="Binita Gupta (binitag)" userId="2e1667b5-636b-4c95-a3b3-a8a0dc9f68da" providerId="ADAL" clId="{D724DE94-34E8-334B-8D96-8576EC5733C6}" dt="2024-03-26T06:01:53.880" v="27855" actId="20577"/>
          <ac:spMkLst>
            <pc:docMk/>
            <pc:sldMk cId="3139310268" sldId="342"/>
            <ac:spMk id="4098" creationId="{00000000-0000-0000-0000-000000000000}"/>
          </ac:spMkLst>
        </pc:spChg>
        <pc:picChg chg="del">
          <ac:chgData name="Binita Gupta (binitag)" userId="2e1667b5-636b-4c95-a3b3-a8a0dc9f68da" providerId="ADAL" clId="{D724DE94-34E8-334B-8D96-8576EC5733C6}" dt="2024-03-21T06:39:30.497" v="23896" actId="478"/>
          <ac:picMkLst>
            <pc:docMk/>
            <pc:sldMk cId="3139310268" sldId="342"/>
            <ac:picMk id="2" creationId="{6C008C01-C9B8-728F-DA37-35BAE8952D14}"/>
          </ac:picMkLst>
        </pc:picChg>
        <pc:picChg chg="add del mod">
          <ac:chgData name="Binita Gupta (binitag)" userId="2e1667b5-636b-4c95-a3b3-a8a0dc9f68da" providerId="ADAL" clId="{D724DE94-34E8-334B-8D96-8576EC5733C6}" dt="2024-03-26T05:11:13.898" v="26868" actId="478"/>
          <ac:picMkLst>
            <pc:docMk/>
            <pc:sldMk cId="3139310268" sldId="342"/>
            <ac:picMk id="2" creationId="{F615CDA2-0486-C238-B086-C38E17AC505B}"/>
          </ac:picMkLst>
        </pc:picChg>
        <pc:picChg chg="add del mod">
          <ac:chgData name="Binita Gupta (binitag)" userId="2e1667b5-636b-4c95-a3b3-a8a0dc9f68da" providerId="ADAL" clId="{D724DE94-34E8-334B-8D96-8576EC5733C6}" dt="2024-03-26T05:10:03.608" v="26856" actId="478"/>
          <ac:picMkLst>
            <pc:docMk/>
            <pc:sldMk cId="3139310268" sldId="342"/>
            <ac:picMk id="3" creationId="{DD43D586-5E4C-51FA-8AAB-381F2E7C38EC}"/>
          </ac:picMkLst>
        </pc:picChg>
        <pc:picChg chg="del">
          <ac:chgData name="Binita Gupta (binitag)" userId="2e1667b5-636b-4c95-a3b3-a8a0dc9f68da" providerId="ADAL" clId="{D724DE94-34E8-334B-8D96-8576EC5733C6}" dt="2024-03-21T06:41:13.349" v="24036" actId="478"/>
          <ac:picMkLst>
            <pc:docMk/>
            <pc:sldMk cId="3139310268" sldId="342"/>
            <ac:picMk id="7" creationId="{7AE51B4D-249A-B1CD-2850-7CE0D79C1A45}"/>
          </ac:picMkLst>
        </pc:picChg>
        <pc:picChg chg="add del mod">
          <ac:chgData name="Binita Gupta (binitag)" userId="2e1667b5-636b-4c95-a3b3-a8a0dc9f68da" providerId="ADAL" clId="{D724DE94-34E8-334B-8D96-8576EC5733C6}" dt="2024-03-26T05:10:47.751" v="26864" actId="478"/>
          <ac:picMkLst>
            <pc:docMk/>
            <pc:sldMk cId="3139310268" sldId="342"/>
            <ac:picMk id="8" creationId="{2F767B5B-30AB-49D0-9A93-95260B1B1A6C}"/>
          </ac:picMkLst>
        </pc:picChg>
        <pc:picChg chg="add mod">
          <ac:chgData name="Binita Gupta (binitag)" userId="2e1667b5-636b-4c95-a3b3-a8a0dc9f68da" providerId="ADAL" clId="{D724DE94-34E8-334B-8D96-8576EC5733C6}" dt="2024-03-26T06:01:31.365" v="27850" actId="1076"/>
          <ac:picMkLst>
            <pc:docMk/>
            <pc:sldMk cId="3139310268" sldId="342"/>
            <ac:picMk id="9" creationId="{67052874-F314-B117-6736-E4458386BA51}"/>
          </ac:picMkLst>
        </pc:picChg>
        <pc:picChg chg="del mod">
          <ac:chgData name="Binita Gupta (binitag)" userId="2e1667b5-636b-4c95-a3b3-a8a0dc9f68da" providerId="ADAL" clId="{D724DE94-34E8-334B-8D96-8576EC5733C6}" dt="2024-03-21T15:46:09.108" v="25371" actId="478"/>
          <ac:picMkLst>
            <pc:docMk/>
            <pc:sldMk cId="3139310268" sldId="342"/>
            <ac:picMk id="12" creationId="{ECC430C3-402E-6D1F-4622-9474BB9D868B}"/>
          </ac:picMkLst>
        </pc:picChg>
        <pc:picChg chg="add">
          <ac:chgData name="Binita Gupta (binitag)" userId="2e1667b5-636b-4c95-a3b3-a8a0dc9f68da" providerId="ADAL" clId="{D724DE94-34E8-334B-8D96-8576EC5733C6}" dt="2024-03-26T05:10:11.941" v="26858"/>
          <ac:picMkLst>
            <pc:docMk/>
            <pc:sldMk cId="3139310268" sldId="342"/>
            <ac:picMk id="21" creationId="{842B29E4-9C58-1634-586B-DACA89A44B92}"/>
          </ac:picMkLst>
        </pc:picChg>
        <pc:picChg chg="add mod">
          <ac:chgData name="Binita Gupta (binitag)" userId="2e1667b5-636b-4c95-a3b3-a8a0dc9f68da" providerId="ADAL" clId="{D724DE94-34E8-334B-8D96-8576EC5733C6}" dt="2024-03-26T05:12:30.508" v="26877" actId="14100"/>
          <ac:picMkLst>
            <pc:docMk/>
            <pc:sldMk cId="3139310268" sldId="342"/>
            <ac:picMk id="22" creationId="{C41F6A8B-F774-86E8-CDDA-092D64F5F716}"/>
          </ac:picMkLst>
        </pc:picChg>
        <pc:picChg chg="add mod">
          <ac:chgData name="Binita Gupta (binitag)" userId="2e1667b5-636b-4c95-a3b3-a8a0dc9f68da" providerId="ADAL" clId="{D724DE94-34E8-334B-8D96-8576EC5733C6}" dt="2024-03-26T05:12:38.307" v="26879" actId="1076"/>
          <ac:picMkLst>
            <pc:docMk/>
            <pc:sldMk cId="3139310268" sldId="342"/>
            <ac:picMk id="23" creationId="{267428B6-E06B-9745-3124-3FEB83B15181}"/>
          </ac:picMkLst>
        </pc:picChg>
        <pc:picChg chg="add mod">
          <ac:chgData name="Binita Gupta (binitag)" userId="2e1667b5-636b-4c95-a3b3-a8a0dc9f68da" providerId="ADAL" clId="{D724DE94-34E8-334B-8D96-8576EC5733C6}" dt="2024-03-26T05:11:33.797" v="26871" actId="14100"/>
          <ac:picMkLst>
            <pc:docMk/>
            <pc:sldMk cId="3139310268" sldId="342"/>
            <ac:picMk id="24" creationId="{846A5FA9-ED57-3A1A-4085-4C22A9807426}"/>
          </ac:picMkLst>
        </pc:picChg>
        <pc:picChg chg="add mod">
          <ac:chgData name="Binita Gupta (binitag)" userId="2e1667b5-636b-4c95-a3b3-a8a0dc9f68da" providerId="ADAL" clId="{D724DE94-34E8-334B-8D96-8576EC5733C6}" dt="2024-03-26T05:12:55.317" v="26882" actId="1076"/>
          <ac:picMkLst>
            <pc:docMk/>
            <pc:sldMk cId="3139310268" sldId="342"/>
            <ac:picMk id="25" creationId="{EA626896-52BC-0060-5D5D-4C41193F6E5D}"/>
          </ac:picMkLst>
        </pc:picChg>
        <pc:cxnChg chg="add mod">
          <ac:chgData name="Binita Gupta (binitag)" userId="2e1667b5-636b-4c95-a3b3-a8a0dc9f68da" providerId="ADAL" clId="{D724DE94-34E8-334B-8D96-8576EC5733C6}" dt="2024-03-26T05:10:05.705" v="26857"/>
          <ac:cxnSpMkLst>
            <pc:docMk/>
            <pc:sldMk cId="3139310268" sldId="342"/>
            <ac:cxnSpMk id="13" creationId="{5E5E7AC4-4621-AEB0-27E6-B964B40DE2D9}"/>
          </ac:cxnSpMkLst>
        </pc:cxnChg>
        <pc:cxnChg chg="add mod">
          <ac:chgData name="Binita Gupta (binitag)" userId="2e1667b5-636b-4c95-a3b3-a8a0dc9f68da" providerId="ADAL" clId="{D724DE94-34E8-334B-8D96-8576EC5733C6}" dt="2024-03-26T05:10:05.705" v="26857"/>
          <ac:cxnSpMkLst>
            <pc:docMk/>
            <pc:sldMk cId="3139310268" sldId="342"/>
            <ac:cxnSpMk id="14" creationId="{E9D8B8A8-611A-3758-78A5-BC303B348A31}"/>
          </ac:cxnSpMkLst>
        </pc:cxnChg>
        <pc:cxnChg chg="add mod">
          <ac:chgData name="Binita Gupta (binitag)" userId="2e1667b5-636b-4c95-a3b3-a8a0dc9f68da" providerId="ADAL" clId="{D724DE94-34E8-334B-8D96-8576EC5733C6}" dt="2024-03-26T05:10:05.705" v="26857"/>
          <ac:cxnSpMkLst>
            <pc:docMk/>
            <pc:sldMk cId="3139310268" sldId="342"/>
            <ac:cxnSpMk id="15" creationId="{7B365C89-E340-E454-699D-0A9DA3678603}"/>
          </ac:cxnSpMkLst>
        </pc:cxnChg>
        <pc:cxnChg chg="add mod">
          <ac:chgData name="Binita Gupta (binitag)" userId="2e1667b5-636b-4c95-a3b3-a8a0dc9f68da" providerId="ADAL" clId="{D724DE94-34E8-334B-8D96-8576EC5733C6}" dt="2024-03-26T05:10:05.705" v="26857"/>
          <ac:cxnSpMkLst>
            <pc:docMk/>
            <pc:sldMk cId="3139310268" sldId="342"/>
            <ac:cxnSpMk id="16" creationId="{8A71FCA3-F034-A099-5449-E38ECB27158B}"/>
          </ac:cxnSpMkLst>
        </pc:cxnChg>
        <pc:cxnChg chg="add mod">
          <ac:chgData name="Binita Gupta (binitag)" userId="2e1667b5-636b-4c95-a3b3-a8a0dc9f68da" providerId="ADAL" clId="{D724DE94-34E8-334B-8D96-8576EC5733C6}" dt="2024-03-26T05:10:05.705" v="26857"/>
          <ac:cxnSpMkLst>
            <pc:docMk/>
            <pc:sldMk cId="3139310268" sldId="342"/>
            <ac:cxnSpMk id="19" creationId="{E58056FD-05DE-6274-84A0-FDD6E9C8494C}"/>
          </ac:cxnSpMkLst>
        </pc:cxnChg>
      </pc:sldChg>
      <pc:sldChg chg="add del">
        <pc:chgData name="Binita Gupta (binitag)" userId="2e1667b5-636b-4c95-a3b3-a8a0dc9f68da" providerId="ADAL" clId="{D724DE94-34E8-334B-8D96-8576EC5733C6}" dt="2024-03-11T00:56:22.175" v="19610" actId="2696"/>
        <pc:sldMkLst>
          <pc:docMk/>
          <pc:sldMk cId="3249386914" sldId="342"/>
        </pc:sldMkLst>
      </pc:sldChg>
      <pc:sldChg chg="modSp add del mod">
        <pc:chgData name="Binita Gupta (binitag)" userId="2e1667b5-636b-4c95-a3b3-a8a0dc9f68da" providerId="ADAL" clId="{D724DE94-34E8-334B-8D96-8576EC5733C6}" dt="2024-03-21T16:13:05.462" v="26060" actId="2696"/>
        <pc:sldMkLst>
          <pc:docMk/>
          <pc:sldMk cId="1931360545" sldId="343"/>
        </pc:sldMkLst>
        <pc:spChg chg="mod">
          <ac:chgData name="Binita Gupta (binitag)" userId="2e1667b5-636b-4c95-a3b3-a8a0dc9f68da" providerId="ADAL" clId="{D724DE94-34E8-334B-8D96-8576EC5733C6}" dt="2024-03-21T16:09:36.397" v="25952" actId="1076"/>
          <ac:spMkLst>
            <pc:docMk/>
            <pc:sldMk cId="1931360545" sldId="343"/>
            <ac:spMk id="3" creationId="{682CEAD6-F7CE-6FA1-7183-BB90DF397025}"/>
          </ac:spMkLst>
        </pc:spChg>
      </pc:sldChg>
      <pc:sldChg chg="add del">
        <pc:chgData name="Binita Gupta (binitag)" userId="2e1667b5-636b-4c95-a3b3-a8a0dc9f68da" providerId="ADAL" clId="{D724DE94-34E8-334B-8D96-8576EC5733C6}" dt="2024-03-26T04:45:46.017" v="26646" actId="2696"/>
        <pc:sldMkLst>
          <pc:docMk/>
          <pc:sldMk cId="3922765042" sldId="343"/>
        </pc:sldMkLst>
      </pc:sldChg>
      <pc:sldMasterChg chg="modSp mod">
        <pc:chgData name="Binita Gupta (binitag)" userId="2e1667b5-636b-4c95-a3b3-a8a0dc9f68da" providerId="ADAL" clId="{D724DE94-34E8-334B-8D96-8576EC5733C6}" dt="2024-03-07T20:12:30.904" v="12919" actId="20577"/>
        <pc:sldMasterMkLst>
          <pc:docMk/>
          <pc:sldMasterMk cId="0" sldId="2147483648"/>
        </pc:sldMasterMkLst>
        <pc:spChg chg="mod">
          <ac:chgData name="Binita Gupta (binitag)" userId="2e1667b5-636b-4c95-a3b3-a8a0dc9f68da" providerId="ADAL" clId="{D724DE94-34E8-334B-8D96-8576EC5733C6}" dt="2024-03-07T20:12:22.655" v="12907" actId="20577"/>
          <ac:spMkLst>
            <pc:docMk/>
            <pc:sldMasterMk cId="0" sldId="2147483648"/>
            <ac:spMk id="10" creationId="{00000000-0000-0000-0000-000000000000}"/>
          </ac:spMkLst>
        </pc:spChg>
        <pc:spChg chg="mod">
          <ac:chgData name="Binita Gupta (binitag)" userId="2e1667b5-636b-4c95-a3b3-a8a0dc9f68da" providerId="ADAL" clId="{D724DE94-34E8-334B-8D96-8576EC5733C6}" dt="2024-03-07T20:12:30.904" v="12919" actId="20577"/>
          <ac:spMkLst>
            <pc:docMk/>
            <pc:sldMasterMk cId="0" sldId="2147483648"/>
            <ac:spMk id="1027" creationId="{00000000-0000-0000-0000-000000000000}"/>
          </ac:spMkLst>
        </pc:spChg>
      </pc:sldMasterChg>
    </pc:docChg>
  </pc:docChgLst>
  <pc:docChgLst>
    <pc:chgData name="Binita Gupta (binitag)" userId="2e1667b5-636b-4c95-a3b3-a8a0dc9f68da" providerId="ADAL" clId="{A5AF5259-A98B-3941-8509-DB24D257F372}"/>
    <pc:docChg chg="undo custSel addSld modSld sldOrd">
      <pc:chgData name="Binita Gupta (binitag)" userId="2e1667b5-636b-4c95-a3b3-a8a0dc9f68da" providerId="ADAL" clId="{A5AF5259-A98B-3941-8509-DB24D257F372}" dt="2024-05-10T17:03:53.661" v="631" actId="20577"/>
      <pc:docMkLst>
        <pc:docMk/>
      </pc:docMkLst>
      <pc:sldChg chg="modSp mod">
        <pc:chgData name="Binita Gupta (binitag)" userId="2e1667b5-636b-4c95-a3b3-a8a0dc9f68da" providerId="ADAL" clId="{A5AF5259-A98B-3941-8509-DB24D257F372}" dt="2024-05-10T13:41:54.086" v="469" actId="20577"/>
        <pc:sldMkLst>
          <pc:docMk/>
          <pc:sldMk cId="2800919492" sldId="294"/>
        </pc:sldMkLst>
        <pc:spChg chg="mod">
          <ac:chgData name="Binita Gupta (binitag)" userId="2e1667b5-636b-4c95-a3b3-a8a0dc9f68da" providerId="ADAL" clId="{A5AF5259-A98B-3941-8509-DB24D257F372}" dt="2024-05-10T13:41:54.086" v="469" actId="20577"/>
          <ac:spMkLst>
            <pc:docMk/>
            <pc:sldMk cId="2800919492" sldId="294"/>
            <ac:spMk id="3" creationId="{682CEAD6-F7CE-6FA1-7183-BB90DF397025}"/>
          </ac:spMkLst>
        </pc:spChg>
      </pc:sldChg>
      <pc:sldChg chg="modSp">
        <pc:chgData name="Binita Gupta (binitag)" userId="2e1667b5-636b-4c95-a3b3-a8a0dc9f68da" providerId="ADAL" clId="{A5AF5259-A98B-3941-8509-DB24D257F372}" dt="2024-04-04T18:01:18.903" v="24" actId="14100"/>
        <pc:sldMkLst>
          <pc:docMk/>
          <pc:sldMk cId="3198941726" sldId="331"/>
        </pc:sldMkLst>
        <pc:picChg chg="mod">
          <ac:chgData name="Binita Gupta (binitag)" userId="2e1667b5-636b-4c95-a3b3-a8a0dc9f68da" providerId="ADAL" clId="{A5AF5259-A98B-3941-8509-DB24D257F372}" dt="2024-04-04T18:01:18.903" v="24" actId="14100"/>
          <ac:picMkLst>
            <pc:docMk/>
            <pc:sldMk cId="3198941726" sldId="331"/>
            <ac:picMk id="1027" creationId="{BC44CDCB-CDFD-1A75-1617-3206F12BA48D}"/>
          </ac:picMkLst>
        </pc:picChg>
      </pc:sldChg>
      <pc:sldChg chg="modSp mod">
        <pc:chgData name="Binita Gupta (binitag)" userId="2e1667b5-636b-4c95-a3b3-a8a0dc9f68da" providerId="ADAL" clId="{A5AF5259-A98B-3941-8509-DB24D257F372}" dt="2024-04-04T19:24:48.076" v="149" actId="20577"/>
        <pc:sldMkLst>
          <pc:docMk/>
          <pc:sldMk cId="3139310268" sldId="342"/>
        </pc:sldMkLst>
        <pc:spChg chg="mod">
          <ac:chgData name="Binita Gupta (binitag)" userId="2e1667b5-636b-4c95-a3b3-a8a0dc9f68da" providerId="ADAL" clId="{A5AF5259-A98B-3941-8509-DB24D257F372}" dt="2024-04-04T19:24:48.076" v="149" actId="20577"/>
          <ac:spMkLst>
            <pc:docMk/>
            <pc:sldMk cId="3139310268" sldId="342"/>
            <ac:spMk id="4098" creationId="{00000000-0000-0000-0000-000000000000}"/>
          </ac:spMkLst>
        </pc:spChg>
      </pc:sldChg>
      <pc:sldChg chg="addSp delSp modSp new mod">
        <pc:chgData name="Binita Gupta (binitag)" userId="2e1667b5-636b-4c95-a3b3-a8a0dc9f68da" providerId="ADAL" clId="{A5AF5259-A98B-3941-8509-DB24D257F372}" dt="2024-04-04T18:21:28.722" v="64" actId="1076"/>
        <pc:sldMkLst>
          <pc:docMk/>
          <pc:sldMk cId="4199163772" sldId="343"/>
        </pc:sldMkLst>
        <pc:spChg chg="add mod">
          <ac:chgData name="Binita Gupta (binitag)" userId="2e1667b5-636b-4c95-a3b3-a8a0dc9f68da" providerId="ADAL" clId="{A5AF5259-A98B-3941-8509-DB24D257F372}" dt="2024-04-04T18:01:20.676" v="25" actId="1076"/>
          <ac:spMkLst>
            <pc:docMk/>
            <pc:sldMk cId="4199163772" sldId="343"/>
            <ac:spMk id="5" creationId="{A64FFA7C-F7E0-2DD8-D601-ABD9060C32C2}"/>
          </ac:spMkLst>
        </pc:spChg>
        <pc:spChg chg="add mod">
          <ac:chgData name="Binita Gupta (binitag)" userId="2e1667b5-636b-4c95-a3b3-a8a0dc9f68da" providerId="ADAL" clId="{A5AF5259-A98B-3941-8509-DB24D257F372}" dt="2024-04-04T18:01:20.676" v="25" actId="1076"/>
          <ac:spMkLst>
            <pc:docMk/>
            <pc:sldMk cId="4199163772" sldId="343"/>
            <ac:spMk id="6" creationId="{899C6820-EF12-F571-B566-AE2577AA79A2}"/>
          </ac:spMkLst>
        </pc:spChg>
        <pc:spChg chg="add mod">
          <ac:chgData name="Binita Gupta (binitag)" userId="2e1667b5-636b-4c95-a3b3-a8a0dc9f68da" providerId="ADAL" clId="{A5AF5259-A98B-3941-8509-DB24D257F372}" dt="2024-04-04T18:01:20.676" v="25" actId="1076"/>
          <ac:spMkLst>
            <pc:docMk/>
            <pc:sldMk cId="4199163772" sldId="343"/>
            <ac:spMk id="7" creationId="{748903B8-19E3-7CCC-3EEA-BE5725624FE8}"/>
          </ac:spMkLst>
        </pc:spChg>
        <pc:spChg chg="add mod">
          <ac:chgData name="Binita Gupta (binitag)" userId="2e1667b5-636b-4c95-a3b3-a8a0dc9f68da" providerId="ADAL" clId="{A5AF5259-A98B-3941-8509-DB24D257F372}" dt="2024-04-04T18:01:20.676" v="25" actId="1076"/>
          <ac:spMkLst>
            <pc:docMk/>
            <pc:sldMk cId="4199163772" sldId="343"/>
            <ac:spMk id="8" creationId="{3EC10B37-1D86-ADB1-D5FF-CB76CC096A83}"/>
          </ac:spMkLst>
        </pc:spChg>
        <pc:spChg chg="add mod">
          <ac:chgData name="Binita Gupta (binitag)" userId="2e1667b5-636b-4c95-a3b3-a8a0dc9f68da" providerId="ADAL" clId="{A5AF5259-A98B-3941-8509-DB24D257F372}" dt="2024-04-04T18:01:20.676" v="25" actId="1076"/>
          <ac:spMkLst>
            <pc:docMk/>
            <pc:sldMk cId="4199163772" sldId="343"/>
            <ac:spMk id="9" creationId="{CE9425E4-8CED-AB58-C5FE-F174F02A93A6}"/>
          </ac:spMkLst>
        </pc:spChg>
        <pc:spChg chg="add mod">
          <ac:chgData name="Binita Gupta (binitag)" userId="2e1667b5-636b-4c95-a3b3-a8a0dc9f68da" providerId="ADAL" clId="{A5AF5259-A98B-3941-8509-DB24D257F372}" dt="2024-04-04T18:01:20.676" v="25" actId="1076"/>
          <ac:spMkLst>
            <pc:docMk/>
            <pc:sldMk cId="4199163772" sldId="343"/>
            <ac:spMk id="13" creationId="{0BEC6F2A-1821-48AF-A671-D6251F2279CC}"/>
          </ac:spMkLst>
        </pc:spChg>
        <pc:spChg chg="add mod">
          <ac:chgData name="Binita Gupta (binitag)" userId="2e1667b5-636b-4c95-a3b3-a8a0dc9f68da" providerId="ADAL" clId="{A5AF5259-A98B-3941-8509-DB24D257F372}" dt="2024-04-04T18:01:20.676" v="25" actId="1076"/>
          <ac:spMkLst>
            <pc:docMk/>
            <pc:sldMk cId="4199163772" sldId="343"/>
            <ac:spMk id="14" creationId="{BEAC86DE-1B05-CE02-4AF4-38A2755180E8}"/>
          </ac:spMkLst>
        </pc:spChg>
        <pc:spChg chg="add mod">
          <ac:chgData name="Binita Gupta (binitag)" userId="2e1667b5-636b-4c95-a3b3-a8a0dc9f68da" providerId="ADAL" clId="{A5AF5259-A98B-3941-8509-DB24D257F372}" dt="2024-04-04T18:01:20.676" v="25" actId="1076"/>
          <ac:spMkLst>
            <pc:docMk/>
            <pc:sldMk cId="4199163772" sldId="343"/>
            <ac:spMk id="16" creationId="{82F77C60-F95D-C339-8434-E45077EA05DF}"/>
          </ac:spMkLst>
        </pc:spChg>
        <pc:spChg chg="add mod">
          <ac:chgData name="Binita Gupta (binitag)" userId="2e1667b5-636b-4c95-a3b3-a8a0dc9f68da" providerId="ADAL" clId="{A5AF5259-A98B-3941-8509-DB24D257F372}" dt="2024-04-04T18:01:20.676" v="25" actId="1076"/>
          <ac:spMkLst>
            <pc:docMk/>
            <pc:sldMk cId="4199163772" sldId="343"/>
            <ac:spMk id="17" creationId="{7E829F04-6154-6F47-A1EB-5D25629D5AD7}"/>
          </ac:spMkLst>
        </pc:spChg>
        <pc:spChg chg="add mod">
          <ac:chgData name="Binita Gupta (binitag)" userId="2e1667b5-636b-4c95-a3b3-a8a0dc9f68da" providerId="ADAL" clId="{A5AF5259-A98B-3941-8509-DB24D257F372}" dt="2024-04-04T18:01:20.676" v="25" actId="1076"/>
          <ac:spMkLst>
            <pc:docMk/>
            <pc:sldMk cId="4199163772" sldId="343"/>
            <ac:spMk id="18" creationId="{E525AACD-A13E-B501-E859-CF336EC77920}"/>
          </ac:spMkLst>
        </pc:spChg>
        <pc:spChg chg="add mod">
          <ac:chgData name="Binita Gupta (binitag)" userId="2e1667b5-636b-4c95-a3b3-a8a0dc9f68da" providerId="ADAL" clId="{A5AF5259-A98B-3941-8509-DB24D257F372}" dt="2024-04-04T18:01:20.676" v="25" actId="1076"/>
          <ac:spMkLst>
            <pc:docMk/>
            <pc:sldMk cId="4199163772" sldId="343"/>
            <ac:spMk id="19" creationId="{FDA50F36-FB16-7E49-52F8-1B0FB22048FF}"/>
          </ac:spMkLst>
        </pc:spChg>
        <pc:spChg chg="add mod">
          <ac:chgData name="Binita Gupta (binitag)" userId="2e1667b5-636b-4c95-a3b3-a8a0dc9f68da" providerId="ADAL" clId="{A5AF5259-A98B-3941-8509-DB24D257F372}" dt="2024-04-04T18:01:20.676" v="25" actId="1076"/>
          <ac:spMkLst>
            <pc:docMk/>
            <pc:sldMk cId="4199163772" sldId="343"/>
            <ac:spMk id="21" creationId="{60689A85-B4F7-93F7-7CA7-87FBC3347FCA}"/>
          </ac:spMkLst>
        </pc:spChg>
        <pc:spChg chg="add mod">
          <ac:chgData name="Binita Gupta (binitag)" userId="2e1667b5-636b-4c95-a3b3-a8a0dc9f68da" providerId="ADAL" clId="{A5AF5259-A98B-3941-8509-DB24D257F372}" dt="2024-04-04T18:01:20.676" v="25" actId="1076"/>
          <ac:spMkLst>
            <pc:docMk/>
            <pc:sldMk cId="4199163772" sldId="343"/>
            <ac:spMk id="22" creationId="{60D7F319-721D-803B-5199-0258DEA08CF1}"/>
          </ac:spMkLst>
        </pc:spChg>
        <pc:spChg chg="add mod">
          <ac:chgData name="Binita Gupta (binitag)" userId="2e1667b5-636b-4c95-a3b3-a8a0dc9f68da" providerId="ADAL" clId="{A5AF5259-A98B-3941-8509-DB24D257F372}" dt="2024-04-04T18:01:20.676" v="25" actId="1076"/>
          <ac:spMkLst>
            <pc:docMk/>
            <pc:sldMk cId="4199163772" sldId="343"/>
            <ac:spMk id="23" creationId="{934762C0-D863-C4FD-3672-BE6487FB3FFC}"/>
          </ac:spMkLst>
        </pc:spChg>
        <pc:spChg chg="add mod">
          <ac:chgData name="Binita Gupta (binitag)" userId="2e1667b5-636b-4c95-a3b3-a8a0dc9f68da" providerId="ADAL" clId="{A5AF5259-A98B-3941-8509-DB24D257F372}" dt="2024-04-04T18:01:20.676" v="25" actId="1076"/>
          <ac:spMkLst>
            <pc:docMk/>
            <pc:sldMk cId="4199163772" sldId="343"/>
            <ac:spMk id="26" creationId="{53FFE7A9-EF2B-5E0E-BF05-B16019021E67}"/>
          </ac:spMkLst>
        </pc:spChg>
        <pc:spChg chg="add mod">
          <ac:chgData name="Binita Gupta (binitag)" userId="2e1667b5-636b-4c95-a3b3-a8a0dc9f68da" providerId="ADAL" clId="{A5AF5259-A98B-3941-8509-DB24D257F372}" dt="2024-04-04T18:01:20.676" v="25" actId="1076"/>
          <ac:spMkLst>
            <pc:docMk/>
            <pc:sldMk cId="4199163772" sldId="343"/>
            <ac:spMk id="30" creationId="{FB40FFB6-7EAD-6684-4696-46EA77D4C7FC}"/>
          </ac:spMkLst>
        </pc:spChg>
        <pc:spChg chg="add mod">
          <ac:chgData name="Binita Gupta (binitag)" userId="2e1667b5-636b-4c95-a3b3-a8a0dc9f68da" providerId="ADAL" clId="{A5AF5259-A98B-3941-8509-DB24D257F372}" dt="2024-04-04T18:01:20.676" v="25" actId="1076"/>
          <ac:spMkLst>
            <pc:docMk/>
            <pc:sldMk cId="4199163772" sldId="343"/>
            <ac:spMk id="31" creationId="{D1EF9027-D499-24C4-6509-B2BFCCB57C5B}"/>
          </ac:spMkLst>
        </pc:spChg>
        <pc:spChg chg="add mod">
          <ac:chgData name="Binita Gupta (binitag)" userId="2e1667b5-636b-4c95-a3b3-a8a0dc9f68da" providerId="ADAL" clId="{A5AF5259-A98B-3941-8509-DB24D257F372}" dt="2024-04-04T18:01:20.676" v="25" actId="1076"/>
          <ac:spMkLst>
            <pc:docMk/>
            <pc:sldMk cId="4199163772" sldId="343"/>
            <ac:spMk id="32" creationId="{19127A43-1E02-77CF-FC7C-1C11503BAD34}"/>
          </ac:spMkLst>
        </pc:spChg>
        <pc:spChg chg="add mod">
          <ac:chgData name="Binita Gupta (binitag)" userId="2e1667b5-636b-4c95-a3b3-a8a0dc9f68da" providerId="ADAL" clId="{A5AF5259-A98B-3941-8509-DB24D257F372}" dt="2024-04-04T18:01:20.676" v="25" actId="1076"/>
          <ac:spMkLst>
            <pc:docMk/>
            <pc:sldMk cId="4199163772" sldId="343"/>
            <ac:spMk id="33" creationId="{E4E9AFE6-8C4E-1747-40C9-399A9FBA3713}"/>
          </ac:spMkLst>
        </pc:spChg>
        <pc:spChg chg="add mod">
          <ac:chgData name="Binita Gupta (binitag)" userId="2e1667b5-636b-4c95-a3b3-a8a0dc9f68da" providerId="ADAL" clId="{A5AF5259-A98B-3941-8509-DB24D257F372}" dt="2024-04-04T18:01:20.676" v="25" actId="1076"/>
          <ac:spMkLst>
            <pc:docMk/>
            <pc:sldMk cId="4199163772" sldId="343"/>
            <ac:spMk id="34" creationId="{11C0238E-B5E6-391E-4819-4910D2B17797}"/>
          </ac:spMkLst>
        </pc:spChg>
        <pc:spChg chg="add mod">
          <ac:chgData name="Binita Gupta (binitag)" userId="2e1667b5-636b-4c95-a3b3-a8a0dc9f68da" providerId="ADAL" clId="{A5AF5259-A98B-3941-8509-DB24D257F372}" dt="2024-04-04T18:01:20.676" v="25" actId="1076"/>
          <ac:spMkLst>
            <pc:docMk/>
            <pc:sldMk cId="4199163772" sldId="343"/>
            <ac:spMk id="38" creationId="{4A82EB6B-DAE5-EDDA-C2B7-0AC01BB3FC3F}"/>
          </ac:spMkLst>
        </pc:spChg>
        <pc:spChg chg="add mod">
          <ac:chgData name="Binita Gupta (binitag)" userId="2e1667b5-636b-4c95-a3b3-a8a0dc9f68da" providerId="ADAL" clId="{A5AF5259-A98B-3941-8509-DB24D257F372}" dt="2024-04-04T18:01:43.556" v="44" actId="1076"/>
          <ac:spMkLst>
            <pc:docMk/>
            <pc:sldMk cId="4199163772" sldId="343"/>
            <ac:spMk id="40" creationId="{007E744A-8CB9-6E7F-103B-5F1FCB69FC2E}"/>
          </ac:spMkLst>
        </pc:spChg>
        <pc:picChg chg="add del mod">
          <ac:chgData name="Binita Gupta (binitag)" userId="2e1667b5-636b-4c95-a3b3-a8a0dc9f68da" providerId="ADAL" clId="{A5AF5259-A98B-3941-8509-DB24D257F372}" dt="2024-04-04T18:21:22.343" v="62" actId="478"/>
          <ac:picMkLst>
            <pc:docMk/>
            <pc:sldMk cId="4199163772" sldId="343"/>
            <ac:picMk id="39" creationId="{63F935CE-7F69-389E-AF7D-9B08315764AF}"/>
          </ac:picMkLst>
        </pc:picChg>
        <pc:picChg chg="add mod">
          <ac:chgData name="Binita Gupta (binitag)" userId="2e1667b5-636b-4c95-a3b3-a8a0dc9f68da" providerId="ADAL" clId="{A5AF5259-A98B-3941-8509-DB24D257F372}" dt="2024-04-04T18:21:28.722" v="64" actId="1076"/>
          <ac:picMkLst>
            <pc:docMk/>
            <pc:sldMk cId="4199163772" sldId="343"/>
            <ac:picMk id="41" creationId="{6C35E9A4-637C-0AF8-C38C-654E26F25A41}"/>
          </ac:picMkLst>
        </pc:picChg>
        <pc:cxnChg chg="add mod">
          <ac:chgData name="Binita Gupta (binitag)" userId="2e1667b5-636b-4c95-a3b3-a8a0dc9f68da" providerId="ADAL" clId="{A5AF5259-A98B-3941-8509-DB24D257F372}" dt="2024-04-04T18:01:20.676" v="25" actId="1076"/>
          <ac:cxnSpMkLst>
            <pc:docMk/>
            <pc:sldMk cId="4199163772" sldId="343"/>
            <ac:cxnSpMk id="10" creationId="{234813CD-3365-AFA5-034A-EEADEA268ADE}"/>
          </ac:cxnSpMkLst>
        </pc:cxnChg>
        <pc:cxnChg chg="add mod">
          <ac:chgData name="Binita Gupta (binitag)" userId="2e1667b5-636b-4c95-a3b3-a8a0dc9f68da" providerId="ADAL" clId="{A5AF5259-A98B-3941-8509-DB24D257F372}" dt="2024-04-04T18:01:20.676" v="25" actId="1076"/>
          <ac:cxnSpMkLst>
            <pc:docMk/>
            <pc:sldMk cId="4199163772" sldId="343"/>
            <ac:cxnSpMk id="11" creationId="{457FF505-2FBE-E630-6D97-D4491FFC1A75}"/>
          </ac:cxnSpMkLst>
        </pc:cxnChg>
        <pc:cxnChg chg="add mod">
          <ac:chgData name="Binita Gupta (binitag)" userId="2e1667b5-636b-4c95-a3b3-a8a0dc9f68da" providerId="ADAL" clId="{A5AF5259-A98B-3941-8509-DB24D257F372}" dt="2024-04-04T18:01:20.676" v="25" actId="1076"/>
          <ac:cxnSpMkLst>
            <pc:docMk/>
            <pc:sldMk cId="4199163772" sldId="343"/>
            <ac:cxnSpMk id="12" creationId="{A83C993D-853A-CD17-2319-34124602232C}"/>
          </ac:cxnSpMkLst>
        </pc:cxnChg>
        <pc:cxnChg chg="add mod">
          <ac:chgData name="Binita Gupta (binitag)" userId="2e1667b5-636b-4c95-a3b3-a8a0dc9f68da" providerId="ADAL" clId="{A5AF5259-A98B-3941-8509-DB24D257F372}" dt="2024-04-04T18:01:20.676" v="25" actId="1076"/>
          <ac:cxnSpMkLst>
            <pc:docMk/>
            <pc:sldMk cId="4199163772" sldId="343"/>
            <ac:cxnSpMk id="15" creationId="{2041B048-83EB-EEC2-A9B9-9B145B41DFFF}"/>
          </ac:cxnSpMkLst>
        </pc:cxnChg>
        <pc:cxnChg chg="add mod">
          <ac:chgData name="Binita Gupta (binitag)" userId="2e1667b5-636b-4c95-a3b3-a8a0dc9f68da" providerId="ADAL" clId="{A5AF5259-A98B-3941-8509-DB24D257F372}" dt="2024-04-04T18:01:20.676" v="25" actId="1076"/>
          <ac:cxnSpMkLst>
            <pc:docMk/>
            <pc:sldMk cId="4199163772" sldId="343"/>
            <ac:cxnSpMk id="20" creationId="{C56AD5E9-FE7C-A473-6BD2-E0AF9DDB953B}"/>
          </ac:cxnSpMkLst>
        </pc:cxnChg>
        <pc:cxnChg chg="add mod">
          <ac:chgData name="Binita Gupta (binitag)" userId="2e1667b5-636b-4c95-a3b3-a8a0dc9f68da" providerId="ADAL" clId="{A5AF5259-A98B-3941-8509-DB24D257F372}" dt="2024-04-04T18:01:20.676" v="25" actId="1076"/>
          <ac:cxnSpMkLst>
            <pc:docMk/>
            <pc:sldMk cId="4199163772" sldId="343"/>
            <ac:cxnSpMk id="24" creationId="{D51BBDE0-5366-01DE-0B60-499D04E5A7E5}"/>
          </ac:cxnSpMkLst>
        </pc:cxnChg>
        <pc:cxnChg chg="add mod">
          <ac:chgData name="Binita Gupta (binitag)" userId="2e1667b5-636b-4c95-a3b3-a8a0dc9f68da" providerId="ADAL" clId="{A5AF5259-A98B-3941-8509-DB24D257F372}" dt="2024-04-04T18:01:20.676" v="25" actId="1076"/>
          <ac:cxnSpMkLst>
            <pc:docMk/>
            <pc:sldMk cId="4199163772" sldId="343"/>
            <ac:cxnSpMk id="25" creationId="{A3EC705A-AE2B-CD3C-A6DD-616F3504EA0A}"/>
          </ac:cxnSpMkLst>
        </pc:cxnChg>
        <pc:cxnChg chg="add mod">
          <ac:chgData name="Binita Gupta (binitag)" userId="2e1667b5-636b-4c95-a3b3-a8a0dc9f68da" providerId="ADAL" clId="{A5AF5259-A98B-3941-8509-DB24D257F372}" dt="2024-04-04T18:01:20.676" v="25" actId="1076"/>
          <ac:cxnSpMkLst>
            <pc:docMk/>
            <pc:sldMk cId="4199163772" sldId="343"/>
            <ac:cxnSpMk id="27" creationId="{13FEC2DD-5313-FBDA-CAF2-86895A1D9933}"/>
          </ac:cxnSpMkLst>
        </pc:cxnChg>
        <pc:cxnChg chg="add mod">
          <ac:chgData name="Binita Gupta (binitag)" userId="2e1667b5-636b-4c95-a3b3-a8a0dc9f68da" providerId="ADAL" clId="{A5AF5259-A98B-3941-8509-DB24D257F372}" dt="2024-04-04T18:01:20.676" v="25" actId="1076"/>
          <ac:cxnSpMkLst>
            <pc:docMk/>
            <pc:sldMk cId="4199163772" sldId="343"/>
            <ac:cxnSpMk id="28" creationId="{50D335BB-47C7-DB01-271E-A574A930A539}"/>
          </ac:cxnSpMkLst>
        </pc:cxnChg>
        <pc:cxnChg chg="add mod">
          <ac:chgData name="Binita Gupta (binitag)" userId="2e1667b5-636b-4c95-a3b3-a8a0dc9f68da" providerId="ADAL" clId="{A5AF5259-A98B-3941-8509-DB24D257F372}" dt="2024-04-04T18:01:20.676" v="25" actId="1076"/>
          <ac:cxnSpMkLst>
            <pc:docMk/>
            <pc:sldMk cId="4199163772" sldId="343"/>
            <ac:cxnSpMk id="29" creationId="{F668AE9F-D3E1-EF8A-D281-812ED281C254}"/>
          </ac:cxnSpMkLst>
        </pc:cxnChg>
        <pc:cxnChg chg="add mod">
          <ac:chgData name="Binita Gupta (binitag)" userId="2e1667b5-636b-4c95-a3b3-a8a0dc9f68da" providerId="ADAL" clId="{A5AF5259-A98B-3941-8509-DB24D257F372}" dt="2024-04-04T18:01:20.676" v="25" actId="1076"/>
          <ac:cxnSpMkLst>
            <pc:docMk/>
            <pc:sldMk cId="4199163772" sldId="343"/>
            <ac:cxnSpMk id="35" creationId="{E0E7F33C-80B8-A5B4-F02B-B7F5269F899E}"/>
          </ac:cxnSpMkLst>
        </pc:cxnChg>
        <pc:cxnChg chg="add mod">
          <ac:chgData name="Binita Gupta (binitag)" userId="2e1667b5-636b-4c95-a3b3-a8a0dc9f68da" providerId="ADAL" clId="{A5AF5259-A98B-3941-8509-DB24D257F372}" dt="2024-04-04T18:01:20.676" v="25" actId="1076"/>
          <ac:cxnSpMkLst>
            <pc:docMk/>
            <pc:sldMk cId="4199163772" sldId="343"/>
            <ac:cxnSpMk id="36" creationId="{BB3ED9BB-A5F4-04DD-8569-5A8CACDCBF44}"/>
          </ac:cxnSpMkLst>
        </pc:cxnChg>
        <pc:cxnChg chg="add mod">
          <ac:chgData name="Binita Gupta (binitag)" userId="2e1667b5-636b-4c95-a3b3-a8a0dc9f68da" providerId="ADAL" clId="{A5AF5259-A98B-3941-8509-DB24D257F372}" dt="2024-04-04T18:01:20.676" v="25" actId="1076"/>
          <ac:cxnSpMkLst>
            <pc:docMk/>
            <pc:sldMk cId="4199163772" sldId="343"/>
            <ac:cxnSpMk id="37" creationId="{5996ECD7-9D61-4258-7418-33963C0BA849}"/>
          </ac:cxnSpMkLst>
        </pc:cxnChg>
      </pc:sldChg>
      <pc:sldChg chg="delSp modSp new mod ord">
        <pc:chgData name="Binita Gupta (binitag)" userId="2e1667b5-636b-4c95-a3b3-a8a0dc9f68da" providerId="ADAL" clId="{A5AF5259-A98B-3941-8509-DB24D257F372}" dt="2024-04-04T17:59:45.459" v="20" actId="20578"/>
        <pc:sldMkLst>
          <pc:docMk/>
          <pc:sldMk cId="2534726775" sldId="344"/>
        </pc:sldMkLst>
        <pc:spChg chg="mod">
          <ac:chgData name="Binita Gupta (binitag)" userId="2e1667b5-636b-4c95-a3b3-a8a0dc9f68da" providerId="ADAL" clId="{A5AF5259-A98B-3941-8509-DB24D257F372}" dt="2024-04-04T17:59:41.361" v="19" actId="1076"/>
          <ac:spMkLst>
            <pc:docMk/>
            <pc:sldMk cId="2534726775" sldId="344"/>
            <ac:spMk id="2" creationId="{06273E23-D152-296D-916A-3AB7F0594EB5}"/>
          </ac:spMkLst>
        </pc:spChg>
        <pc:spChg chg="del">
          <ac:chgData name="Binita Gupta (binitag)" userId="2e1667b5-636b-4c95-a3b3-a8a0dc9f68da" providerId="ADAL" clId="{A5AF5259-A98B-3941-8509-DB24D257F372}" dt="2024-04-04T17:59:39.357" v="18" actId="478"/>
          <ac:spMkLst>
            <pc:docMk/>
            <pc:sldMk cId="2534726775" sldId="344"/>
            <ac:spMk id="3" creationId="{D82900BB-C9CB-C9C4-5074-E8CE28D45878}"/>
          </ac:spMkLst>
        </pc:spChg>
      </pc:sldChg>
      <pc:sldChg chg="addSp delSp modSp add mod">
        <pc:chgData name="Binita Gupta (binitag)" userId="2e1667b5-636b-4c95-a3b3-a8a0dc9f68da" providerId="ADAL" clId="{A5AF5259-A98B-3941-8509-DB24D257F372}" dt="2024-04-04T18:36:28.358" v="95" actId="1076"/>
        <pc:sldMkLst>
          <pc:docMk/>
          <pc:sldMk cId="831458973" sldId="345"/>
        </pc:sldMkLst>
        <pc:spChg chg="mod">
          <ac:chgData name="Binita Gupta (binitag)" userId="2e1667b5-636b-4c95-a3b3-a8a0dc9f68da" providerId="ADAL" clId="{A5AF5259-A98B-3941-8509-DB24D257F372}" dt="2024-04-04T18:01:54.907" v="47" actId="20577"/>
          <ac:spMkLst>
            <pc:docMk/>
            <pc:sldMk cId="831458973" sldId="345"/>
            <ac:spMk id="40" creationId="{007E744A-8CB9-6E7F-103B-5F1FCB69FC2E}"/>
          </ac:spMkLst>
        </pc:spChg>
        <pc:picChg chg="add del mod">
          <ac:chgData name="Binita Gupta (binitag)" userId="2e1667b5-636b-4c95-a3b3-a8a0dc9f68da" providerId="ADAL" clId="{A5AF5259-A98B-3941-8509-DB24D257F372}" dt="2024-04-04T18:03:24.181" v="51" actId="478"/>
          <ac:picMkLst>
            <pc:docMk/>
            <pc:sldMk cId="831458973" sldId="345"/>
            <ac:picMk id="5" creationId="{DA1C74D5-7816-CF9C-69F6-0BD0252AEEF3}"/>
          </ac:picMkLst>
        </pc:picChg>
        <pc:picChg chg="add del mod">
          <ac:chgData name="Binita Gupta (binitag)" userId="2e1667b5-636b-4c95-a3b3-a8a0dc9f68da" providerId="ADAL" clId="{A5AF5259-A98B-3941-8509-DB24D257F372}" dt="2024-04-04T18:21:31.587" v="65" actId="478"/>
          <ac:picMkLst>
            <pc:docMk/>
            <pc:sldMk cId="831458973" sldId="345"/>
            <ac:picMk id="6" creationId="{0AC6F794-7C7C-E9E0-43BB-A634087DF879}"/>
          </ac:picMkLst>
        </pc:picChg>
        <pc:picChg chg="add del mod">
          <ac:chgData name="Binita Gupta (binitag)" userId="2e1667b5-636b-4c95-a3b3-a8a0dc9f68da" providerId="ADAL" clId="{A5AF5259-A98B-3941-8509-DB24D257F372}" dt="2024-04-04T18:34:10.214" v="84" actId="478"/>
          <ac:picMkLst>
            <pc:docMk/>
            <pc:sldMk cId="831458973" sldId="345"/>
            <ac:picMk id="7" creationId="{20E0B399-4CC3-8582-D619-FDC160538046}"/>
          </ac:picMkLst>
        </pc:picChg>
        <pc:picChg chg="add del mod">
          <ac:chgData name="Binita Gupta (binitag)" userId="2e1667b5-636b-4c95-a3b3-a8a0dc9f68da" providerId="ADAL" clId="{A5AF5259-A98B-3941-8509-DB24D257F372}" dt="2024-04-04T18:36:17.048" v="89" actId="478"/>
          <ac:picMkLst>
            <pc:docMk/>
            <pc:sldMk cId="831458973" sldId="345"/>
            <ac:picMk id="8" creationId="{A5F2A2DD-9DA3-CBAD-890F-6B92A18AAB22}"/>
          </ac:picMkLst>
        </pc:picChg>
        <pc:picChg chg="add mod">
          <ac:chgData name="Binita Gupta (binitag)" userId="2e1667b5-636b-4c95-a3b3-a8a0dc9f68da" providerId="ADAL" clId="{A5AF5259-A98B-3941-8509-DB24D257F372}" dt="2024-04-04T18:36:28.358" v="95" actId="1076"/>
          <ac:picMkLst>
            <pc:docMk/>
            <pc:sldMk cId="831458973" sldId="345"/>
            <ac:picMk id="9" creationId="{0DB3E6D5-718F-87BC-4EE9-96AFD6AA11B5}"/>
          </ac:picMkLst>
        </pc:picChg>
        <pc:picChg chg="del">
          <ac:chgData name="Binita Gupta (binitag)" userId="2e1667b5-636b-4c95-a3b3-a8a0dc9f68da" providerId="ADAL" clId="{A5AF5259-A98B-3941-8509-DB24D257F372}" dt="2024-04-04T18:02:48.205" v="48" actId="478"/>
          <ac:picMkLst>
            <pc:docMk/>
            <pc:sldMk cId="831458973" sldId="345"/>
            <ac:picMk id="39" creationId="{63F935CE-7F69-389E-AF7D-9B08315764AF}"/>
          </ac:picMkLst>
        </pc:picChg>
      </pc:sldChg>
      <pc:sldChg chg="addSp delSp modSp add mod">
        <pc:chgData name="Binita Gupta (binitag)" userId="2e1667b5-636b-4c95-a3b3-a8a0dc9f68da" providerId="ADAL" clId="{A5AF5259-A98B-3941-8509-DB24D257F372}" dt="2024-04-04T18:24:35.887" v="80" actId="1076"/>
        <pc:sldMkLst>
          <pc:docMk/>
          <pc:sldMk cId="3601444976" sldId="346"/>
        </pc:sldMkLst>
        <pc:spChg chg="mod">
          <ac:chgData name="Binita Gupta (binitag)" userId="2e1667b5-636b-4c95-a3b3-a8a0dc9f68da" providerId="ADAL" clId="{A5AF5259-A98B-3941-8509-DB24D257F372}" dt="2024-04-04T18:03:39.791" v="60" actId="20577"/>
          <ac:spMkLst>
            <pc:docMk/>
            <pc:sldMk cId="3601444976" sldId="346"/>
            <ac:spMk id="40" creationId="{007E744A-8CB9-6E7F-103B-5F1FCB69FC2E}"/>
          </ac:spMkLst>
        </pc:spChg>
        <pc:picChg chg="add del mod">
          <ac:chgData name="Binita Gupta (binitag)" userId="2e1667b5-636b-4c95-a3b3-a8a0dc9f68da" providerId="ADAL" clId="{A5AF5259-A98B-3941-8509-DB24D257F372}" dt="2024-04-04T18:24:17.074" v="74" actId="478"/>
          <ac:picMkLst>
            <pc:docMk/>
            <pc:sldMk cId="3601444976" sldId="346"/>
            <ac:picMk id="5" creationId="{71666BAA-A34D-D1EC-E313-A29399748299}"/>
          </ac:picMkLst>
        </pc:picChg>
        <pc:picChg chg="del">
          <ac:chgData name="Binita Gupta (binitag)" userId="2e1667b5-636b-4c95-a3b3-a8a0dc9f68da" providerId="ADAL" clId="{A5AF5259-A98B-3941-8509-DB24D257F372}" dt="2024-04-04T18:03:41.960" v="61" actId="478"/>
          <ac:picMkLst>
            <pc:docMk/>
            <pc:sldMk cId="3601444976" sldId="346"/>
            <ac:picMk id="6" creationId="{0AC6F794-7C7C-E9E0-43BB-A634087DF879}"/>
          </ac:picMkLst>
        </pc:picChg>
        <pc:picChg chg="add mod">
          <ac:chgData name="Binita Gupta (binitag)" userId="2e1667b5-636b-4c95-a3b3-a8a0dc9f68da" providerId="ADAL" clId="{A5AF5259-A98B-3941-8509-DB24D257F372}" dt="2024-04-04T18:24:35.887" v="80" actId="1076"/>
          <ac:picMkLst>
            <pc:docMk/>
            <pc:sldMk cId="3601444976" sldId="346"/>
            <ac:picMk id="7" creationId="{8394BC22-B497-1541-2753-63946BA21BA5}"/>
          </ac:picMkLst>
        </pc:picChg>
      </pc:sldChg>
      <pc:sldChg chg="addSp delSp modSp add mod">
        <pc:chgData name="Binita Gupta (binitag)" userId="2e1667b5-636b-4c95-a3b3-a8a0dc9f68da" providerId="ADAL" clId="{A5AF5259-A98B-3941-8509-DB24D257F372}" dt="2024-04-04T18:36:53.912" v="98" actId="14100"/>
        <pc:sldMkLst>
          <pc:docMk/>
          <pc:sldMk cId="2256186222" sldId="347"/>
        </pc:sldMkLst>
        <pc:spChg chg="mod">
          <ac:chgData name="Binita Gupta (binitag)" userId="2e1667b5-636b-4c95-a3b3-a8a0dc9f68da" providerId="ADAL" clId="{A5AF5259-A98B-3941-8509-DB24D257F372}" dt="2024-04-04T18:24:47.007" v="82" actId="20577"/>
          <ac:spMkLst>
            <pc:docMk/>
            <pc:sldMk cId="2256186222" sldId="347"/>
            <ac:spMk id="40" creationId="{007E744A-8CB9-6E7F-103B-5F1FCB69FC2E}"/>
          </ac:spMkLst>
        </pc:spChg>
        <pc:picChg chg="add mod">
          <ac:chgData name="Binita Gupta (binitag)" userId="2e1667b5-636b-4c95-a3b3-a8a0dc9f68da" providerId="ADAL" clId="{A5AF5259-A98B-3941-8509-DB24D257F372}" dt="2024-04-04T18:36:53.912" v="98" actId="14100"/>
          <ac:picMkLst>
            <pc:docMk/>
            <pc:sldMk cId="2256186222" sldId="347"/>
            <ac:picMk id="5" creationId="{6793E1E3-A464-8885-6906-2B14ED0C3A38}"/>
          </ac:picMkLst>
        </pc:picChg>
        <pc:picChg chg="del">
          <ac:chgData name="Binita Gupta (binitag)" userId="2e1667b5-636b-4c95-a3b3-a8a0dc9f68da" providerId="ADAL" clId="{A5AF5259-A98B-3941-8509-DB24D257F372}" dt="2024-04-04T18:24:48.325" v="83" actId="478"/>
          <ac:picMkLst>
            <pc:docMk/>
            <pc:sldMk cId="2256186222" sldId="347"/>
            <ac:picMk id="7" creationId="{8394BC22-B497-1541-2753-63946BA21BA5}"/>
          </ac:picMkLst>
        </pc:picChg>
      </pc:sldChg>
      <pc:sldChg chg="addSp delSp modSp new mod ord">
        <pc:chgData name="Binita Gupta (binitag)" userId="2e1667b5-636b-4c95-a3b3-a8a0dc9f68da" providerId="ADAL" clId="{A5AF5259-A98B-3941-8509-DB24D257F372}" dt="2024-04-05T00:18:38.185" v="150" actId="20578"/>
        <pc:sldMkLst>
          <pc:docMk/>
          <pc:sldMk cId="1210178710" sldId="348"/>
        </pc:sldMkLst>
        <pc:spChg chg="mod">
          <ac:chgData name="Binita Gupta (binitag)" userId="2e1667b5-636b-4c95-a3b3-a8a0dc9f68da" providerId="ADAL" clId="{A5AF5259-A98B-3941-8509-DB24D257F372}" dt="2024-04-04T19:03:29.118" v="105" actId="14100"/>
          <ac:spMkLst>
            <pc:docMk/>
            <pc:sldMk cId="1210178710" sldId="348"/>
            <ac:spMk id="2" creationId="{B21807A3-43CF-82DD-5978-7B81D76E81D0}"/>
          </ac:spMkLst>
        </pc:spChg>
        <pc:spChg chg="add mod">
          <ac:chgData name="Binita Gupta (binitag)" userId="2e1667b5-636b-4c95-a3b3-a8a0dc9f68da" providerId="ADAL" clId="{A5AF5259-A98B-3941-8509-DB24D257F372}" dt="2024-04-04T19:03:08.701" v="100"/>
          <ac:spMkLst>
            <pc:docMk/>
            <pc:sldMk cId="1210178710" sldId="348"/>
            <ac:spMk id="6" creationId="{0E916764-454E-A6C3-A99C-6DAFB141DD31}"/>
          </ac:spMkLst>
        </pc:spChg>
        <pc:spChg chg="add mod">
          <ac:chgData name="Binita Gupta (binitag)" userId="2e1667b5-636b-4c95-a3b3-a8a0dc9f68da" providerId="ADAL" clId="{A5AF5259-A98B-3941-8509-DB24D257F372}" dt="2024-04-04T19:03:08.701" v="100"/>
          <ac:spMkLst>
            <pc:docMk/>
            <pc:sldMk cId="1210178710" sldId="348"/>
            <ac:spMk id="7" creationId="{51CDCED1-2FF0-ACDF-D3F7-19FCEB30B0E1}"/>
          </ac:spMkLst>
        </pc:spChg>
        <pc:spChg chg="add mod">
          <ac:chgData name="Binita Gupta (binitag)" userId="2e1667b5-636b-4c95-a3b3-a8a0dc9f68da" providerId="ADAL" clId="{A5AF5259-A98B-3941-8509-DB24D257F372}" dt="2024-04-04T19:03:08.701" v="100"/>
          <ac:spMkLst>
            <pc:docMk/>
            <pc:sldMk cId="1210178710" sldId="348"/>
            <ac:spMk id="10" creationId="{77C93954-D950-3B8A-4462-A1042E0F719C}"/>
          </ac:spMkLst>
        </pc:spChg>
        <pc:spChg chg="add mod">
          <ac:chgData name="Binita Gupta (binitag)" userId="2e1667b5-636b-4c95-a3b3-a8a0dc9f68da" providerId="ADAL" clId="{A5AF5259-A98B-3941-8509-DB24D257F372}" dt="2024-04-04T19:03:08.701" v="100"/>
          <ac:spMkLst>
            <pc:docMk/>
            <pc:sldMk cId="1210178710" sldId="348"/>
            <ac:spMk id="11" creationId="{A82C3EAE-7CAD-808A-E25A-4ADAA1A48606}"/>
          </ac:spMkLst>
        </pc:spChg>
        <pc:spChg chg="add mod">
          <ac:chgData name="Binita Gupta (binitag)" userId="2e1667b5-636b-4c95-a3b3-a8a0dc9f68da" providerId="ADAL" clId="{A5AF5259-A98B-3941-8509-DB24D257F372}" dt="2024-04-04T19:03:08.701" v="100"/>
          <ac:spMkLst>
            <pc:docMk/>
            <pc:sldMk cId="1210178710" sldId="348"/>
            <ac:spMk id="13" creationId="{D7C55AAE-511F-9654-52B4-4FF1F747F56C}"/>
          </ac:spMkLst>
        </pc:spChg>
        <pc:spChg chg="add mod">
          <ac:chgData name="Binita Gupta (binitag)" userId="2e1667b5-636b-4c95-a3b3-a8a0dc9f68da" providerId="ADAL" clId="{A5AF5259-A98B-3941-8509-DB24D257F372}" dt="2024-04-04T19:03:08.701" v="100"/>
          <ac:spMkLst>
            <pc:docMk/>
            <pc:sldMk cId="1210178710" sldId="348"/>
            <ac:spMk id="15" creationId="{B462CB82-7922-5478-2DA7-CB2D9BD60156}"/>
          </ac:spMkLst>
        </pc:spChg>
        <pc:spChg chg="add mod">
          <ac:chgData name="Binita Gupta (binitag)" userId="2e1667b5-636b-4c95-a3b3-a8a0dc9f68da" providerId="ADAL" clId="{A5AF5259-A98B-3941-8509-DB24D257F372}" dt="2024-04-04T19:03:08.701" v="100"/>
          <ac:spMkLst>
            <pc:docMk/>
            <pc:sldMk cId="1210178710" sldId="348"/>
            <ac:spMk id="18" creationId="{FB5EC6A2-CCCA-D409-2BED-F5244B3239D7}"/>
          </ac:spMkLst>
        </pc:spChg>
        <pc:spChg chg="add mod">
          <ac:chgData name="Binita Gupta (binitag)" userId="2e1667b5-636b-4c95-a3b3-a8a0dc9f68da" providerId="ADAL" clId="{A5AF5259-A98B-3941-8509-DB24D257F372}" dt="2024-04-04T19:03:08.701" v="100"/>
          <ac:spMkLst>
            <pc:docMk/>
            <pc:sldMk cId="1210178710" sldId="348"/>
            <ac:spMk id="20" creationId="{63580AAE-FA46-302D-5563-E81850C868CD}"/>
          </ac:spMkLst>
        </pc:spChg>
        <pc:spChg chg="add mod">
          <ac:chgData name="Binita Gupta (binitag)" userId="2e1667b5-636b-4c95-a3b3-a8a0dc9f68da" providerId="ADAL" clId="{A5AF5259-A98B-3941-8509-DB24D257F372}" dt="2024-04-04T19:03:08.701" v="100"/>
          <ac:spMkLst>
            <pc:docMk/>
            <pc:sldMk cId="1210178710" sldId="348"/>
            <ac:spMk id="21" creationId="{F4FE46A8-0FE5-98F1-018C-B15B00E90BA5}"/>
          </ac:spMkLst>
        </pc:spChg>
        <pc:spChg chg="add mod">
          <ac:chgData name="Binita Gupta (binitag)" userId="2e1667b5-636b-4c95-a3b3-a8a0dc9f68da" providerId="ADAL" clId="{A5AF5259-A98B-3941-8509-DB24D257F372}" dt="2024-04-04T19:03:08.701" v="100"/>
          <ac:spMkLst>
            <pc:docMk/>
            <pc:sldMk cId="1210178710" sldId="348"/>
            <ac:spMk id="22" creationId="{7C02E221-77B2-6AB2-E02C-0B856EDC7F95}"/>
          </ac:spMkLst>
        </pc:spChg>
        <pc:spChg chg="add mod">
          <ac:chgData name="Binita Gupta (binitag)" userId="2e1667b5-636b-4c95-a3b3-a8a0dc9f68da" providerId="ADAL" clId="{A5AF5259-A98B-3941-8509-DB24D257F372}" dt="2024-04-04T19:03:08.701" v="100"/>
          <ac:spMkLst>
            <pc:docMk/>
            <pc:sldMk cId="1210178710" sldId="348"/>
            <ac:spMk id="23" creationId="{8688917C-D873-F16D-D18E-37916E710362}"/>
          </ac:spMkLst>
        </pc:spChg>
        <pc:spChg chg="add mod">
          <ac:chgData name="Binita Gupta (binitag)" userId="2e1667b5-636b-4c95-a3b3-a8a0dc9f68da" providerId="ADAL" clId="{A5AF5259-A98B-3941-8509-DB24D257F372}" dt="2024-04-04T19:03:08.701" v="100"/>
          <ac:spMkLst>
            <pc:docMk/>
            <pc:sldMk cId="1210178710" sldId="348"/>
            <ac:spMk id="24" creationId="{E64D6313-BC60-B7F4-389A-2EE9F5F47527}"/>
          </ac:spMkLst>
        </pc:spChg>
        <pc:spChg chg="add mod">
          <ac:chgData name="Binita Gupta (binitag)" userId="2e1667b5-636b-4c95-a3b3-a8a0dc9f68da" providerId="ADAL" clId="{A5AF5259-A98B-3941-8509-DB24D257F372}" dt="2024-04-04T19:03:08.701" v="100"/>
          <ac:spMkLst>
            <pc:docMk/>
            <pc:sldMk cId="1210178710" sldId="348"/>
            <ac:spMk id="26" creationId="{CA1BD193-7676-B908-CB51-911FF89E36D1}"/>
          </ac:spMkLst>
        </pc:spChg>
        <pc:spChg chg="add mod">
          <ac:chgData name="Binita Gupta (binitag)" userId="2e1667b5-636b-4c95-a3b3-a8a0dc9f68da" providerId="ADAL" clId="{A5AF5259-A98B-3941-8509-DB24D257F372}" dt="2024-04-04T19:03:08.701" v="100"/>
          <ac:spMkLst>
            <pc:docMk/>
            <pc:sldMk cId="1210178710" sldId="348"/>
            <ac:spMk id="27" creationId="{6A3BCFE5-1C1F-3812-6F1D-D090A36D4C5F}"/>
          </ac:spMkLst>
        </pc:spChg>
        <pc:spChg chg="add mod">
          <ac:chgData name="Binita Gupta (binitag)" userId="2e1667b5-636b-4c95-a3b3-a8a0dc9f68da" providerId="ADAL" clId="{A5AF5259-A98B-3941-8509-DB24D257F372}" dt="2024-04-04T19:03:08.701" v="100"/>
          <ac:spMkLst>
            <pc:docMk/>
            <pc:sldMk cId="1210178710" sldId="348"/>
            <ac:spMk id="30" creationId="{A27F5764-39DC-A164-1075-BBC6858E5921}"/>
          </ac:spMkLst>
        </pc:spChg>
        <pc:spChg chg="add mod">
          <ac:chgData name="Binita Gupta (binitag)" userId="2e1667b5-636b-4c95-a3b3-a8a0dc9f68da" providerId="ADAL" clId="{A5AF5259-A98B-3941-8509-DB24D257F372}" dt="2024-04-04T19:03:08.701" v="100"/>
          <ac:spMkLst>
            <pc:docMk/>
            <pc:sldMk cId="1210178710" sldId="348"/>
            <ac:spMk id="31" creationId="{D25C4645-E440-9BC8-3466-D2169A348984}"/>
          </ac:spMkLst>
        </pc:spChg>
        <pc:spChg chg="add mod">
          <ac:chgData name="Binita Gupta (binitag)" userId="2e1667b5-636b-4c95-a3b3-a8a0dc9f68da" providerId="ADAL" clId="{A5AF5259-A98B-3941-8509-DB24D257F372}" dt="2024-04-04T19:03:08.701" v="100"/>
          <ac:spMkLst>
            <pc:docMk/>
            <pc:sldMk cId="1210178710" sldId="348"/>
            <ac:spMk id="33" creationId="{CB584EE7-34DE-3432-3850-CE0BB8CDB080}"/>
          </ac:spMkLst>
        </pc:spChg>
        <pc:spChg chg="add mod">
          <ac:chgData name="Binita Gupta (binitag)" userId="2e1667b5-636b-4c95-a3b3-a8a0dc9f68da" providerId="ADAL" clId="{A5AF5259-A98B-3941-8509-DB24D257F372}" dt="2024-04-04T19:03:08.701" v="100"/>
          <ac:spMkLst>
            <pc:docMk/>
            <pc:sldMk cId="1210178710" sldId="348"/>
            <ac:spMk id="34" creationId="{40076D03-CF0C-8276-7A16-E83098092D1A}"/>
          </ac:spMkLst>
        </pc:spChg>
        <pc:picChg chg="add del mod">
          <ac:chgData name="Binita Gupta (binitag)" userId="2e1667b5-636b-4c95-a3b3-a8a0dc9f68da" providerId="ADAL" clId="{A5AF5259-A98B-3941-8509-DB24D257F372}" dt="2024-04-04T19:14:23.721" v="119" actId="478"/>
          <ac:picMkLst>
            <pc:docMk/>
            <pc:sldMk cId="1210178710" sldId="348"/>
            <ac:picMk id="35" creationId="{F0A7A749-F61C-8161-B745-D3778BE9592B}"/>
          </ac:picMkLst>
        </pc:picChg>
        <pc:picChg chg="add mod">
          <ac:chgData name="Binita Gupta (binitag)" userId="2e1667b5-636b-4c95-a3b3-a8a0dc9f68da" providerId="ADAL" clId="{A5AF5259-A98B-3941-8509-DB24D257F372}" dt="2024-04-04T19:14:31.683" v="123" actId="1076"/>
          <ac:picMkLst>
            <pc:docMk/>
            <pc:sldMk cId="1210178710" sldId="348"/>
            <ac:picMk id="36" creationId="{B7D5932C-BAFD-1B17-73D5-5EEA5655DE0E}"/>
          </ac:picMkLst>
        </pc:picChg>
        <pc:cxnChg chg="add mod">
          <ac:chgData name="Binita Gupta (binitag)" userId="2e1667b5-636b-4c95-a3b3-a8a0dc9f68da" providerId="ADAL" clId="{A5AF5259-A98B-3941-8509-DB24D257F372}" dt="2024-04-04T19:03:08.701" v="100"/>
          <ac:cxnSpMkLst>
            <pc:docMk/>
            <pc:sldMk cId="1210178710" sldId="348"/>
            <ac:cxnSpMk id="8" creationId="{47575CA1-79B0-5D8D-F3A2-7396AE664B89}"/>
          </ac:cxnSpMkLst>
        </pc:cxnChg>
        <pc:cxnChg chg="add mod">
          <ac:chgData name="Binita Gupta (binitag)" userId="2e1667b5-636b-4c95-a3b3-a8a0dc9f68da" providerId="ADAL" clId="{A5AF5259-A98B-3941-8509-DB24D257F372}" dt="2024-04-04T19:03:08.701" v="100"/>
          <ac:cxnSpMkLst>
            <pc:docMk/>
            <pc:sldMk cId="1210178710" sldId="348"/>
            <ac:cxnSpMk id="9" creationId="{43E10E59-DF9F-7542-2C05-3DBCE8879D8A}"/>
          </ac:cxnSpMkLst>
        </pc:cxnChg>
        <pc:cxnChg chg="add mod">
          <ac:chgData name="Binita Gupta (binitag)" userId="2e1667b5-636b-4c95-a3b3-a8a0dc9f68da" providerId="ADAL" clId="{A5AF5259-A98B-3941-8509-DB24D257F372}" dt="2024-04-04T19:03:08.701" v="100"/>
          <ac:cxnSpMkLst>
            <pc:docMk/>
            <pc:sldMk cId="1210178710" sldId="348"/>
            <ac:cxnSpMk id="12" creationId="{7044CDDC-ED94-F6F1-1CD4-B8AF2898A9FA}"/>
          </ac:cxnSpMkLst>
        </pc:cxnChg>
        <pc:cxnChg chg="add mod">
          <ac:chgData name="Binita Gupta (binitag)" userId="2e1667b5-636b-4c95-a3b3-a8a0dc9f68da" providerId="ADAL" clId="{A5AF5259-A98B-3941-8509-DB24D257F372}" dt="2024-04-04T19:03:08.701" v="100"/>
          <ac:cxnSpMkLst>
            <pc:docMk/>
            <pc:sldMk cId="1210178710" sldId="348"/>
            <ac:cxnSpMk id="14" creationId="{B0E8458B-0E99-1FF9-217B-549C36A7007B}"/>
          </ac:cxnSpMkLst>
        </pc:cxnChg>
        <pc:cxnChg chg="add mod">
          <ac:chgData name="Binita Gupta (binitag)" userId="2e1667b5-636b-4c95-a3b3-a8a0dc9f68da" providerId="ADAL" clId="{A5AF5259-A98B-3941-8509-DB24D257F372}" dt="2024-04-04T19:03:08.701" v="100"/>
          <ac:cxnSpMkLst>
            <pc:docMk/>
            <pc:sldMk cId="1210178710" sldId="348"/>
            <ac:cxnSpMk id="16" creationId="{F1419A84-F515-BAEA-1317-526856916E4E}"/>
          </ac:cxnSpMkLst>
        </pc:cxnChg>
        <pc:cxnChg chg="add mod">
          <ac:chgData name="Binita Gupta (binitag)" userId="2e1667b5-636b-4c95-a3b3-a8a0dc9f68da" providerId="ADAL" clId="{A5AF5259-A98B-3941-8509-DB24D257F372}" dt="2024-04-04T19:03:08.701" v="100"/>
          <ac:cxnSpMkLst>
            <pc:docMk/>
            <pc:sldMk cId="1210178710" sldId="348"/>
            <ac:cxnSpMk id="17" creationId="{819A44E7-2D29-236D-7062-E4C8049A5598}"/>
          </ac:cxnSpMkLst>
        </pc:cxnChg>
        <pc:cxnChg chg="add mod">
          <ac:chgData name="Binita Gupta (binitag)" userId="2e1667b5-636b-4c95-a3b3-a8a0dc9f68da" providerId="ADAL" clId="{A5AF5259-A98B-3941-8509-DB24D257F372}" dt="2024-04-04T19:03:08.701" v="100"/>
          <ac:cxnSpMkLst>
            <pc:docMk/>
            <pc:sldMk cId="1210178710" sldId="348"/>
            <ac:cxnSpMk id="19" creationId="{EA9A1127-42AF-9A0F-10F3-16AF32F38CCE}"/>
          </ac:cxnSpMkLst>
        </pc:cxnChg>
        <pc:cxnChg chg="add mod">
          <ac:chgData name="Binita Gupta (binitag)" userId="2e1667b5-636b-4c95-a3b3-a8a0dc9f68da" providerId="ADAL" clId="{A5AF5259-A98B-3941-8509-DB24D257F372}" dt="2024-04-04T19:03:08.701" v="100"/>
          <ac:cxnSpMkLst>
            <pc:docMk/>
            <pc:sldMk cId="1210178710" sldId="348"/>
            <ac:cxnSpMk id="25" creationId="{B86BAA6E-555F-72CE-0CBF-D24662D98F75}"/>
          </ac:cxnSpMkLst>
        </pc:cxnChg>
        <pc:cxnChg chg="add mod">
          <ac:chgData name="Binita Gupta (binitag)" userId="2e1667b5-636b-4c95-a3b3-a8a0dc9f68da" providerId="ADAL" clId="{A5AF5259-A98B-3941-8509-DB24D257F372}" dt="2024-04-04T19:03:08.701" v="100"/>
          <ac:cxnSpMkLst>
            <pc:docMk/>
            <pc:sldMk cId="1210178710" sldId="348"/>
            <ac:cxnSpMk id="28" creationId="{AA291E30-A388-7C34-B295-B16D9EE41A59}"/>
          </ac:cxnSpMkLst>
        </pc:cxnChg>
        <pc:cxnChg chg="add mod">
          <ac:chgData name="Binita Gupta (binitag)" userId="2e1667b5-636b-4c95-a3b3-a8a0dc9f68da" providerId="ADAL" clId="{A5AF5259-A98B-3941-8509-DB24D257F372}" dt="2024-04-04T19:03:08.701" v="100"/>
          <ac:cxnSpMkLst>
            <pc:docMk/>
            <pc:sldMk cId="1210178710" sldId="348"/>
            <ac:cxnSpMk id="29" creationId="{6AB754DE-E30C-356C-24BE-E2BE49FC54CB}"/>
          </ac:cxnSpMkLst>
        </pc:cxnChg>
        <pc:cxnChg chg="add mod">
          <ac:chgData name="Binita Gupta (binitag)" userId="2e1667b5-636b-4c95-a3b3-a8a0dc9f68da" providerId="ADAL" clId="{A5AF5259-A98B-3941-8509-DB24D257F372}" dt="2024-04-04T19:03:08.701" v="100"/>
          <ac:cxnSpMkLst>
            <pc:docMk/>
            <pc:sldMk cId="1210178710" sldId="348"/>
            <ac:cxnSpMk id="32" creationId="{A12EF3E4-5E43-CF52-3BCC-6365C4566571}"/>
          </ac:cxnSpMkLst>
        </pc:cxnChg>
      </pc:sldChg>
      <pc:sldChg chg="addSp delSp modSp add mod">
        <pc:chgData name="Binita Gupta (binitag)" userId="2e1667b5-636b-4c95-a3b3-a8a0dc9f68da" providerId="ADAL" clId="{A5AF5259-A98B-3941-8509-DB24D257F372}" dt="2024-04-04T19:15:26.866" v="129" actId="14100"/>
        <pc:sldMkLst>
          <pc:docMk/>
          <pc:sldMk cId="1550877727" sldId="349"/>
        </pc:sldMkLst>
        <pc:spChg chg="mod">
          <ac:chgData name="Binita Gupta (binitag)" userId="2e1667b5-636b-4c95-a3b3-a8a0dc9f68da" providerId="ADAL" clId="{A5AF5259-A98B-3941-8509-DB24D257F372}" dt="2024-04-04T19:04:23.366" v="116" actId="1076"/>
          <ac:spMkLst>
            <pc:docMk/>
            <pc:sldMk cId="1550877727" sldId="349"/>
            <ac:spMk id="2" creationId="{B21807A3-43CF-82DD-5978-7B81D76E81D0}"/>
          </ac:spMkLst>
        </pc:spChg>
        <pc:picChg chg="add del mod">
          <ac:chgData name="Binita Gupta (binitag)" userId="2e1667b5-636b-4c95-a3b3-a8a0dc9f68da" providerId="ADAL" clId="{A5AF5259-A98B-3941-8509-DB24D257F372}" dt="2024-04-04T19:14:34.463" v="124" actId="478"/>
          <ac:picMkLst>
            <pc:docMk/>
            <pc:sldMk cId="1550877727" sldId="349"/>
            <ac:picMk id="6" creationId="{ECFAAFE1-4FF5-4BF4-8EB1-157A40B55973}"/>
          </ac:picMkLst>
        </pc:picChg>
        <pc:picChg chg="add mod">
          <ac:chgData name="Binita Gupta (binitag)" userId="2e1667b5-636b-4c95-a3b3-a8a0dc9f68da" providerId="ADAL" clId="{A5AF5259-A98B-3941-8509-DB24D257F372}" dt="2024-04-04T19:15:26.866" v="129" actId="14100"/>
          <ac:picMkLst>
            <pc:docMk/>
            <pc:sldMk cId="1550877727" sldId="349"/>
            <ac:picMk id="7" creationId="{161FD7A8-2CF9-42B3-A512-21431BA57488}"/>
          </ac:picMkLst>
        </pc:picChg>
        <pc:picChg chg="del">
          <ac:chgData name="Binita Gupta (binitag)" userId="2e1667b5-636b-4c95-a3b3-a8a0dc9f68da" providerId="ADAL" clId="{A5AF5259-A98B-3941-8509-DB24D257F372}" dt="2024-04-04T19:04:09.623" v="111" actId="478"/>
          <ac:picMkLst>
            <pc:docMk/>
            <pc:sldMk cId="1550877727" sldId="349"/>
            <ac:picMk id="35" creationId="{F0A7A749-F61C-8161-B745-D3778BE9592B}"/>
          </ac:picMkLst>
        </pc:picChg>
      </pc:sldChg>
      <pc:sldChg chg="add">
        <pc:chgData name="Binita Gupta (binitag)" userId="2e1667b5-636b-4c95-a3b3-a8a0dc9f68da" providerId="ADAL" clId="{A5AF5259-A98B-3941-8509-DB24D257F372}" dt="2024-05-07T14:14:41.760" v="151"/>
        <pc:sldMkLst>
          <pc:docMk/>
          <pc:sldMk cId="1737310081" sldId="350"/>
        </pc:sldMkLst>
      </pc:sldChg>
      <pc:sldChg chg="modSp add mod">
        <pc:chgData name="Binita Gupta (binitag)" userId="2e1667b5-636b-4c95-a3b3-a8a0dc9f68da" providerId="ADAL" clId="{A5AF5259-A98B-3941-8509-DB24D257F372}" dt="2024-05-10T17:03:53.661" v="631" actId="20577"/>
        <pc:sldMkLst>
          <pc:docMk/>
          <pc:sldMk cId="2574566425" sldId="351"/>
        </pc:sldMkLst>
        <pc:spChg chg="mod">
          <ac:chgData name="Binita Gupta (binitag)" userId="2e1667b5-636b-4c95-a3b3-a8a0dc9f68da" providerId="ADAL" clId="{A5AF5259-A98B-3941-8509-DB24D257F372}" dt="2024-05-10T17:03:53.661" v="631" actId="20577"/>
          <ac:spMkLst>
            <pc:docMk/>
            <pc:sldMk cId="2574566425" sldId="351"/>
            <ac:spMk id="3" creationId="{682CEAD6-F7CE-6FA1-7183-BB90DF397025}"/>
          </ac:spMkLst>
        </pc:spChg>
      </pc:sldChg>
      <pc:sldChg chg="add">
        <pc:chgData name="Binita Gupta (binitag)" userId="2e1667b5-636b-4c95-a3b3-a8a0dc9f68da" providerId="ADAL" clId="{A5AF5259-A98B-3941-8509-DB24D257F372}" dt="2024-05-10T17:03:40.296" v="603"/>
        <pc:sldMkLst>
          <pc:docMk/>
          <pc:sldMk cId="2067948826" sldId="352"/>
        </pc:sldMkLst>
      </pc:sldChg>
    </pc:docChg>
  </pc:docChgLst>
  <pc:docChgLst>
    <pc:chgData name="Binita Gupta (binitag)" userId="2e1667b5-636b-4c95-a3b3-a8a0dc9f68da" providerId="ADAL" clId="{4219D885-C3A3-B246-9809-061715B5E4E6}"/>
    <pc:docChg chg="undo custSel addSld delSld modSld sldOrd modMainMaster">
      <pc:chgData name="Binita Gupta (binitag)" userId="2e1667b5-636b-4c95-a3b3-a8a0dc9f68da" providerId="ADAL" clId="{4219D885-C3A3-B246-9809-061715B5E4E6}" dt="2023-12-16T16:19:05.886" v="23506" actId="1076"/>
      <pc:docMkLst>
        <pc:docMk/>
      </pc:docMkLst>
      <pc:sldChg chg="addSp delSp modSp mod">
        <pc:chgData name="Binita Gupta (binitag)" userId="2e1667b5-636b-4c95-a3b3-a8a0dc9f68da" providerId="ADAL" clId="{4219D885-C3A3-B246-9809-061715B5E4E6}" dt="2023-12-06T05:18:56.912" v="20371" actId="20577"/>
        <pc:sldMkLst>
          <pc:docMk/>
          <pc:sldMk cId="0" sldId="256"/>
        </pc:sldMkLst>
        <pc:spChg chg="add del mod">
          <ac:chgData name="Binita Gupta (binitag)" userId="2e1667b5-636b-4c95-a3b3-a8a0dc9f68da" providerId="ADAL" clId="{4219D885-C3A3-B246-9809-061715B5E4E6}" dt="2023-12-04T16:11:59.962" v="4809"/>
          <ac:spMkLst>
            <pc:docMk/>
            <pc:sldMk cId="0" sldId="256"/>
            <ac:spMk id="2" creationId="{7FF05DD8-B16D-A07F-D8B2-4420E74A43F9}"/>
          </ac:spMkLst>
        </pc:spChg>
        <pc:spChg chg="mod">
          <ac:chgData name="Binita Gupta (binitag)" userId="2e1667b5-636b-4c95-a3b3-a8a0dc9f68da" providerId="ADAL" clId="{4219D885-C3A3-B246-9809-061715B5E4E6}" dt="2023-12-06T05:18:56.912" v="20371" actId="20577"/>
          <ac:spMkLst>
            <pc:docMk/>
            <pc:sldMk cId="0" sldId="256"/>
            <ac:spMk id="3073" creationId="{00000000-0000-0000-0000-000000000000}"/>
          </ac:spMkLst>
        </pc:spChg>
        <pc:spChg chg="mod">
          <ac:chgData name="Binita Gupta (binitag)" userId="2e1667b5-636b-4c95-a3b3-a8a0dc9f68da" providerId="ADAL" clId="{4219D885-C3A3-B246-9809-061715B5E4E6}" dt="2023-12-05T21:04:23.277" v="18521" actId="20577"/>
          <ac:spMkLst>
            <pc:docMk/>
            <pc:sldMk cId="0" sldId="256"/>
            <ac:spMk id="3074" creationId="{00000000-0000-0000-0000-000000000000}"/>
          </ac:spMkLst>
        </pc:spChg>
        <pc:graphicFrameChg chg="mod">
          <ac:chgData name="Binita Gupta (binitag)" userId="2e1667b5-636b-4c95-a3b3-a8a0dc9f68da" providerId="ADAL" clId="{4219D885-C3A3-B246-9809-061715B5E4E6}" dt="2023-12-06T03:17:43.906" v="18539"/>
          <ac:graphicFrameMkLst>
            <pc:docMk/>
            <pc:sldMk cId="0" sldId="256"/>
            <ac:graphicFrameMk id="3075" creationId="{00000000-0000-0000-0000-000000000000}"/>
          </ac:graphicFrameMkLst>
        </pc:graphicFrameChg>
      </pc:sldChg>
      <pc:sldChg chg="modSp mod">
        <pc:chgData name="Binita Gupta (binitag)" userId="2e1667b5-636b-4c95-a3b3-a8a0dc9f68da" providerId="ADAL" clId="{4219D885-C3A3-B246-9809-061715B5E4E6}" dt="2023-12-06T05:20:47.364" v="20401" actId="20577"/>
        <pc:sldMkLst>
          <pc:docMk/>
          <pc:sldMk cId="0" sldId="257"/>
        </pc:sldMkLst>
        <pc:spChg chg="mod">
          <ac:chgData name="Binita Gupta (binitag)" userId="2e1667b5-636b-4c95-a3b3-a8a0dc9f68da" providerId="ADAL" clId="{4219D885-C3A3-B246-9809-061715B5E4E6}" dt="2023-11-30T09:01:22.082" v="79" actId="20577"/>
          <ac:spMkLst>
            <pc:docMk/>
            <pc:sldMk cId="0" sldId="257"/>
            <ac:spMk id="4097" creationId="{00000000-0000-0000-0000-000000000000}"/>
          </ac:spMkLst>
        </pc:spChg>
        <pc:spChg chg="mod">
          <ac:chgData name="Binita Gupta (binitag)" userId="2e1667b5-636b-4c95-a3b3-a8a0dc9f68da" providerId="ADAL" clId="{4219D885-C3A3-B246-9809-061715B5E4E6}" dt="2023-12-06T05:20:47.364" v="20401" actId="20577"/>
          <ac:spMkLst>
            <pc:docMk/>
            <pc:sldMk cId="0" sldId="257"/>
            <ac:spMk id="4098" creationId="{00000000-0000-0000-0000-000000000000}"/>
          </ac:spMkLst>
        </pc:spChg>
      </pc:sldChg>
      <pc:sldChg chg="del">
        <pc:chgData name="Binita Gupta (binitag)" userId="2e1667b5-636b-4c95-a3b3-a8a0dc9f68da" providerId="ADAL" clId="{4219D885-C3A3-B246-9809-061715B5E4E6}" dt="2023-12-05T20:52:10.800" v="18245" actId="2696"/>
        <pc:sldMkLst>
          <pc:docMk/>
          <pc:sldMk cId="0" sldId="258"/>
        </pc:sldMkLst>
      </pc:sldChg>
      <pc:sldChg chg="del">
        <pc:chgData name="Binita Gupta (binitag)" userId="2e1667b5-636b-4c95-a3b3-a8a0dc9f68da" providerId="ADAL" clId="{4219D885-C3A3-B246-9809-061715B5E4E6}" dt="2023-12-05T20:52:12.367" v="18247" actId="2696"/>
        <pc:sldMkLst>
          <pc:docMk/>
          <pc:sldMk cId="0" sldId="259"/>
        </pc:sldMkLst>
      </pc:sldChg>
      <pc:sldChg chg="modSp add del mod">
        <pc:chgData name="Binita Gupta (binitag)" userId="2e1667b5-636b-4c95-a3b3-a8a0dc9f68da" providerId="ADAL" clId="{4219D885-C3A3-B246-9809-061715B5E4E6}" dt="2023-12-05T20:52:48.840" v="18268" actId="2696"/>
        <pc:sldMkLst>
          <pc:docMk/>
          <pc:sldMk cId="0" sldId="262"/>
        </pc:sldMkLst>
        <pc:spChg chg="mod">
          <ac:chgData name="Binita Gupta (binitag)" userId="2e1667b5-636b-4c95-a3b3-a8a0dc9f68da" providerId="ADAL" clId="{4219D885-C3A3-B246-9809-061715B5E4E6}" dt="2023-12-05T20:52:25.734" v="18255" actId="20577"/>
          <ac:spMkLst>
            <pc:docMk/>
            <pc:sldMk cId="0" sldId="262"/>
            <ac:spMk id="2" creationId="{00000000-0000-0000-0000-000000000000}"/>
          </ac:spMkLst>
        </pc:spChg>
        <pc:spChg chg="mod">
          <ac:chgData name="Binita Gupta (binitag)" userId="2e1667b5-636b-4c95-a3b3-a8a0dc9f68da" providerId="ADAL" clId="{4219D885-C3A3-B246-9809-061715B5E4E6}" dt="2023-12-05T20:52:29.921" v="18257" actId="5793"/>
          <ac:spMkLst>
            <pc:docMk/>
            <pc:sldMk cId="0" sldId="262"/>
            <ac:spMk id="9218" creationId="{00000000-0000-0000-0000-000000000000}"/>
          </ac:spMkLst>
        </pc:spChg>
      </pc:sldChg>
      <pc:sldChg chg="modSp mod ord">
        <pc:chgData name="Binita Gupta (binitag)" userId="2e1667b5-636b-4c95-a3b3-a8a0dc9f68da" providerId="ADAL" clId="{4219D885-C3A3-B246-9809-061715B5E4E6}" dt="2023-12-06T03:46:59.735" v="18951" actId="20577"/>
        <pc:sldMkLst>
          <pc:docMk/>
          <pc:sldMk cId="0" sldId="264"/>
        </pc:sldMkLst>
        <pc:spChg chg="mod">
          <ac:chgData name="Binita Gupta (binitag)" userId="2e1667b5-636b-4c95-a3b3-a8a0dc9f68da" providerId="ADAL" clId="{4219D885-C3A3-B246-9809-061715B5E4E6}" dt="2023-12-06T03:46:59.735" v="18951" actId="20577"/>
          <ac:spMkLst>
            <pc:docMk/>
            <pc:sldMk cId="0" sldId="264"/>
            <ac:spMk id="2" creationId="{00000000-0000-0000-0000-000000000000}"/>
          </ac:spMkLst>
        </pc:spChg>
      </pc:sldChg>
      <pc:sldChg chg="del">
        <pc:chgData name="Binita Gupta (binitag)" userId="2e1667b5-636b-4c95-a3b3-a8a0dc9f68da" providerId="ADAL" clId="{4219D885-C3A3-B246-9809-061715B5E4E6}" dt="2023-12-05T20:52:11.554" v="18246" actId="2696"/>
        <pc:sldMkLst>
          <pc:docMk/>
          <pc:sldMk cId="1609761067" sldId="265"/>
        </pc:sldMkLst>
      </pc:sldChg>
      <pc:sldChg chg="modSp add mod">
        <pc:chgData name="Binita Gupta (binitag)" userId="2e1667b5-636b-4c95-a3b3-a8a0dc9f68da" providerId="ADAL" clId="{4219D885-C3A3-B246-9809-061715B5E4E6}" dt="2023-12-13T22:19:20.328" v="21611" actId="20577"/>
        <pc:sldMkLst>
          <pc:docMk/>
          <pc:sldMk cId="2953422198" sldId="266"/>
        </pc:sldMkLst>
        <pc:spChg chg="mod">
          <ac:chgData name="Binita Gupta (binitag)" userId="2e1667b5-636b-4c95-a3b3-a8a0dc9f68da" providerId="ADAL" clId="{4219D885-C3A3-B246-9809-061715B5E4E6}" dt="2023-12-13T21:25:54.473" v="21203" actId="14100"/>
          <ac:spMkLst>
            <pc:docMk/>
            <pc:sldMk cId="2953422198" sldId="266"/>
            <ac:spMk id="4097" creationId="{00000000-0000-0000-0000-000000000000}"/>
          </ac:spMkLst>
        </pc:spChg>
        <pc:spChg chg="mod">
          <ac:chgData name="Binita Gupta (binitag)" userId="2e1667b5-636b-4c95-a3b3-a8a0dc9f68da" providerId="ADAL" clId="{4219D885-C3A3-B246-9809-061715B5E4E6}" dt="2023-12-13T22:19:20.328" v="21611" actId="20577"/>
          <ac:spMkLst>
            <pc:docMk/>
            <pc:sldMk cId="2953422198" sldId="266"/>
            <ac:spMk id="4098" creationId="{00000000-0000-0000-0000-000000000000}"/>
          </ac:spMkLst>
        </pc:spChg>
      </pc:sldChg>
      <pc:sldChg chg="addSp delSp modSp add mod">
        <pc:chgData name="Binita Gupta (binitag)" userId="2e1667b5-636b-4c95-a3b3-a8a0dc9f68da" providerId="ADAL" clId="{4219D885-C3A3-B246-9809-061715B5E4E6}" dt="2023-12-13T21:26:11.670" v="21204" actId="5793"/>
        <pc:sldMkLst>
          <pc:docMk/>
          <pc:sldMk cId="3100640423" sldId="267"/>
        </pc:sldMkLst>
        <pc:spChg chg="add mod">
          <ac:chgData name="Binita Gupta (binitag)" userId="2e1667b5-636b-4c95-a3b3-a8a0dc9f68da" providerId="ADAL" clId="{4219D885-C3A3-B246-9809-061715B5E4E6}" dt="2023-12-13T21:26:11.670" v="21204" actId="5793"/>
          <ac:spMkLst>
            <pc:docMk/>
            <pc:sldMk cId="3100640423" sldId="267"/>
            <ac:spMk id="3" creationId="{4C0D2356-54BF-F104-28DD-EF9AB1B57CD6}"/>
          </ac:spMkLst>
        </pc:spChg>
        <pc:spChg chg="mod">
          <ac:chgData name="Binita Gupta (binitag)" userId="2e1667b5-636b-4c95-a3b3-a8a0dc9f68da" providerId="ADAL" clId="{4219D885-C3A3-B246-9809-061715B5E4E6}" dt="2023-11-30T09:28:08.533" v="1629" actId="20577"/>
          <ac:spMkLst>
            <pc:docMk/>
            <pc:sldMk cId="3100640423" sldId="267"/>
            <ac:spMk id="4097" creationId="{00000000-0000-0000-0000-000000000000}"/>
          </ac:spMkLst>
        </pc:spChg>
        <pc:spChg chg="del">
          <ac:chgData name="Binita Gupta (binitag)" userId="2e1667b5-636b-4c95-a3b3-a8a0dc9f68da" providerId="ADAL" clId="{4219D885-C3A3-B246-9809-061715B5E4E6}" dt="2023-11-30T09:23:35.905" v="1250" actId="478"/>
          <ac:spMkLst>
            <pc:docMk/>
            <pc:sldMk cId="3100640423" sldId="267"/>
            <ac:spMk id="4098" creationId="{00000000-0000-0000-0000-000000000000}"/>
          </ac:spMkLst>
        </pc:spChg>
        <pc:graphicFrameChg chg="add mod modGraphic">
          <ac:chgData name="Binita Gupta (binitag)" userId="2e1667b5-636b-4c95-a3b3-a8a0dc9f68da" providerId="ADAL" clId="{4219D885-C3A3-B246-9809-061715B5E4E6}" dt="2023-12-06T03:48:51.438" v="18979" actId="1076"/>
          <ac:graphicFrameMkLst>
            <pc:docMk/>
            <pc:sldMk cId="3100640423" sldId="267"/>
            <ac:graphicFrameMk id="7" creationId="{DAE33489-6842-21D2-A98F-BA26AEB19ED1}"/>
          </ac:graphicFrameMkLst>
        </pc:graphicFrameChg>
      </pc:sldChg>
      <pc:sldChg chg="addSp delSp modSp add del mod modClrScheme addCm chgLayout modNotesTx">
        <pc:chgData name="Binita Gupta (binitag)" userId="2e1667b5-636b-4c95-a3b3-a8a0dc9f68da" providerId="ADAL" clId="{4219D885-C3A3-B246-9809-061715B5E4E6}" dt="2023-12-05T20:51:46.331" v="18243" actId="2696"/>
        <pc:sldMkLst>
          <pc:docMk/>
          <pc:sldMk cId="1797488253" sldId="268"/>
        </pc:sldMkLst>
        <pc:spChg chg="add del mod">
          <ac:chgData name="Binita Gupta (binitag)" userId="2e1667b5-636b-4c95-a3b3-a8a0dc9f68da" providerId="ADAL" clId="{4219D885-C3A3-B246-9809-061715B5E4E6}" dt="2023-12-04T17:10:31.126" v="6765"/>
          <ac:spMkLst>
            <pc:docMk/>
            <pc:sldMk cId="1797488253" sldId="268"/>
            <ac:spMk id="2" creationId="{249E2BCD-A18E-E53E-92C3-9FB2C5898598}"/>
          </ac:spMkLst>
        </pc:spChg>
        <pc:spChg chg="add del mod">
          <ac:chgData name="Binita Gupta (binitag)" userId="2e1667b5-636b-4c95-a3b3-a8a0dc9f68da" providerId="ADAL" clId="{4219D885-C3A3-B246-9809-061715B5E4E6}" dt="2023-12-04T17:10:31.126" v="6765"/>
          <ac:spMkLst>
            <pc:docMk/>
            <pc:sldMk cId="1797488253" sldId="268"/>
            <ac:spMk id="3" creationId="{E2A9556E-AB54-EBFC-C353-55EE09999CD4}"/>
          </ac:spMkLst>
        </pc:spChg>
        <pc:spChg chg="mod ord">
          <ac:chgData name="Binita Gupta (binitag)" userId="2e1667b5-636b-4c95-a3b3-a8a0dc9f68da" providerId="ADAL" clId="{4219D885-C3A3-B246-9809-061715B5E4E6}" dt="2023-12-04T17:10:44.534" v="6769" actId="26606"/>
          <ac:spMkLst>
            <pc:docMk/>
            <pc:sldMk cId="1797488253" sldId="268"/>
            <ac:spMk id="4" creationId="{00000000-0000-0000-0000-000000000000}"/>
          </ac:spMkLst>
        </pc:spChg>
        <pc:spChg chg="mod ord">
          <ac:chgData name="Binita Gupta (binitag)" userId="2e1667b5-636b-4c95-a3b3-a8a0dc9f68da" providerId="ADAL" clId="{4219D885-C3A3-B246-9809-061715B5E4E6}" dt="2023-12-04T17:10:44.534" v="6769" actId="26606"/>
          <ac:spMkLst>
            <pc:docMk/>
            <pc:sldMk cId="1797488253" sldId="268"/>
            <ac:spMk id="5" creationId="{00000000-0000-0000-0000-000000000000}"/>
          </ac:spMkLst>
        </pc:spChg>
        <pc:spChg chg="mod ord">
          <ac:chgData name="Binita Gupta (binitag)" userId="2e1667b5-636b-4c95-a3b3-a8a0dc9f68da" providerId="ADAL" clId="{4219D885-C3A3-B246-9809-061715B5E4E6}" dt="2023-12-04T17:10:44.534" v="6769" actId="26606"/>
          <ac:spMkLst>
            <pc:docMk/>
            <pc:sldMk cId="1797488253" sldId="268"/>
            <ac:spMk id="6" creationId="{00000000-0000-0000-0000-000000000000}"/>
          </ac:spMkLst>
        </pc:spChg>
        <pc:spChg chg="add del mod">
          <ac:chgData name="Binita Gupta (binitag)" userId="2e1667b5-636b-4c95-a3b3-a8a0dc9f68da" providerId="ADAL" clId="{4219D885-C3A3-B246-9809-061715B5E4E6}" dt="2023-12-04T17:10:31.126" v="6765"/>
          <ac:spMkLst>
            <pc:docMk/>
            <pc:sldMk cId="1797488253" sldId="268"/>
            <ac:spMk id="7" creationId="{E081E5D8-36C6-7A96-1D09-50D0A660BBE0}"/>
          </ac:spMkLst>
        </pc:spChg>
        <pc:spChg chg="add del mod">
          <ac:chgData name="Binita Gupta (binitag)" userId="2e1667b5-636b-4c95-a3b3-a8a0dc9f68da" providerId="ADAL" clId="{4219D885-C3A3-B246-9809-061715B5E4E6}" dt="2023-12-04T17:10:31.126" v="6765"/>
          <ac:spMkLst>
            <pc:docMk/>
            <pc:sldMk cId="1797488253" sldId="268"/>
            <ac:spMk id="8" creationId="{9710AA53-629A-6215-7A4A-C1B568A82400}"/>
          </ac:spMkLst>
        </pc:spChg>
        <pc:spChg chg="add del mod">
          <ac:chgData name="Binita Gupta (binitag)" userId="2e1667b5-636b-4c95-a3b3-a8a0dc9f68da" providerId="ADAL" clId="{4219D885-C3A3-B246-9809-061715B5E4E6}" dt="2023-12-04T17:10:31.126" v="6765"/>
          <ac:spMkLst>
            <pc:docMk/>
            <pc:sldMk cId="1797488253" sldId="268"/>
            <ac:spMk id="9" creationId="{67D91F42-6557-71C4-4F5A-BAC8DD35102B}"/>
          </ac:spMkLst>
        </pc:spChg>
        <pc:spChg chg="add del mod">
          <ac:chgData name="Binita Gupta (binitag)" userId="2e1667b5-636b-4c95-a3b3-a8a0dc9f68da" providerId="ADAL" clId="{4219D885-C3A3-B246-9809-061715B5E4E6}" dt="2023-12-04T17:10:31.126" v="6765"/>
          <ac:spMkLst>
            <pc:docMk/>
            <pc:sldMk cId="1797488253" sldId="268"/>
            <ac:spMk id="10" creationId="{7872D32D-2CDC-9CC5-E6FD-B100748FC58D}"/>
          </ac:spMkLst>
        </pc:spChg>
        <pc:spChg chg="add del mod">
          <ac:chgData name="Binita Gupta (binitag)" userId="2e1667b5-636b-4c95-a3b3-a8a0dc9f68da" providerId="ADAL" clId="{4219D885-C3A3-B246-9809-061715B5E4E6}" dt="2023-12-04T17:10:31.126" v="6765"/>
          <ac:spMkLst>
            <pc:docMk/>
            <pc:sldMk cId="1797488253" sldId="268"/>
            <ac:spMk id="11" creationId="{9C254F39-D7BD-F351-4C93-5B8FCE93FEC7}"/>
          </ac:spMkLst>
        </pc:spChg>
        <pc:spChg chg="add del mod">
          <ac:chgData name="Binita Gupta (binitag)" userId="2e1667b5-636b-4c95-a3b3-a8a0dc9f68da" providerId="ADAL" clId="{4219D885-C3A3-B246-9809-061715B5E4E6}" dt="2023-12-04T17:10:31.126" v="6765"/>
          <ac:spMkLst>
            <pc:docMk/>
            <pc:sldMk cId="1797488253" sldId="268"/>
            <ac:spMk id="12" creationId="{919B6A27-FB69-E4CA-B146-98DA5A13082E}"/>
          </ac:spMkLst>
        </pc:spChg>
        <pc:spChg chg="add del mod">
          <ac:chgData name="Binita Gupta (binitag)" userId="2e1667b5-636b-4c95-a3b3-a8a0dc9f68da" providerId="ADAL" clId="{4219D885-C3A3-B246-9809-061715B5E4E6}" dt="2023-12-04T17:10:31.126" v="6765"/>
          <ac:spMkLst>
            <pc:docMk/>
            <pc:sldMk cId="1797488253" sldId="268"/>
            <ac:spMk id="13" creationId="{9DBE2DD9-943C-3BB9-B6B4-D3F27964ABC5}"/>
          </ac:spMkLst>
        </pc:spChg>
        <pc:spChg chg="add del mod">
          <ac:chgData name="Binita Gupta (binitag)" userId="2e1667b5-636b-4c95-a3b3-a8a0dc9f68da" providerId="ADAL" clId="{4219D885-C3A3-B246-9809-061715B5E4E6}" dt="2023-12-04T17:10:31.126" v="6765"/>
          <ac:spMkLst>
            <pc:docMk/>
            <pc:sldMk cId="1797488253" sldId="268"/>
            <ac:spMk id="14" creationId="{ADEECD6D-C6AF-394B-81F4-A3E33A29C0D5}"/>
          </ac:spMkLst>
        </pc:spChg>
        <pc:spChg chg="add del mod">
          <ac:chgData name="Binita Gupta (binitag)" userId="2e1667b5-636b-4c95-a3b3-a8a0dc9f68da" providerId="ADAL" clId="{4219D885-C3A3-B246-9809-061715B5E4E6}" dt="2023-12-04T17:10:31.126" v="6765"/>
          <ac:spMkLst>
            <pc:docMk/>
            <pc:sldMk cId="1797488253" sldId="268"/>
            <ac:spMk id="15" creationId="{DCC1828A-1F6B-10DE-2C9D-73A8F8812BE9}"/>
          </ac:spMkLst>
        </pc:spChg>
        <pc:spChg chg="add del mod">
          <ac:chgData name="Binita Gupta (binitag)" userId="2e1667b5-636b-4c95-a3b3-a8a0dc9f68da" providerId="ADAL" clId="{4219D885-C3A3-B246-9809-061715B5E4E6}" dt="2023-12-04T17:10:31.126" v="6765"/>
          <ac:spMkLst>
            <pc:docMk/>
            <pc:sldMk cId="1797488253" sldId="268"/>
            <ac:spMk id="16" creationId="{9DE08485-99EA-A21D-9C6A-7BA82A9A41AA}"/>
          </ac:spMkLst>
        </pc:spChg>
        <pc:spChg chg="add del mod">
          <ac:chgData name="Binita Gupta (binitag)" userId="2e1667b5-636b-4c95-a3b3-a8a0dc9f68da" providerId="ADAL" clId="{4219D885-C3A3-B246-9809-061715B5E4E6}" dt="2023-12-04T17:10:31.126" v="6765"/>
          <ac:spMkLst>
            <pc:docMk/>
            <pc:sldMk cId="1797488253" sldId="268"/>
            <ac:spMk id="17" creationId="{31D8FD45-386B-5FCF-16F3-8D5690EDACA4}"/>
          </ac:spMkLst>
        </pc:spChg>
        <pc:spChg chg="add del mod">
          <ac:chgData name="Binita Gupta (binitag)" userId="2e1667b5-636b-4c95-a3b3-a8a0dc9f68da" providerId="ADAL" clId="{4219D885-C3A3-B246-9809-061715B5E4E6}" dt="2023-12-04T17:10:31.126" v="6765"/>
          <ac:spMkLst>
            <pc:docMk/>
            <pc:sldMk cId="1797488253" sldId="268"/>
            <ac:spMk id="24" creationId="{8AFF7C58-3EEA-42F9-7E80-92BD10746F53}"/>
          </ac:spMkLst>
        </pc:spChg>
        <pc:spChg chg="add del mod">
          <ac:chgData name="Binita Gupta (binitag)" userId="2e1667b5-636b-4c95-a3b3-a8a0dc9f68da" providerId="ADAL" clId="{4219D885-C3A3-B246-9809-061715B5E4E6}" dt="2023-12-04T17:10:31.126" v="6765"/>
          <ac:spMkLst>
            <pc:docMk/>
            <pc:sldMk cId="1797488253" sldId="268"/>
            <ac:spMk id="25" creationId="{A5EBEF1D-1CB8-D4E0-AC45-B63438A23098}"/>
          </ac:spMkLst>
        </pc:spChg>
        <pc:spChg chg="add del mod">
          <ac:chgData name="Binita Gupta (binitag)" userId="2e1667b5-636b-4c95-a3b3-a8a0dc9f68da" providerId="ADAL" clId="{4219D885-C3A3-B246-9809-061715B5E4E6}" dt="2023-12-04T17:10:31.126" v="6765"/>
          <ac:spMkLst>
            <pc:docMk/>
            <pc:sldMk cId="1797488253" sldId="268"/>
            <ac:spMk id="26" creationId="{BC28E289-4C35-C202-6231-DF65EB92B50F}"/>
          </ac:spMkLst>
        </pc:spChg>
        <pc:spChg chg="add del mod">
          <ac:chgData name="Binita Gupta (binitag)" userId="2e1667b5-636b-4c95-a3b3-a8a0dc9f68da" providerId="ADAL" clId="{4219D885-C3A3-B246-9809-061715B5E4E6}" dt="2023-12-04T17:10:31.126" v="6765"/>
          <ac:spMkLst>
            <pc:docMk/>
            <pc:sldMk cId="1797488253" sldId="268"/>
            <ac:spMk id="27" creationId="{2B959289-DC0B-45A3-34C6-1C40D358412D}"/>
          </ac:spMkLst>
        </pc:spChg>
        <pc:spChg chg="add del mod">
          <ac:chgData name="Binita Gupta (binitag)" userId="2e1667b5-636b-4c95-a3b3-a8a0dc9f68da" providerId="ADAL" clId="{4219D885-C3A3-B246-9809-061715B5E4E6}" dt="2023-12-04T17:10:31.126" v="6765"/>
          <ac:spMkLst>
            <pc:docMk/>
            <pc:sldMk cId="1797488253" sldId="268"/>
            <ac:spMk id="32" creationId="{430FF388-860A-9ADA-2DB7-B9D7D31EFAD4}"/>
          </ac:spMkLst>
        </pc:spChg>
        <pc:spChg chg="add del mod">
          <ac:chgData name="Binita Gupta (binitag)" userId="2e1667b5-636b-4c95-a3b3-a8a0dc9f68da" providerId="ADAL" clId="{4219D885-C3A3-B246-9809-061715B5E4E6}" dt="2023-12-04T17:10:31.126" v="6765"/>
          <ac:spMkLst>
            <pc:docMk/>
            <pc:sldMk cId="1797488253" sldId="268"/>
            <ac:spMk id="33" creationId="{30ADB3CD-353A-F3C3-70EB-B7366169238C}"/>
          </ac:spMkLst>
        </pc:spChg>
        <pc:spChg chg="add del mod">
          <ac:chgData name="Binita Gupta (binitag)" userId="2e1667b5-636b-4c95-a3b3-a8a0dc9f68da" providerId="ADAL" clId="{4219D885-C3A3-B246-9809-061715B5E4E6}" dt="2023-12-04T17:10:31.126" v="6765"/>
          <ac:spMkLst>
            <pc:docMk/>
            <pc:sldMk cId="1797488253" sldId="268"/>
            <ac:spMk id="34" creationId="{D4E2EADC-5A55-9C2A-5FB0-B46B20FE74E9}"/>
          </ac:spMkLst>
        </pc:spChg>
        <pc:spChg chg="add del mod">
          <ac:chgData name="Binita Gupta (binitag)" userId="2e1667b5-636b-4c95-a3b3-a8a0dc9f68da" providerId="ADAL" clId="{4219D885-C3A3-B246-9809-061715B5E4E6}" dt="2023-12-04T17:10:31.126" v="6765"/>
          <ac:spMkLst>
            <pc:docMk/>
            <pc:sldMk cId="1797488253" sldId="268"/>
            <ac:spMk id="35" creationId="{2D36B8CA-8018-5D82-B39F-B36E0E52A4BC}"/>
          </ac:spMkLst>
        </pc:spChg>
        <pc:spChg chg="add del mod">
          <ac:chgData name="Binita Gupta (binitag)" userId="2e1667b5-636b-4c95-a3b3-a8a0dc9f68da" providerId="ADAL" clId="{4219D885-C3A3-B246-9809-061715B5E4E6}" dt="2023-12-04T17:10:31.126" v="6765"/>
          <ac:spMkLst>
            <pc:docMk/>
            <pc:sldMk cId="1797488253" sldId="268"/>
            <ac:spMk id="36" creationId="{AB78B5DC-6D69-0DE6-850F-201AD235E012}"/>
          </ac:spMkLst>
        </pc:spChg>
        <pc:spChg chg="add del mod">
          <ac:chgData name="Binita Gupta (binitag)" userId="2e1667b5-636b-4c95-a3b3-a8a0dc9f68da" providerId="ADAL" clId="{4219D885-C3A3-B246-9809-061715B5E4E6}" dt="2023-12-04T17:10:31.126" v="6765"/>
          <ac:spMkLst>
            <pc:docMk/>
            <pc:sldMk cId="1797488253" sldId="268"/>
            <ac:spMk id="41" creationId="{EBB3A9DF-C7EF-A4D3-A4A2-98FFD27410A5}"/>
          </ac:spMkLst>
        </pc:spChg>
        <pc:spChg chg="mod">
          <ac:chgData name="Binita Gupta (binitag)" userId="2e1667b5-636b-4c95-a3b3-a8a0dc9f68da" providerId="ADAL" clId="{4219D885-C3A3-B246-9809-061715B5E4E6}" dt="2023-12-04T17:12:50.312" v="6803" actId="20577"/>
          <ac:spMkLst>
            <pc:docMk/>
            <pc:sldMk cId="1797488253" sldId="268"/>
            <ac:spMk id="4097" creationId="{00000000-0000-0000-0000-000000000000}"/>
          </ac:spMkLst>
        </pc:spChg>
        <pc:spChg chg="mod">
          <ac:chgData name="Binita Gupta (binitag)" userId="2e1667b5-636b-4c95-a3b3-a8a0dc9f68da" providerId="ADAL" clId="{4219D885-C3A3-B246-9809-061715B5E4E6}" dt="2023-12-04T17:12:32.741" v="6789" actId="1076"/>
          <ac:spMkLst>
            <pc:docMk/>
            <pc:sldMk cId="1797488253" sldId="268"/>
            <ac:spMk id="4098" creationId="{00000000-0000-0000-0000-000000000000}"/>
          </ac:spMkLst>
        </pc:spChg>
        <pc:picChg chg="add mod">
          <ac:chgData name="Binita Gupta (binitag)" userId="2e1667b5-636b-4c95-a3b3-a8a0dc9f68da" providerId="ADAL" clId="{4219D885-C3A3-B246-9809-061715B5E4E6}" dt="2023-12-04T17:11:19.431" v="6783" actId="1076"/>
          <ac:picMkLst>
            <pc:docMk/>
            <pc:sldMk cId="1797488253" sldId="268"/>
            <ac:picMk id="45" creationId="{BFC768B6-7A06-DA36-9734-7D6832FEF551}"/>
          </ac:picMkLst>
        </pc:picChg>
        <pc:cxnChg chg="add del mod">
          <ac:chgData name="Binita Gupta (binitag)" userId="2e1667b5-636b-4c95-a3b3-a8a0dc9f68da" providerId="ADAL" clId="{4219D885-C3A3-B246-9809-061715B5E4E6}" dt="2023-12-04T17:10:31.126" v="6765"/>
          <ac:cxnSpMkLst>
            <pc:docMk/>
            <pc:sldMk cId="1797488253" sldId="268"/>
            <ac:cxnSpMk id="18" creationId="{EF4ACD89-050B-0F4B-0DE8-0DC7CFB20038}"/>
          </ac:cxnSpMkLst>
        </pc:cxnChg>
        <pc:cxnChg chg="add del mod">
          <ac:chgData name="Binita Gupta (binitag)" userId="2e1667b5-636b-4c95-a3b3-a8a0dc9f68da" providerId="ADAL" clId="{4219D885-C3A3-B246-9809-061715B5E4E6}" dt="2023-12-04T17:10:31.126" v="6765"/>
          <ac:cxnSpMkLst>
            <pc:docMk/>
            <pc:sldMk cId="1797488253" sldId="268"/>
            <ac:cxnSpMk id="19" creationId="{14E2B10E-0121-A12C-D6D9-782808911735}"/>
          </ac:cxnSpMkLst>
        </pc:cxnChg>
        <pc:cxnChg chg="add del mod">
          <ac:chgData name="Binita Gupta (binitag)" userId="2e1667b5-636b-4c95-a3b3-a8a0dc9f68da" providerId="ADAL" clId="{4219D885-C3A3-B246-9809-061715B5E4E6}" dt="2023-12-04T17:10:31.126" v="6765"/>
          <ac:cxnSpMkLst>
            <pc:docMk/>
            <pc:sldMk cId="1797488253" sldId="268"/>
            <ac:cxnSpMk id="20" creationId="{6DE11E16-597E-5C15-D2C5-7463E3F9F58C}"/>
          </ac:cxnSpMkLst>
        </pc:cxnChg>
        <pc:cxnChg chg="add del mod">
          <ac:chgData name="Binita Gupta (binitag)" userId="2e1667b5-636b-4c95-a3b3-a8a0dc9f68da" providerId="ADAL" clId="{4219D885-C3A3-B246-9809-061715B5E4E6}" dt="2023-12-04T17:10:31.126" v="6765"/>
          <ac:cxnSpMkLst>
            <pc:docMk/>
            <pc:sldMk cId="1797488253" sldId="268"/>
            <ac:cxnSpMk id="21" creationId="{9EA12530-CDAD-1C01-69FC-6313D8FE29AB}"/>
          </ac:cxnSpMkLst>
        </pc:cxnChg>
        <pc:cxnChg chg="add del mod">
          <ac:chgData name="Binita Gupta (binitag)" userId="2e1667b5-636b-4c95-a3b3-a8a0dc9f68da" providerId="ADAL" clId="{4219D885-C3A3-B246-9809-061715B5E4E6}" dt="2023-12-04T17:10:31.126" v="6765"/>
          <ac:cxnSpMkLst>
            <pc:docMk/>
            <pc:sldMk cId="1797488253" sldId="268"/>
            <ac:cxnSpMk id="22" creationId="{5B02EF3C-81AB-8B40-6782-BF8D1F0F0FA1}"/>
          </ac:cxnSpMkLst>
        </pc:cxnChg>
        <pc:cxnChg chg="add del mod">
          <ac:chgData name="Binita Gupta (binitag)" userId="2e1667b5-636b-4c95-a3b3-a8a0dc9f68da" providerId="ADAL" clId="{4219D885-C3A3-B246-9809-061715B5E4E6}" dt="2023-12-04T17:10:31.126" v="6765"/>
          <ac:cxnSpMkLst>
            <pc:docMk/>
            <pc:sldMk cId="1797488253" sldId="268"/>
            <ac:cxnSpMk id="23" creationId="{EA0D1218-E3DC-E1F2-DC5F-A048C620C66D}"/>
          </ac:cxnSpMkLst>
        </pc:cxnChg>
        <pc:cxnChg chg="add del mod">
          <ac:chgData name="Binita Gupta (binitag)" userId="2e1667b5-636b-4c95-a3b3-a8a0dc9f68da" providerId="ADAL" clId="{4219D885-C3A3-B246-9809-061715B5E4E6}" dt="2023-12-04T17:10:31.126" v="6765"/>
          <ac:cxnSpMkLst>
            <pc:docMk/>
            <pc:sldMk cId="1797488253" sldId="268"/>
            <ac:cxnSpMk id="28" creationId="{2495AA6A-9573-C486-3C59-FD1920898953}"/>
          </ac:cxnSpMkLst>
        </pc:cxnChg>
        <pc:cxnChg chg="add del mod">
          <ac:chgData name="Binita Gupta (binitag)" userId="2e1667b5-636b-4c95-a3b3-a8a0dc9f68da" providerId="ADAL" clId="{4219D885-C3A3-B246-9809-061715B5E4E6}" dt="2023-12-04T17:10:31.126" v="6765"/>
          <ac:cxnSpMkLst>
            <pc:docMk/>
            <pc:sldMk cId="1797488253" sldId="268"/>
            <ac:cxnSpMk id="29" creationId="{0B7ACD77-9DC2-1A7E-DF83-9BC5DD8D9DB0}"/>
          </ac:cxnSpMkLst>
        </pc:cxnChg>
        <pc:cxnChg chg="add del mod">
          <ac:chgData name="Binita Gupta (binitag)" userId="2e1667b5-636b-4c95-a3b3-a8a0dc9f68da" providerId="ADAL" clId="{4219D885-C3A3-B246-9809-061715B5E4E6}" dt="2023-12-04T17:10:31.126" v="6765"/>
          <ac:cxnSpMkLst>
            <pc:docMk/>
            <pc:sldMk cId="1797488253" sldId="268"/>
            <ac:cxnSpMk id="30" creationId="{A044A23E-569B-E6E2-A812-977410C0D1D2}"/>
          </ac:cxnSpMkLst>
        </pc:cxnChg>
        <pc:cxnChg chg="add del mod">
          <ac:chgData name="Binita Gupta (binitag)" userId="2e1667b5-636b-4c95-a3b3-a8a0dc9f68da" providerId="ADAL" clId="{4219D885-C3A3-B246-9809-061715B5E4E6}" dt="2023-12-04T17:10:31.126" v="6765"/>
          <ac:cxnSpMkLst>
            <pc:docMk/>
            <pc:sldMk cId="1797488253" sldId="268"/>
            <ac:cxnSpMk id="31" creationId="{521CF391-BE04-4CC5-C441-DC1F8E30180D}"/>
          </ac:cxnSpMkLst>
        </pc:cxnChg>
        <pc:cxnChg chg="add del mod">
          <ac:chgData name="Binita Gupta (binitag)" userId="2e1667b5-636b-4c95-a3b3-a8a0dc9f68da" providerId="ADAL" clId="{4219D885-C3A3-B246-9809-061715B5E4E6}" dt="2023-12-04T17:10:31.126" v="6765"/>
          <ac:cxnSpMkLst>
            <pc:docMk/>
            <pc:sldMk cId="1797488253" sldId="268"/>
            <ac:cxnSpMk id="37" creationId="{67D204D1-4554-CC9E-D99A-52DC2026D733}"/>
          </ac:cxnSpMkLst>
        </pc:cxnChg>
        <pc:cxnChg chg="add del mod">
          <ac:chgData name="Binita Gupta (binitag)" userId="2e1667b5-636b-4c95-a3b3-a8a0dc9f68da" providerId="ADAL" clId="{4219D885-C3A3-B246-9809-061715B5E4E6}" dt="2023-12-04T17:10:31.126" v="6765"/>
          <ac:cxnSpMkLst>
            <pc:docMk/>
            <pc:sldMk cId="1797488253" sldId="268"/>
            <ac:cxnSpMk id="38" creationId="{E6C6C7D9-BF2E-27BE-B977-B38D93B404D4}"/>
          </ac:cxnSpMkLst>
        </pc:cxnChg>
        <pc:cxnChg chg="add del mod">
          <ac:chgData name="Binita Gupta (binitag)" userId="2e1667b5-636b-4c95-a3b3-a8a0dc9f68da" providerId="ADAL" clId="{4219D885-C3A3-B246-9809-061715B5E4E6}" dt="2023-12-04T17:10:31.126" v="6765"/>
          <ac:cxnSpMkLst>
            <pc:docMk/>
            <pc:sldMk cId="1797488253" sldId="268"/>
            <ac:cxnSpMk id="39" creationId="{9426A2F1-AE47-51E5-0EE7-913E382C33E9}"/>
          </ac:cxnSpMkLst>
        </pc:cxnChg>
        <pc:cxnChg chg="add del mod">
          <ac:chgData name="Binita Gupta (binitag)" userId="2e1667b5-636b-4c95-a3b3-a8a0dc9f68da" providerId="ADAL" clId="{4219D885-C3A3-B246-9809-061715B5E4E6}" dt="2023-12-04T17:10:31.126" v="6765"/>
          <ac:cxnSpMkLst>
            <pc:docMk/>
            <pc:sldMk cId="1797488253" sldId="268"/>
            <ac:cxnSpMk id="40" creationId="{F65E59D5-6D7D-097F-AB21-E31548EC5F27}"/>
          </ac:cxnSpMkLst>
        </pc:cxnChg>
        <pc:extLst>
          <p:ext xmlns:p="http://schemas.openxmlformats.org/presentationml/2006/main" uri="{D6D511B9-2390-475A-947B-AFAB55BFBCF1}">
            <pc226:cmChg xmlns:pc226="http://schemas.microsoft.com/office/powerpoint/2022/06/main/command" chg="add">
              <pc226:chgData name="Binita Gupta (binitag)" userId="2e1667b5-636b-4c95-a3b3-a8a0dc9f68da" providerId="ADAL" clId="{4219D885-C3A3-B246-9809-061715B5E4E6}" dt="2023-12-04T19:58:00.298" v="6805"/>
              <pc2:cmMkLst xmlns:pc2="http://schemas.microsoft.com/office/powerpoint/2019/9/main/command">
                <pc:docMk/>
                <pc:sldMk cId="1797488253" sldId="268"/>
                <pc2:cmMk id="{87FE1304-0BFF-5444-B38B-7C7BEE7E249E}"/>
              </pc2:cmMkLst>
            </pc226:cmChg>
          </p:ext>
        </pc:extLst>
      </pc:sldChg>
      <pc:sldChg chg="modSp add del mod">
        <pc:chgData name="Binita Gupta (binitag)" userId="2e1667b5-636b-4c95-a3b3-a8a0dc9f68da" providerId="ADAL" clId="{4219D885-C3A3-B246-9809-061715B5E4E6}" dt="2023-12-05T20:51:51.591" v="18244" actId="2696"/>
        <pc:sldMkLst>
          <pc:docMk/>
          <pc:sldMk cId="3209031949" sldId="269"/>
        </pc:sldMkLst>
        <pc:spChg chg="mod">
          <ac:chgData name="Binita Gupta (binitag)" userId="2e1667b5-636b-4c95-a3b3-a8a0dc9f68da" providerId="ADAL" clId="{4219D885-C3A3-B246-9809-061715B5E4E6}" dt="2023-11-30T09:57:53.615" v="4556" actId="20577"/>
          <ac:spMkLst>
            <pc:docMk/>
            <pc:sldMk cId="3209031949" sldId="269"/>
            <ac:spMk id="4097" creationId="{00000000-0000-0000-0000-000000000000}"/>
          </ac:spMkLst>
        </pc:spChg>
        <pc:spChg chg="mod">
          <ac:chgData name="Binita Gupta (binitag)" userId="2e1667b5-636b-4c95-a3b3-a8a0dc9f68da" providerId="ADAL" clId="{4219D885-C3A3-B246-9809-061715B5E4E6}" dt="2023-11-30T10:01:14.122" v="4684" actId="20577"/>
          <ac:spMkLst>
            <pc:docMk/>
            <pc:sldMk cId="3209031949" sldId="269"/>
            <ac:spMk id="4098" creationId="{00000000-0000-0000-0000-000000000000}"/>
          </ac:spMkLst>
        </pc:spChg>
      </pc:sldChg>
      <pc:sldChg chg="modSp add del mod ord">
        <pc:chgData name="Binita Gupta (binitag)" userId="2e1667b5-636b-4c95-a3b3-a8a0dc9f68da" providerId="ADAL" clId="{4219D885-C3A3-B246-9809-061715B5E4E6}" dt="2023-12-05T21:00:16.822" v="18413" actId="2696"/>
        <pc:sldMkLst>
          <pc:docMk/>
          <pc:sldMk cId="3994466911" sldId="270"/>
        </pc:sldMkLst>
        <pc:spChg chg="mod">
          <ac:chgData name="Binita Gupta (binitag)" userId="2e1667b5-636b-4c95-a3b3-a8a0dc9f68da" providerId="ADAL" clId="{4219D885-C3A3-B246-9809-061715B5E4E6}" dt="2023-12-05T20:53:21.859" v="18276" actId="20577"/>
          <ac:spMkLst>
            <pc:docMk/>
            <pc:sldMk cId="3994466911" sldId="270"/>
            <ac:spMk id="4097" creationId="{00000000-0000-0000-0000-000000000000}"/>
          </ac:spMkLst>
        </pc:spChg>
        <pc:spChg chg="mod">
          <ac:chgData name="Binita Gupta (binitag)" userId="2e1667b5-636b-4c95-a3b3-a8a0dc9f68da" providerId="ADAL" clId="{4219D885-C3A3-B246-9809-061715B5E4E6}" dt="2023-11-30T09:56:31.152" v="4525" actId="20577"/>
          <ac:spMkLst>
            <pc:docMk/>
            <pc:sldMk cId="3994466911" sldId="270"/>
            <ac:spMk id="4098" creationId="{00000000-0000-0000-0000-000000000000}"/>
          </ac:spMkLst>
        </pc:spChg>
      </pc:sldChg>
      <pc:sldChg chg="add del">
        <pc:chgData name="Binita Gupta (binitag)" userId="2e1667b5-636b-4c95-a3b3-a8a0dc9f68da" providerId="ADAL" clId="{4219D885-C3A3-B246-9809-061715B5E4E6}" dt="2023-12-05T03:39:04.839" v="10610" actId="2696"/>
        <pc:sldMkLst>
          <pc:docMk/>
          <pc:sldMk cId="3450397730" sldId="271"/>
        </pc:sldMkLst>
      </pc:sldChg>
      <pc:sldChg chg="addSp delSp modSp add mod ord modNotesTx">
        <pc:chgData name="Binita Gupta (binitag)" userId="2e1667b5-636b-4c95-a3b3-a8a0dc9f68da" providerId="ADAL" clId="{4219D885-C3A3-B246-9809-061715B5E4E6}" dt="2023-12-13T22:34:14.796" v="21917" actId="1076"/>
        <pc:sldMkLst>
          <pc:docMk/>
          <pc:sldMk cId="1549314016" sldId="272"/>
        </pc:sldMkLst>
        <pc:spChg chg="add mod">
          <ac:chgData name="Binita Gupta (binitag)" userId="2e1667b5-636b-4c95-a3b3-a8a0dc9f68da" providerId="ADAL" clId="{4219D885-C3A3-B246-9809-061715B5E4E6}" dt="2023-12-13T22:34:10.749" v="21916" actId="1076"/>
          <ac:spMkLst>
            <pc:docMk/>
            <pc:sldMk cId="1549314016" sldId="272"/>
            <ac:spMk id="3" creationId="{96D7F6D7-BD2B-FF98-3A64-C13ADF2EF8D6}"/>
          </ac:spMkLst>
        </pc:spChg>
        <pc:spChg chg="mod">
          <ac:chgData name="Binita Gupta (binitag)" userId="2e1667b5-636b-4c95-a3b3-a8a0dc9f68da" providerId="ADAL" clId="{4219D885-C3A3-B246-9809-061715B5E4E6}" dt="2023-12-13T22:13:37.781" v="21511" actId="1076"/>
          <ac:spMkLst>
            <pc:docMk/>
            <pc:sldMk cId="1549314016" sldId="272"/>
            <ac:spMk id="5" creationId="{00000000-0000-0000-0000-000000000000}"/>
          </ac:spMkLst>
        </pc:spChg>
        <pc:spChg chg="mod">
          <ac:chgData name="Binita Gupta (binitag)" userId="2e1667b5-636b-4c95-a3b3-a8a0dc9f68da" providerId="ADAL" clId="{4219D885-C3A3-B246-9809-061715B5E4E6}" dt="2023-12-13T20:33:34.576" v="21135" actId="20577"/>
          <ac:spMkLst>
            <pc:docMk/>
            <pc:sldMk cId="1549314016" sldId="272"/>
            <ac:spMk id="4097" creationId="{00000000-0000-0000-0000-000000000000}"/>
          </ac:spMkLst>
        </pc:spChg>
        <pc:spChg chg="mod">
          <ac:chgData name="Binita Gupta (binitag)" userId="2e1667b5-636b-4c95-a3b3-a8a0dc9f68da" providerId="ADAL" clId="{4219D885-C3A3-B246-9809-061715B5E4E6}" dt="2023-12-13T22:30:46.779" v="21892" actId="20577"/>
          <ac:spMkLst>
            <pc:docMk/>
            <pc:sldMk cId="1549314016" sldId="272"/>
            <ac:spMk id="4098" creationId="{00000000-0000-0000-0000-000000000000}"/>
          </ac:spMkLst>
        </pc:spChg>
        <pc:picChg chg="add del mod">
          <ac:chgData name="Binita Gupta (binitag)" userId="2e1667b5-636b-4c95-a3b3-a8a0dc9f68da" providerId="ADAL" clId="{4219D885-C3A3-B246-9809-061715B5E4E6}" dt="2023-12-13T20:32:28.203" v="21074" actId="478"/>
          <ac:picMkLst>
            <pc:docMk/>
            <pc:sldMk cId="1549314016" sldId="272"/>
            <ac:picMk id="2" creationId="{E50394A3-E072-AFBB-36D7-41C79A0FEC01}"/>
          </ac:picMkLst>
        </pc:picChg>
        <pc:picChg chg="add del mod">
          <ac:chgData name="Binita Gupta (binitag)" userId="2e1667b5-636b-4c95-a3b3-a8a0dc9f68da" providerId="ADAL" clId="{4219D885-C3A3-B246-9809-061715B5E4E6}" dt="2023-12-13T22:33:26.507" v="21905" actId="478"/>
          <ac:picMkLst>
            <pc:docMk/>
            <pc:sldMk cId="1549314016" sldId="272"/>
            <ac:picMk id="7" creationId="{C4C0D55C-56BB-1F34-DCDE-A42D11F1E109}"/>
          </ac:picMkLst>
        </pc:picChg>
        <pc:picChg chg="add mod">
          <ac:chgData name="Binita Gupta (binitag)" userId="2e1667b5-636b-4c95-a3b3-a8a0dc9f68da" providerId="ADAL" clId="{4219D885-C3A3-B246-9809-061715B5E4E6}" dt="2023-12-13T22:34:14.796" v="21917" actId="1076"/>
          <ac:picMkLst>
            <pc:docMk/>
            <pc:sldMk cId="1549314016" sldId="272"/>
            <ac:picMk id="8" creationId="{F295C0F9-BE9C-AF16-088E-E4CE09BEA507}"/>
          </ac:picMkLst>
        </pc:picChg>
        <pc:picChg chg="del mod">
          <ac:chgData name="Binita Gupta (binitag)" userId="2e1667b5-636b-4c95-a3b3-a8a0dc9f68da" providerId="ADAL" clId="{4219D885-C3A3-B246-9809-061715B5E4E6}" dt="2023-12-04T21:45:08.936" v="6952" actId="478"/>
          <ac:picMkLst>
            <pc:docMk/>
            <pc:sldMk cId="1549314016" sldId="272"/>
            <ac:picMk id="45" creationId="{BFC768B6-7A06-DA36-9734-7D6832FEF551}"/>
          </ac:picMkLst>
        </pc:picChg>
      </pc:sldChg>
      <pc:sldChg chg="new del">
        <pc:chgData name="Binita Gupta (binitag)" userId="2e1667b5-636b-4c95-a3b3-a8a0dc9f68da" providerId="ADAL" clId="{4219D885-C3A3-B246-9809-061715B5E4E6}" dt="2023-12-04T21:37:21.523" v="6900" actId="2696"/>
        <pc:sldMkLst>
          <pc:docMk/>
          <pc:sldMk cId="570613351" sldId="273"/>
        </pc:sldMkLst>
      </pc:sldChg>
      <pc:sldChg chg="addSp delSp modSp new mod ord">
        <pc:chgData name="Binita Gupta (binitag)" userId="2e1667b5-636b-4c95-a3b3-a8a0dc9f68da" providerId="ADAL" clId="{4219D885-C3A3-B246-9809-061715B5E4E6}" dt="2023-12-13T22:32:07.779" v="21904" actId="14100"/>
        <pc:sldMkLst>
          <pc:docMk/>
          <pc:sldMk cId="2553696688" sldId="274"/>
        </pc:sldMkLst>
        <pc:spChg chg="mod">
          <ac:chgData name="Binita Gupta (binitag)" userId="2e1667b5-636b-4c95-a3b3-a8a0dc9f68da" providerId="ADAL" clId="{4219D885-C3A3-B246-9809-061715B5E4E6}" dt="2023-12-13T20:20:48.356" v="20949" actId="1076"/>
          <ac:spMkLst>
            <pc:docMk/>
            <pc:sldMk cId="2553696688" sldId="274"/>
            <ac:spMk id="2" creationId="{53171D73-4737-E517-1E70-3D3586372322}"/>
          </ac:spMkLst>
        </pc:spChg>
        <pc:spChg chg="del">
          <ac:chgData name="Binita Gupta (binitag)" userId="2e1667b5-636b-4c95-a3b3-a8a0dc9f68da" providerId="ADAL" clId="{4219D885-C3A3-B246-9809-061715B5E4E6}" dt="2023-12-04T21:37:28.804" v="6903" actId="478"/>
          <ac:spMkLst>
            <pc:docMk/>
            <pc:sldMk cId="2553696688" sldId="274"/>
            <ac:spMk id="3" creationId="{E94C928B-3E76-23EF-1D8B-6A9DEF07F213}"/>
          </ac:spMkLst>
        </pc:spChg>
        <pc:spChg chg="add del mod">
          <ac:chgData name="Binita Gupta (binitag)" userId="2e1667b5-636b-4c95-a3b3-a8a0dc9f68da" providerId="ADAL" clId="{4219D885-C3A3-B246-9809-061715B5E4E6}" dt="2023-12-04T21:39:33.608" v="6904" actId="478"/>
          <ac:spMkLst>
            <pc:docMk/>
            <pc:sldMk cId="2553696688" sldId="274"/>
            <ac:spMk id="7" creationId="{2D81E8E2-BC58-C914-43DE-4B57F0D8CB21}"/>
          </ac:spMkLst>
        </pc:spChg>
        <pc:spChg chg="add del">
          <ac:chgData name="Binita Gupta (binitag)" userId="2e1667b5-636b-4c95-a3b3-a8a0dc9f68da" providerId="ADAL" clId="{4219D885-C3A3-B246-9809-061715B5E4E6}" dt="2023-12-13T20:25:25.981" v="20952" actId="22"/>
          <ac:spMkLst>
            <pc:docMk/>
            <pc:sldMk cId="2553696688" sldId="274"/>
            <ac:spMk id="7" creationId="{5390DDB5-DA3B-7BFE-9515-E8186502643E}"/>
          </ac:spMkLst>
        </pc:spChg>
        <pc:spChg chg="add del mod">
          <ac:chgData name="Binita Gupta (binitag)" userId="2e1667b5-636b-4c95-a3b3-a8a0dc9f68da" providerId="ADAL" clId="{4219D885-C3A3-B246-9809-061715B5E4E6}" dt="2023-12-04T21:39:33.608" v="6904" actId="478"/>
          <ac:spMkLst>
            <pc:docMk/>
            <pc:sldMk cId="2553696688" sldId="274"/>
            <ac:spMk id="8" creationId="{31DC5019-A58B-49D8-77B4-A95BB103B410}"/>
          </ac:spMkLst>
        </pc:spChg>
        <pc:spChg chg="add del mod">
          <ac:chgData name="Binita Gupta (binitag)" userId="2e1667b5-636b-4c95-a3b3-a8a0dc9f68da" providerId="ADAL" clId="{4219D885-C3A3-B246-9809-061715B5E4E6}" dt="2023-12-13T20:25:38.960" v="20956" actId="767"/>
          <ac:spMkLst>
            <pc:docMk/>
            <pc:sldMk cId="2553696688" sldId="274"/>
            <ac:spMk id="8" creationId="{F428CBE1-2668-67EE-D3D8-52EFFBEC103A}"/>
          </ac:spMkLst>
        </pc:spChg>
        <pc:spChg chg="add del mod">
          <ac:chgData name="Binita Gupta (binitag)" userId="2e1667b5-636b-4c95-a3b3-a8a0dc9f68da" providerId="ADAL" clId="{4219D885-C3A3-B246-9809-061715B5E4E6}" dt="2023-12-04T21:39:33.608" v="6904" actId="478"/>
          <ac:spMkLst>
            <pc:docMk/>
            <pc:sldMk cId="2553696688" sldId="274"/>
            <ac:spMk id="9" creationId="{FE6D632F-C3AF-BA7A-2E04-9D1E50FE56E6}"/>
          </ac:spMkLst>
        </pc:spChg>
        <pc:spChg chg="add del mod">
          <ac:chgData name="Binita Gupta (binitag)" userId="2e1667b5-636b-4c95-a3b3-a8a0dc9f68da" providerId="ADAL" clId="{4219D885-C3A3-B246-9809-061715B5E4E6}" dt="2023-12-04T21:39:33.608" v="6904" actId="478"/>
          <ac:spMkLst>
            <pc:docMk/>
            <pc:sldMk cId="2553696688" sldId="274"/>
            <ac:spMk id="10" creationId="{993F66F2-74AF-1B0B-75B3-FBC0D8DEF758}"/>
          </ac:spMkLst>
        </pc:spChg>
        <pc:spChg chg="add del">
          <ac:chgData name="Binita Gupta (binitag)" userId="2e1667b5-636b-4c95-a3b3-a8a0dc9f68da" providerId="ADAL" clId="{4219D885-C3A3-B246-9809-061715B5E4E6}" dt="2023-12-13T20:25:54.539" v="20958" actId="478"/>
          <ac:spMkLst>
            <pc:docMk/>
            <pc:sldMk cId="2553696688" sldId="274"/>
            <ac:spMk id="10" creationId="{F021BFAC-AE68-6CF9-C736-180EAA90A1F7}"/>
          </ac:spMkLst>
        </pc:spChg>
        <pc:spChg chg="add del mod">
          <ac:chgData name="Binita Gupta (binitag)" userId="2e1667b5-636b-4c95-a3b3-a8a0dc9f68da" providerId="ADAL" clId="{4219D885-C3A3-B246-9809-061715B5E4E6}" dt="2023-12-04T21:39:33.608" v="6904" actId="478"/>
          <ac:spMkLst>
            <pc:docMk/>
            <pc:sldMk cId="2553696688" sldId="274"/>
            <ac:spMk id="11" creationId="{7670F50C-76D2-02C8-E06A-D6758191296C}"/>
          </ac:spMkLst>
        </pc:spChg>
        <pc:spChg chg="add mod">
          <ac:chgData name="Binita Gupta (binitag)" userId="2e1667b5-636b-4c95-a3b3-a8a0dc9f68da" providerId="ADAL" clId="{4219D885-C3A3-B246-9809-061715B5E4E6}" dt="2023-12-13T20:26:14.723" v="20960" actId="1076"/>
          <ac:spMkLst>
            <pc:docMk/>
            <pc:sldMk cId="2553696688" sldId="274"/>
            <ac:spMk id="11" creationId="{E6F5921C-3CE3-9504-376D-E1B856DC1A3E}"/>
          </ac:spMkLst>
        </pc:spChg>
        <pc:spChg chg="add mod">
          <ac:chgData name="Binita Gupta (binitag)" userId="2e1667b5-636b-4c95-a3b3-a8a0dc9f68da" providerId="ADAL" clId="{4219D885-C3A3-B246-9809-061715B5E4E6}" dt="2023-12-13T20:26:14.723" v="20960" actId="1076"/>
          <ac:spMkLst>
            <pc:docMk/>
            <pc:sldMk cId="2553696688" sldId="274"/>
            <ac:spMk id="12" creationId="{AF62D332-8562-7D6A-CEE0-57CD173C9071}"/>
          </ac:spMkLst>
        </pc:spChg>
        <pc:spChg chg="add del mod">
          <ac:chgData name="Binita Gupta (binitag)" userId="2e1667b5-636b-4c95-a3b3-a8a0dc9f68da" providerId="ADAL" clId="{4219D885-C3A3-B246-9809-061715B5E4E6}" dt="2023-12-04T21:39:33.608" v="6904" actId="478"/>
          <ac:spMkLst>
            <pc:docMk/>
            <pc:sldMk cId="2553696688" sldId="274"/>
            <ac:spMk id="12" creationId="{FDF2DF1B-7FF4-0517-B00B-557AB801F7F5}"/>
          </ac:spMkLst>
        </pc:spChg>
        <pc:spChg chg="add del mod">
          <ac:chgData name="Binita Gupta (binitag)" userId="2e1667b5-636b-4c95-a3b3-a8a0dc9f68da" providerId="ADAL" clId="{4219D885-C3A3-B246-9809-061715B5E4E6}" dt="2023-12-04T21:39:33.608" v="6904" actId="478"/>
          <ac:spMkLst>
            <pc:docMk/>
            <pc:sldMk cId="2553696688" sldId="274"/>
            <ac:spMk id="13" creationId="{8AC8C024-14B1-9ADE-129C-DB39AA428FF1}"/>
          </ac:spMkLst>
        </pc:spChg>
        <pc:spChg chg="add mod">
          <ac:chgData name="Binita Gupta (binitag)" userId="2e1667b5-636b-4c95-a3b3-a8a0dc9f68da" providerId="ADAL" clId="{4219D885-C3A3-B246-9809-061715B5E4E6}" dt="2023-12-13T20:26:14.723" v="20960" actId="1076"/>
          <ac:spMkLst>
            <pc:docMk/>
            <pc:sldMk cId="2553696688" sldId="274"/>
            <ac:spMk id="13" creationId="{8EC5721D-BCD0-BE68-461F-A604FF5CB4FB}"/>
          </ac:spMkLst>
        </pc:spChg>
        <pc:spChg chg="add mod">
          <ac:chgData name="Binita Gupta (binitag)" userId="2e1667b5-636b-4c95-a3b3-a8a0dc9f68da" providerId="ADAL" clId="{4219D885-C3A3-B246-9809-061715B5E4E6}" dt="2023-12-13T20:26:14.723" v="20960" actId="1076"/>
          <ac:spMkLst>
            <pc:docMk/>
            <pc:sldMk cId="2553696688" sldId="274"/>
            <ac:spMk id="14" creationId="{3B4B16A4-CFCD-982B-97F7-CCC85C18630C}"/>
          </ac:spMkLst>
        </pc:spChg>
        <pc:spChg chg="add del mod">
          <ac:chgData name="Binita Gupta (binitag)" userId="2e1667b5-636b-4c95-a3b3-a8a0dc9f68da" providerId="ADAL" clId="{4219D885-C3A3-B246-9809-061715B5E4E6}" dt="2023-12-04T21:39:33.608" v="6904" actId="478"/>
          <ac:spMkLst>
            <pc:docMk/>
            <pc:sldMk cId="2553696688" sldId="274"/>
            <ac:spMk id="14" creationId="{6F54EA03-4862-4291-BEDB-D95975D6C9F9}"/>
          </ac:spMkLst>
        </pc:spChg>
        <pc:spChg chg="add del mod">
          <ac:chgData name="Binita Gupta (binitag)" userId="2e1667b5-636b-4c95-a3b3-a8a0dc9f68da" providerId="ADAL" clId="{4219D885-C3A3-B246-9809-061715B5E4E6}" dt="2023-12-04T21:39:33.608" v="6904" actId="478"/>
          <ac:spMkLst>
            <pc:docMk/>
            <pc:sldMk cId="2553696688" sldId="274"/>
            <ac:spMk id="15" creationId="{55D28875-821F-D68C-3D29-B1A8A5DB3097}"/>
          </ac:spMkLst>
        </pc:spChg>
        <pc:spChg chg="add mod">
          <ac:chgData name="Binita Gupta (binitag)" userId="2e1667b5-636b-4c95-a3b3-a8a0dc9f68da" providerId="ADAL" clId="{4219D885-C3A3-B246-9809-061715B5E4E6}" dt="2023-12-13T20:26:14.723" v="20960" actId="1076"/>
          <ac:spMkLst>
            <pc:docMk/>
            <pc:sldMk cId="2553696688" sldId="274"/>
            <ac:spMk id="15" creationId="{FFF5DA71-D4E3-7C20-A259-2CADE79F8C3D}"/>
          </ac:spMkLst>
        </pc:spChg>
        <pc:spChg chg="add mod">
          <ac:chgData name="Binita Gupta (binitag)" userId="2e1667b5-636b-4c95-a3b3-a8a0dc9f68da" providerId="ADAL" clId="{4219D885-C3A3-B246-9809-061715B5E4E6}" dt="2023-12-13T22:32:00.062" v="21901" actId="14100"/>
          <ac:spMkLst>
            <pc:docMk/>
            <pc:sldMk cId="2553696688" sldId="274"/>
            <ac:spMk id="16" creationId="{6018C913-C2D1-FAE4-DB89-9FD16F6C5031}"/>
          </ac:spMkLst>
        </pc:spChg>
        <pc:spChg chg="add del mod">
          <ac:chgData name="Binita Gupta (binitag)" userId="2e1667b5-636b-4c95-a3b3-a8a0dc9f68da" providerId="ADAL" clId="{4219D885-C3A3-B246-9809-061715B5E4E6}" dt="2023-12-04T21:39:33.608" v="6904" actId="478"/>
          <ac:spMkLst>
            <pc:docMk/>
            <pc:sldMk cId="2553696688" sldId="274"/>
            <ac:spMk id="16" creationId="{E1D173E2-378C-B92B-FCF2-5DBD4B269498}"/>
          </ac:spMkLst>
        </pc:spChg>
        <pc:spChg chg="add del mod">
          <ac:chgData name="Binita Gupta (binitag)" userId="2e1667b5-636b-4c95-a3b3-a8a0dc9f68da" providerId="ADAL" clId="{4219D885-C3A3-B246-9809-061715B5E4E6}" dt="2023-12-04T21:39:33.608" v="6904" actId="478"/>
          <ac:spMkLst>
            <pc:docMk/>
            <pc:sldMk cId="2553696688" sldId="274"/>
            <ac:spMk id="17" creationId="{8ABB3322-7728-0493-2F2D-F57EE0C40081}"/>
          </ac:spMkLst>
        </pc:spChg>
        <pc:spChg chg="add mod">
          <ac:chgData name="Binita Gupta (binitag)" userId="2e1667b5-636b-4c95-a3b3-a8a0dc9f68da" providerId="ADAL" clId="{4219D885-C3A3-B246-9809-061715B5E4E6}" dt="2023-12-13T22:32:02.045" v="21902" actId="14100"/>
          <ac:spMkLst>
            <pc:docMk/>
            <pc:sldMk cId="2553696688" sldId="274"/>
            <ac:spMk id="17" creationId="{C9E32C12-B30D-8039-5DA8-0F215CBB6CB8}"/>
          </ac:spMkLst>
        </pc:spChg>
        <pc:spChg chg="add mod">
          <ac:chgData name="Binita Gupta (binitag)" userId="2e1667b5-636b-4c95-a3b3-a8a0dc9f68da" providerId="ADAL" clId="{4219D885-C3A3-B246-9809-061715B5E4E6}" dt="2023-12-13T20:26:14.723" v="20960" actId="1076"/>
          <ac:spMkLst>
            <pc:docMk/>
            <pc:sldMk cId="2553696688" sldId="274"/>
            <ac:spMk id="18" creationId="{71ECBE20-6437-CC8D-D5C1-BF8C0963E8B9}"/>
          </ac:spMkLst>
        </pc:spChg>
        <pc:spChg chg="add del mod">
          <ac:chgData name="Binita Gupta (binitag)" userId="2e1667b5-636b-4c95-a3b3-a8a0dc9f68da" providerId="ADAL" clId="{4219D885-C3A3-B246-9809-061715B5E4E6}" dt="2023-12-04T21:39:33.608" v="6904" actId="478"/>
          <ac:spMkLst>
            <pc:docMk/>
            <pc:sldMk cId="2553696688" sldId="274"/>
            <ac:spMk id="18" creationId="{CFB7C762-93D0-5B76-6608-048C5F1F5146}"/>
          </ac:spMkLst>
        </pc:spChg>
        <pc:spChg chg="add del mod">
          <ac:chgData name="Binita Gupta (binitag)" userId="2e1667b5-636b-4c95-a3b3-a8a0dc9f68da" providerId="ADAL" clId="{4219D885-C3A3-B246-9809-061715B5E4E6}" dt="2023-12-04T21:39:33.608" v="6904" actId="478"/>
          <ac:spMkLst>
            <pc:docMk/>
            <pc:sldMk cId="2553696688" sldId="274"/>
            <ac:spMk id="19" creationId="{2AC40872-30C7-0C89-9F50-B08C349035F1}"/>
          </ac:spMkLst>
        </pc:spChg>
        <pc:spChg chg="add mod">
          <ac:chgData name="Binita Gupta (binitag)" userId="2e1667b5-636b-4c95-a3b3-a8a0dc9f68da" providerId="ADAL" clId="{4219D885-C3A3-B246-9809-061715B5E4E6}" dt="2023-12-13T20:26:14.723" v="20960" actId="1076"/>
          <ac:spMkLst>
            <pc:docMk/>
            <pc:sldMk cId="2553696688" sldId="274"/>
            <ac:spMk id="19" creationId="{879F0540-D34B-E8E3-8DD6-A5D5B97DD844}"/>
          </ac:spMkLst>
        </pc:spChg>
        <pc:spChg chg="add mod">
          <ac:chgData name="Binita Gupta (binitag)" userId="2e1667b5-636b-4c95-a3b3-a8a0dc9f68da" providerId="ADAL" clId="{4219D885-C3A3-B246-9809-061715B5E4E6}" dt="2023-12-13T20:26:14.723" v="20960" actId="1076"/>
          <ac:spMkLst>
            <pc:docMk/>
            <pc:sldMk cId="2553696688" sldId="274"/>
            <ac:spMk id="20" creationId="{5E7F0102-7177-F6AE-2811-9C84B94A15D6}"/>
          </ac:spMkLst>
        </pc:spChg>
        <pc:spChg chg="add mod">
          <ac:chgData name="Binita Gupta (binitag)" userId="2e1667b5-636b-4c95-a3b3-a8a0dc9f68da" providerId="ADAL" clId="{4219D885-C3A3-B246-9809-061715B5E4E6}" dt="2023-12-13T20:26:14.723" v="20960" actId="1076"/>
          <ac:spMkLst>
            <pc:docMk/>
            <pc:sldMk cId="2553696688" sldId="274"/>
            <ac:spMk id="21" creationId="{EBC3EBFD-3393-19E9-BA5B-F46A66EB65B3}"/>
          </ac:spMkLst>
        </pc:spChg>
        <pc:spChg chg="add mod">
          <ac:chgData name="Binita Gupta (binitag)" userId="2e1667b5-636b-4c95-a3b3-a8a0dc9f68da" providerId="ADAL" clId="{4219D885-C3A3-B246-9809-061715B5E4E6}" dt="2023-12-13T20:26:14.723" v="20960" actId="1076"/>
          <ac:spMkLst>
            <pc:docMk/>
            <pc:sldMk cId="2553696688" sldId="274"/>
            <ac:spMk id="22" creationId="{2D19722F-27EC-10C4-90C1-321DCF3B3DBC}"/>
          </ac:spMkLst>
        </pc:spChg>
        <pc:spChg chg="add mod">
          <ac:chgData name="Binita Gupta (binitag)" userId="2e1667b5-636b-4c95-a3b3-a8a0dc9f68da" providerId="ADAL" clId="{4219D885-C3A3-B246-9809-061715B5E4E6}" dt="2023-12-13T20:26:14.723" v="20960" actId="1076"/>
          <ac:spMkLst>
            <pc:docMk/>
            <pc:sldMk cId="2553696688" sldId="274"/>
            <ac:spMk id="23" creationId="{53B50384-517D-1E8C-6372-0187F170CDD6}"/>
          </ac:spMkLst>
        </pc:spChg>
        <pc:spChg chg="add del mod">
          <ac:chgData name="Binita Gupta (binitag)" userId="2e1667b5-636b-4c95-a3b3-a8a0dc9f68da" providerId="ADAL" clId="{4219D885-C3A3-B246-9809-061715B5E4E6}" dt="2023-12-04T21:39:33.608" v="6904" actId="478"/>
          <ac:spMkLst>
            <pc:docMk/>
            <pc:sldMk cId="2553696688" sldId="274"/>
            <ac:spMk id="26" creationId="{D2DC8045-0112-9017-872D-81B1DADA805A}"/>
          </ac:spMkLst>
        </pc:spChg>
        <pc:spChg chg="add del mod">
          <ac:chgData name="Binita Gupta (binitag)" userId="2e1667b5-636b-4c95-a3b3-a8a0dc9f68da" providerId="ADAL" clId="{4219D885-C3A3-B246-9809-061715B5E4E6}" dt="2023-12-04T21:39:33.608" v="6904" actId="478"/>
          <ac:spMkLst>
            <pc:docMk/>
            <pc:sldMk cId="2553696688" sldId="274"/>
            <ac:spMk id="27" creationId="{5BEBEEA7-0E85-F55D-981E-63D726AF2C02}"/>
          </ac:spMkLst>
        </pc:spChg>
        <pc:spChg chg="add del mod">
          <ac:chgData name="Binita Gupta (binitag)" userId="2e1667b5-636b-4c95-a3b3-a8a0dc9f68da" providerId="ADAL" clId="{4219D885-C3A3-B246-9809-061715B5E4E6}" dt="2023-12-04T21:39:33.608" v="6904" actId="478"/>
          <ac:spMkLst>
            <pc:docMk/>
            <pc:sldMk cId="2553696688" sldId="274"/>
            <ac:spMk id="28" creationId="{A691885B-0BF3-86E7-1871-553B58DFAC5A}"/>
          </ac:spMkLst>
        </pc:spChg>
        <pc:spChg chg="add del mod">
          <ac:chgData name="Binita Gupta (binitag)" userId="2e1667b5-636b-4c95-a3b3-a8a0dc9f68da" providerId="ADAL" clId="{4219D885-C3A3-B246-9809-061715B5E4E6}" dt="2023-12-04T21:39:33.608" v="6904" actId="478"/>
          <ac:spMkLst>
            <pc:docMk/>
            <pc:sldMk cId="2553696688" sldId="274"/>
            <ac:spMk id="29" creationId="{1C4988DC-DB2C-120F-87DE-513E1F07E8F7}"/>
          </ac:spMkLst>
        </pc:spChg>
        <pc:spChg chg="add mod">
          <ac:chgData name="Binita Gupta (binitag)" userId="2e1667b5-636b-4c95-a3b3-a8a0dc9f68da" providerId="ADAL" clId="{4219D885-C3A3-B246-9809-061715B5E4E6}" dt="2023-12-13T20:26:14.723" v="20960" actId="1076"/>
          <ac:spMkLst>
            <pc:docMk/>
            <pc:sldMk cId="2553696688" sldId="274"/>
            <ac:spMk id="30" creationId="{4C521D2B-AF85-F78D-3025-1E5C6927A1E9}"/>
          </ac:spMkLst>
        </pc:spChg>
        <pc:spChg chg="add mod">
          <ac:chgData name="Binita Gupta (binitag)" userId="2e1667b5-636b-4c95-a3b3-a8a0dc9f68da" providerId="ADAL" clId="{4219D885-C3A3-B246-9809-061715B5E4E6}" dt="2023-12-13T20:26:14.723" v="20960" actId="1076"/>
          <ac:spMkLst>
            <pc:docMk/>
            <pc:sldMk cId="2553696688" sldId="274"/>
            <ac:spMk id="31" creationId="{B58F4576-E390-EA9C-42FB-4322D7856030}"/>
          </ac:spMkLst>
        </pc:spChg>
        <pc:spChg chg="add mod">
          <ac:chgData name="Binita Gupta (binitag)" userId="2e1667b5-636b-4c95-a3b3-a8a0dc9f68da" providerId="ADAL" clId="{4219D885-C3A3-B246-9809-061715B5E4E6}" dt="2023-12-13T20:26:14.723" v="20960" actId="1076"/>
          <ac:spMkLst>
            <pc:docMk/>
            <pc:sldMk cId="2553696688" sldId="274"/>
            <ac:spMk id="32" creationId="{C2B494DD-ED0A-2BE0-8B81-E38AA65939E4}"/>
          </ac:spMkLst>
        </pc:spChg>
        <pc:spChg chg="add mod">
          <ac:chgData name="Binita Gupta (binitag)" userId="2e1667b5-636b-4c95-a3b3-a8a0dc9f68da" providerId="ADAL" clId="{4219D885-C3A3-B246-9809-061715B5E4E6}" dt="2023-12-13T20:26:14.723" v="20960" actId="1076"/>
          <ac:spMkLst>
            <pc:docMk/>
            <pc:sldMk cId="2553696688" sldId="274"/>
            <ac:spMk id="33" creationId="{EBABE035-AEFF-2367-B4AA-91D1525F5045}"/>
          </ac:spMkLst>
        </pc:spChg>
        <pc:spChg chg="add del mod">
          <ac:chgData name="Binita Gupta (binitag)" userId="2e1667b5-636b-4c95-a3b3-a8a0dc9f68da" providerId="ADAL" clId="{4219D885-C3A3-B246-9809-061715B5E4E6}" dt="2023-12-04T21:39:33.608" v="6904" actId="478"/>
          <ac:spMkLst>
            <pc:docMk/>
            <pc:sldMk cId="2553696688" sldId="274"/>
            <ac:spMk id="34" creationId="{DFE89839-EFCB-C877-0DC9-DB546123351E}"/>
          </ac:spMkLst>
        </pc:spChg>
        <pc:spChg chg="add del mod">
          <ac:chgData name="Binita Gupta (binitag)" userId="2e1667b5-636b-4c95-a3b3-a8a0dc9f68da" providerId="ADAL" clId="{4219D885-C3A3-B246-9809-061715B5E4E6}" dt="2023-12-04T21:39:33.608" v="6904" actId="478"/>
          <ac:spMkLst>
            <pc:docMk/>
            <pc:sldMk cId="2553696688" sldId="274"/>
            <ac:spMk id="35" creationId="{C5100068-4741-7D4A-8A9A-4E50661E9DFA}"/>
          </ac:spMkLst>
        </pc:spChg>
        <pc:spChg chg="add del mod">
          <ac:chgData name="Binita Gupta (binitag)" userId="2e1667b5-636b-4c95-a3b3-a8a0dc9f68da" providerId="ADAL" clId="{4219D885-C3A3-B246-9809-061715B5E4E6}" dt="2023-12-04T21:39:33.608" v="6904" actId="478"/>
          <ac:spMkLst>
            <pc:docMk/>
            <pc:sldMk cId="2553696688" sldId="274"/>
            <ac:spMk id="36" creationId="{78C309E9-367A-97CB-4F2F-39021F37AB6D}"/>
          </ac:spMkLst>
        </pc:spChg>
        <pc:spChg chg="add del mod">
          <ac:chgData name="Binita Gupta (binitag)" userId="2e1667b5-636b-4c95-a3b3-a8a0dc9f68da" providerId="ADAL" clId="{4219D885-C3A3-B246-9809-061715B5E4E6}" dt="2023-12-04T21:39:33.608" v="6904" actId="478"/>
          <ac:spMkLst>
            <pc:docMk/>
            <pc:sldMk cId="2553696688" sldId="274"/>
            <ac:spMk id="37" creationId="{7953B1EA-10E4-16C7-6843-B37326156A7D}"/>
          </ac:spMkLst>
        </pc:spChg>
        <pc:spChg chg="add del mod">
          <ac:chgData name="Binita Gupta (binitag)" userId="2e1667b5-636b-4c95-a3b3-a8a0dc9f68da" providerId="ADAL" clId="{4219D885-C3A3-B246-9809-061715B5E4E6}" dt="2023-12-04T21:39:33.608" v="6904" actId="478"/>
          <ac:spMkLst>
            <pc:docMk/>
            <pc:sldMk cId="2553696688" sldId="274"/>
            <ac:spMk id="38" creationId="{647ACA9F-6BD8-BE63-ED32-DCA4C8435F73}"/>
          </ac:spMkLst>
        </pc:spChg>
        <pc:spChg chg="add mod">
          <ac:chgData name="Binita Gupta (binitag)" userId="2e1667b5-636b-4c95-a3b3-a8a0dc9f68da" providerId="ADAL" clId="{4219D885-C3A3-B246-9809-061715B5E4E6}" dt="2023-12-13T20:26:14.723" v="20960" actId="1076"/>
          <ac:spMkLst>
            <pc:docMk/>
            <pc:sldMk cId="2553696688" sldId="274"/>
            <ac:spMk id="38" creationId="{EC8BC863-127E-7A62-5D70-BE18085EAB52}"/>
          </ac:spMkLst>
        </pc:spChg>
        <pc:spChg chg="add mod">
          <ac:chgData name="Binita Gupta (binitag)" userId="2e1667b5-636b-4c95-a3b3-a8a0dc9f68da" providerId="ADAL" clId="{4219D885-C3A3-B246-9809-061715B5E4E6}" dt="2023-12-13T20:26:14.723" v="20960" actId="1076"/>
          <ac:spMkLst>
            <pc:docMk/>
            <pc:sldMk cId="2553696688" sldId="274"/>
            <ac:spMk id="39" creationId="{9AEC8733-E096-E3BA-E5B1-6053C3671465}"/>
          </ac:spMkLst>
        </pc:spChg>
        <pc:spChg chg="add mod">
          <ac:chgData name="Binita Gupta (binitag)" userId="2e1667b5-636b-4c95-a3b3-a8a0dc9f68da" providerId="ADAL" clId="{4219D885-C3A3-B246-9809-061715B5E4E6}" dt="2023-12-13T20:26:14.723" v="20960" actId="1076"/>
          <ac:spMkLst>
            <pc:docMk/>
            <pc:sldMk cId="2553696688" sldId="274"/>
            <ac:spMk id="40" creationId="{2B60ACCB-AF5C-128C-5991-F1B7E82C5CF6}"/>
          </ac:spMkLst>
        </pc:spChg>
        <pc:spChg chg="add mod">
          <ac:chgData name="Binita Gupta (binitag)" userId="2e1667b5-636b-4c95-a3b3-a8a0dc9f68da" providerId="ADAL" clId="{4219D885-C3A3-B246-9809-061715B5E4E6}" dt="2023-12-13T20:26:14.723" v="20960" actId="1076"/>
          <ac:spMkLst>
            <pc:docMk/>
            <pc:sldMk cId="2553696688" sldId="274"/>
            <ac:spMk id="41" creationId="{4E42B1C8-AF88-67CA-D582-BE244222A3D6}"/>
          </ac:spMkLst>
        </pc:spChg>
        <pc:spChg chg="add mod">
          <ac:chgData name="Binita Gupta (binitag)" userId="2e1667b5-636b-4c95-a3b3-a8a0dc9f68da" providerId="ADAL" clId="{4219D885-C3A3-B246-9809-061715B5E4E6}" dt="2023-12-13T20:26:14.723" v="20960" actId="1076"/>
          <ac:spMkLst>
            <pc:docMk/>
            <pc:sldMk cId="2553696688" sldId="274"/>
            <ac:spMk id="42" creationId="{9226FFCC-9CAC-8367-B8CD-9EB8A4A67286}"/>
          </ac:spMkLst>
        </pc:spChg>
        <pc:spChg chg="add del mod">
          <ac:chgData name="Binita Gupta (binitag)" userId="2e1667b5-636b-4c95-a3b3-a8a0dc9f68da" providerId="ADAL" clId="{4219D885-C3A3-B246-9809-061715B5E4E6}" dt="2023-12-04T21:39:33.608" v="6904" actId="478"/>
          <ac:spMkLst>
            <pc:docMk/>
            <pc:sldMk cId="2553696688" sldId="274"/>
            <ac:spMk id="43" creationId="{04D99B8D-1C24-915D-FD53-E064ACAFC4F1}"/>
          </ac:spMkLst>
        </pc:spChg>
        <pc:spChg chg="add del mod">
          <ac:chgData name="Binita Gupta (binitag)" userId="2e1667b5-636b-4c95-a3b3-a8a0dc9f68da" providerId="ADAL" clId="{4219D885-C3A3-B246-9809-061715B5E4E6}" dt="2023-12-04T21:39:37.734" v="6906" actId="478"/>
          <ac:spMkLst>
            <pc:docMk/>
            <pc:sldMk cId="2553696688" sldId="274"/>
            <ac:spMk id="44" creationId="{E2FE53BE-D6BA-C6F7-9166-B448FFD20D77}"/>
          </ac:spMkLst>
        </pc:spChg>
        <pc:spChg chg="add del mod">
          <ac:chgData name="Binita Gupta (binitag)" userId="2e1667b5-636b-4c95-a3b3-a8a0dc9f68da" providerId="ADAL" clId="{4219D885-C3A3-B246-9809-061715B5E4E6}" dt="2023-12-04T21:39:37.734" v="6906" actId="478"/>
          <ac:spMkLst>
            <pc:docMk/>
            <pc:sldMk cId="2553696688" sldId="274"/>
            <ac:spMk id="45" creationId="{C73FB116-0045-9A42-7706-92BFB7F53420}"/>
          </ac:spMkLst>
        </pc:spChg>
        <pc:spChg chg="add del mod">
          <ac:chgData name="Binita Gupta (binitag)" userId="2e1667b5-636b-4c95-a3b3-a8a0dc9f68da" providerId="ADAL" clId="{4219D885-C3A3-B246-9809-061715B5E4E6}" dt="2023-12-04T21:39:37.734" v="6906" actId="478"/>
          <ac:spMkLst>
            <pc:docMk/>
            <pc:sldMk cId="2553696688" sldId="274"/>
            <ac:spMk id="46" creationId="{6C7A3A9D-6EFB-D605-71C5-F060B20E252D}"/>
          </ac:spMkLst>
        </pc:spChg>
        <pc:spChg chg="add del mod">
          <ac:chgData name="Binita Gupta (binitag)" userId="2e1667b5-636b-4c95-a3b3-a8a0dc9f68da" providerId="ADAL" clId="{4219D885-C3A3-B246-9809-061715B5E4E6}" dt="2023-12-13T20:26:17.623" v="20961" actId="478"/>
          <ac:spMkLst>
            <pc:docMk/>
            <pc:sldMk cId="2553696688" sldId="274"/>
            <ac:spMk id="47" creationId="{324328CC-CE4C-D0A4-97FE-7298DD061424}"/>
          </ac:spMkLst>
        </pc:spChg>
        <pc:spChg chg="add del mod">
          <ac:chgData name="Binita Gupta (binitag)" userId="2e1667b5-636b-4c95-a3b3-a8a0dc9f68da" providerId="ADAL" clId="{4219D885-C3A3-B246-9809-061715B5E4E6}" dt="2023-12-04T21:39:37.734" v="6906" actId="478"/>
          <ac:spMkLst>
            <pc:docMk/>
            <pc:sldMk cId="2553696688" sldId="274"/>
            <ac:spMk id="47" creationId="{B1AE5BA2-2AEC-15B8-B010-078DA2AD668D}"/>
          </ac:spMkLst>
        </pc:spChg>
        <pc:spChg chg="add del mod">
          <ac:chgData name="Binita Gupta (binitag)" userId="2e1667b5-636b-4c95-a3b3-a8a0dc9f68da" providerId="ADAL" clId="{4219D885-C3A3-B246-9809-061715B5E4E6}" dt="2023-12-04T21:39:37.734" v="6906" actId="478"/>
          <ac:spMkLst>
            <pc:docMk/>
            <pc:sldMk cId="2553696688" sldId="274"/>
            <ac:spMk id="48" creationId="{B4A28443-7429-015A-D473-CF222106473C}"/>
          </ac:spMkLst>
        </pc:spChg>
        <pc:spChg chg="add del mod">
          <ac:chgData name="Binita Gupta (binitag)" userId="2e1667b5-636b-4c95-a3b3-a8a0dc9f68da" providerId="ADAL" clId="{4219D885-C3A3-B246-9809-061715B5E4E6}" dt="2023-12-04T21:39:37.734" v="6906" actId="478"/>
          <ac:spMkLst>
            <pc:docMk/>
            <pc:sldMk cId="2553696688" sldId="274"/>
            <ac:spMk id="49" creationId="{256F2842-21C6-AA62-F8AC-D79DDED3CA5A}"/>
          </ac:spMkLst>
        </pc:spChg>
        <pc:spChg chg="add del mod">
          <ac:chgData name="Binita Gupta (binitag)" userId="2e1667b5-636b-4c95-a3b3-a8a0dc9f68da" providerId="ADAL" clId="{4219D885-C3A3-B246-9809-061715B5E4E6}" dt="2023-12-04T21:39:37.734" v="6906" actId="478"/>
          <ac:spMkLst>
            <pc:docMk/>
            <pc:sldMk cId="2553696688" sldId="274"/>
            <ac:spMk id="50" creationId="{0C4FE612-8F72-0480-C231-01F5B22256A2}"/>
          </ac:spMkLst>
        </pc:spChg>
        <pc:spChg chg="add del mod">
          <ac:chgData name="Binita Gupta (binitag)" userId="2e1667b5-636b-4c95-a3b3-a8a0dc9f68da" providerId="ADAL" clId="{4219D885-C3A3-B246-9809-061715B5E4E6}" dt="2023-12-04T21:39:37.734" v="6906" actId="478"/>
          <ac:spMkLst>
            <pc:docMk/>
            <pc:sldMk cId="2553696688" sldId="274"/>
            <ac:spMk id="51" creationId="{1CD96190-8E9D-E067-2B1D-130753AFD725}"/>
          </ac:spMkLst>
        </pc:spChg>
        <pc:spChg chg="add del mod">
          <ac:chgData name="Binita Gupta (binitag)" userId="2e1667b5-636b-4c95-a3b3-a8a0dc9f68da" providerId="ADAL" clId="{4219D885-C3A3-B246-9809-061715B5E4E6}" dt="2023-12-04T21:39:37.734" v="6906" actId="478"/>
          <ac:spMkLst>
            <pc:docMk/>
            <pc:sldMk cId="2553696688" sldId="274"/>
            <ac:spMk id="52" creationId="{08D2FD34-9056-5198-B003-54B8E7162325}"/>
          </ac:spMkLst>
        </pc:spChg>
        <pc:spChg chg="add del mod">
          <ac:chgData name="Binita Gupta (binitag)" userId="2e1667b5-636b-4c95-a3b3-a8a0dc9f68da" providerId="ADAL" clId="{4219D885-C3A3-B246-9809-061715B5E4E6}" dt="2023-12-04T21:39:37.734" v="6906" actId="478"/>
          <ac:spMkLst>
            <pc:docMk/>
            <pc:sldMk cId="2553696688" sldId="274"/>
            <ac:spMk id="53" creationId="{78FC821F-7198-DBB8-7D51-21FF71B5B947}"/>
          </ac:spMkLst>
        </pc:spChg>
        <pc:spChg chg="add del mod">
          <ac:chgData name="Binita Gupta (binitag)" userId="2e1667b5-636b-4c95-a3b3-a8a0dc9f68da" providerId="ADAL" clId="{4219D885-C3A3-B246-9809-061715B5E4E6}" dt="2023-12-04T21:39:37.734" v="6906" actId="478"/>
          <ac:spMkLst>
            <pc:docMk/>
            <pc:sldMk cId="2553696688" sldId="274"/>
            <ac:spMk id="54" creationId="{F4105E57-80FD-057C-7372-E6919B9E7F88}"/>
          </ac:spMkLst>
        </pc:spChg>
        <pc:spChg chg="add del mod">
          <ac:chgData name="Binita Gupta (binitag)" userId="2e1667b5-636b-4c95-a3b3-a8a0dc9f68da" providerId="ADAL" clId="{4219D885-C3A3-B246-9809-061715B5E4E6}" dt="2023-12-04T21:39:37.734" v="6906" actId="478"/>
          <ac:spMkLst>
            <pc:docMk/>
            <pc:sldMk cId="2553696688" sldId="274"/>
            <ac:spMk id="55" creationId="{13031661-EBF5-535E-DC4E-05C1ECAE197B}"/>
          </ac:spMkLst>
        </pc:spChg>
        <pc:spChg chg="add del mod">
          <ac:chgData name="Binita Gupta (binitag)" userId="2e1667b5-636b-4c95-a3b3-a8a0dc9f68da" providerId="ADAL" clId="{4219D885-C3A3-B246-9809-061715B5E4E6}" dt="2023-12-04T21:39:37.734" v="6906" actId="478"/>
          <ac:spMkLst>
            <pc:docMk/>
            <pc:sldMk cId="2553696688" sldId="274"/>
            <ac:spMk id="56" creationId="{88C5BD33-B432-0D64-02DC-2353A52DB2FF}"/>
          </ac:spMkLst>
        </pc:spChg>
        <pc:spChg chg="add del mod">
          <ac:chgData name="Binita Gupta (binitag)" userId="2e1667b5-636b-4c95-a3b3-a8a0dc9f68da" providerId="ADAL" clId="{4219D885-C3A3-B246-9809-061715B5E4E6}" dt="2023-12-04T21:39:37.734" v="6906" actId="478"/>
          <ac:spMkLst>
            <pc:docMk/>
            <pc:sldMk cId="2553696688" sldId="274"/>
            <ac:spMk id="63" creationId="{81AC956D-A558-7D74-A56B-CF8553749032}"/>
          </ac:spMkLst>
        </pc:spChg>
        <pc:spChg chg="add del mod">
          <ac:chgData name="Binita Gupta (binitag)" userId="2e1667b5-636b-4c95-a3b3-a8a0dc9f68da" providerId="ADAL" clId="{4219D885-C3A3-B246-9809-061715B5E4E6}" dt="2023-12-04T21:39:37.734" v="6906" actId="478"/>
          <ac:spMkLst>
            <pc:docMk/>
            <pc:sldMk cId="2553696688" sldId="274"/>
            <ac:spMk id="64" creationId="{50D1063C-A8E4-C724-8EB0-808CA59B4F75}"/>
          </ac:spMkLst>
        </pc:spChg>
        <pc:spChg chg="add del mod">
          <ac:chgData name="Binita Gupta (binitag)" userId="2e1667b5-636b-4c95-a3b3-a8a0dc9f68da" providerId="ADAL" clId="{4219D885-C3A3-B246-9809-061715B5E4E6}" dt="2023-12-04T21:39:37.734" v="6906" actId="478"/>
          <ac:spMkLst>
            <pc:docMk/>
            <pc:sldMk cId="2553696688" sldId="274"/>
            <ac:spMk id="65" creationId="{DEF91631-6B7A-6E90-C48D-5C4EEB815E55}"/>
          </ac:spMkLst>
        </pc:spChg>
        <pc:spChg chg="add del mod">
          <ac:chgData name="Binita Gupta (binitag)" userId="2e1667b5-636b-4c95-a3b3-a8a0dc9f68da" providerId="ADAL" clId="{4219D885-C3A3-B246-9809-061715B5E4E6}" dt="2023-12-04T21:39:37.734" v="6906" actId="478"/>
          <ac:spMkLst>
            <pc:docMk/>
            <pc:sldMk cId="2553696688" sldId="274"/>
            <ac:spMk id="66" creationId="{27D7D054-6057-BABE-F128-5A13D853C521}"/>
          </ac:spMkLst>
        </pc:spChg>
        <pc:spChg chg="add del mod">
          <ac:chgData name="Binita Gupta (binitag)" userId="2e1667b5-636b-4c95-a3b3-a8a0dc9f68da" providerId="ADAL" clId="{4219D885-C3A3-B246-9809-061715B5E4E6}" dt="2023-12-04T21:39:37.734" v="6906" actId="478"/>
          <ac:spMkLst>
            <pc:docMk/>
            <pc:sldMk cId="2553696688" sldId="274"/>
            <ac:spMk id="71" creationId="{9020E3F6-FA99-960A-8335-FB4DB12709CD}"/>
          </ac:spMkLst>
        </pc:spChg>
        <pc:spChg chg="add del mod">
          <ac:chgData name="Binita Gupta (binitag)" userId="2e1667b5-636b-4c95-a3b3-a8a0dc9f68da" providerId="ADAL" clId="{4219D885-C3A3-B246-9809-061715B5E4E6}" dt="2023-12-04T21:39:37.734" v="6906" actId="478"/>
          <ac:spMkLst>
            <pc:docMk/>
            <pc:sldMk cId="2553696688" sldId="274"/>
            <ac:spMk id="72" creationId="{15FB7FC0-9A80-8822-1F6F-17997F9CD71A}"/>
          </ac:spMkLst>
        </pc:spChg>
        <pc:spChg chg="add del mod">
          <ac:chgData name="Binita Gupta (binitag)" userId="2e1667b5-636b-4c95-a3b3-a8a0dc9f68da" providerId="ADAL" clId="{4219D885-C3A3-B246-9809-061715B5E4E6}" dt="2023-12-04T21:39:37.734" v="6906" actId="478"/>
          <ac:spMkLst>
            <pc:docMk/>
            <pc:sldMk cId="2553696688" sldId="274"/>
            <ac:spMk id="73" creationId="{582AF0ED-9CE4-CB72-E3EE-3D35FC885878}"/>
          </ac:spMkLst>
        </pc:spChg>
        <pc:spChg chg="add del mod">
          <ac:chgData name="Binita Gupta (binitag)" userId="2e1667b5-636b-4c95-a3b3-a8a0dc9f68da" providerId="ADAL" clId="{4219D885-C3A3-B246-9809-061715B5E4E6}" dt="2023-12-04T21:39:37.734" v="6906" actId="478"/>
          <ac:spMkLst>
            <pc:docMk/>
            <pc:sldMk cId="2553696688" sldId="274"/>
            <ac:spMk id="74" creationId="{771A5A72-B93E-3461-33C1-5D96D1D53CDB}"/>
          </ac:spMkLst>
        </pc:spChg>
        <pc:spChg chg="add del mod">
          <ac:chgData name="Binita Gupta (binitag)" userId="2e1667b5-636b-4c95-a3b3-a8a0dc9f68da" providerId="ADAL" clId="{4219D885-C3A3-B246-9809-061715B5E4E6}" dt="2023-12-04T21:39:37.734" v="6906" actId="478"/>
          <ac:spMkLst>
            <pc:docMk/>
            <pc:sldMk cId="2553696688" sldId="274"/>
            <ac:spMk id="75" creationId="{BFEF2C7D-B3F2-1170-4A15-79407035B90A}"/>
          </ac:spMkLst>
        </pc:spChg>
        <pc:spChg chg="add del mod">
          <ac:chgData name="Binita Gupta (binitag)" userId="2e1667b5-636b-4c95-a3b3-a8a0dc9f68da" providerId="ADAL" clId="{4219D885-C3A3-B246-9809-061715B5E4E6}" dt="2023-12-04T21:39:37.734" v="6906" actId="478"/>
          <ac:spMkLst>
            <pc:docMk/>
            <pc:sldMk cId="2553696688" sldId="274"/>
            <ac:spMk id="80" creationId="{8C5DC44C-5ED5-9A02-3FC8-AB31A1E10C83}"/>
          </ac:spMkLst>
        </pc:spChg>
        <pc:spChg chg="add mod">
          <ac:chgData name="Binita Gupta (binitag)" userId="2e1667b5-636b-4c95-a3b3-a8a0dc9f68da" providerId="ADAL" clId="{4219D885-C3A3-B246-9809-061715B5E4E6}" dt="2023-12-13T20:25:15.724" v="20950" actId="1076"/>
          <ac:spMkLst>
            <pc:docMk/>
            <pc:sldMk cId="2553696688" sldId="274"/>
            <ac:spMk id="81" creationId="{EF8EBC8F-6DAD-009D-3BFD-438BF84DE133}"/>
          </ac:spMkLst>
        </pc:spChg>
        <pc:spChg chg="add mod">
          <ac:chgData name="Binita Gupta (binitag)" userId="2e1667b5-636b-4c95-a3b3-a8a0dc9f68da" providerId="ADAL" clId="{4219D885-C3A3-B246-9809-061715B5E4E6}" dt="2023-12-13T20:25:15.724" v="20950" actId="1076"/>
          <ac:spMkLst>
            <pc:docMk/>
            <pc:sldMk cId="2553696688" sldId="274"/>
            <ac:spMk id="82" creationId="{1EC74D80-5374-6636-E09F-0AD1F4E1BAC4}"/>
          </ac:spMkLst>
        </pc:spChg>
        <pc:spChg chg="add mod">
          <ac:chgData name="Binita Gupta (binitag)" userId="2e1667b5-636b-4c95-a3b3-a8a0dc9f68da" providerId="ADAL" clId="{4219D885-C3A3-B246-9809-061715B5E4E6}" dt="2023-12-13T20:25:15.724" v="20950" actId="1076"/>
          <ac:spMkLst>
            <pc:docMk/>
            <pc:sldMk cId="2553696688" sldId="274"/>
            <ac:spMk id="83" creationId="{EE90EA61-B57A-2289-0F8F-9440F06E055A}"/>
          </ac:spMkLst>
        </pc:spChg>
        <pc:spChg chg="add mod">
          <ac:chgData name="Binita Gupta (binitag)" userId="2e1667b5-636b-4c95-a3b3-a8a0dc9f68da" providerId="ADAL" clId="{4219D885-C3A3-B246-9809-061715B5E4E6}" dt="2023-12-13T20:25:15.724" v="20950" actId="1076"/>
          <ac:spMkLst>
            <pc:docMk/>
            <pc:sldMk cId="2553696688" sldId="274"/>
            <ac:spMk id="84" creationId="{181D715B-2C08-398B-FF70-561200652B1D}"/>
          </ac:spMkLst>
        </pc:spChg>
        <pc:spChg chg="add mod">
          <ac:chgData name="Binita Gupta (binitag)" userId="2e1667b5-636b-4c95-a3b3-a8a0dc9f68da" providerId="ADAL" clId="{4219D885-C3A3-B246-9809-061715B5E4E6}" dt="2023-12-13T20:25:15.724" v="20950" actId="1076"/>
          <ac:spMkLst>
            <pc:docMk/>
            <pc:sldMk cId="2553696688" sldId="274"/>
            <ac:spMk id="85" creationId="{7F3B481E-6126-B815-92DC-8F83A8367172}"/>
          </ac:spMkLst>
        </pc:spChg>
        <pc:spChg chg="add mod">
          <ac:chgData name="Binita Gupta (binitag)" userId="2e1667b5-636b-4c95-a3b3-a8a0dc9f68da" providerId="ADAL" clId="{4219D885-C3A3-B246-9809-061715B5E4E6}" dt="2023-12-13T20:25:15.724" v="20950" actId="1076"/>
          <ac:spMkLst>
            <pc:docMk/>
            <pc:sldMk cId="2553696688" sldId="274"/>
            <ac:spMk id="86" creationId="{455AC6A5-D13F-70BA-BC63-373385953EE0}"/>
          </ac:spMkLst>
        </pc:spChg>
        <pc:spChg chg="add mod">
          <ac:chgData name="Binita Gupta (binitag)" userId="2e1667b5-636b-4c95-a3b3-a8a0dc9f68da" providerId="ADAL" clId="{4219D885-C3A3-B246-9809-061715B5E4E6}" dt="2023-12-13T20:25:15.724" v="20950" actId="1076"/>
          <ac:spMkLst>
            <pc:docMk/>
            <pc:sldMk cId="2553696688" sldId="274"/>
            <ac:spMk id="87" creationId="{2419FE33-96C6-2C58-2CF7-840D8035B069}"/>
          </ac:spMkLst>
        </pc:spChg>
        <pc:spChg chg="add mod">
          <ac:chgData name="Binita Gupta (binitag)" userId="2e1667b5-636b-4c95-a3b3-a8a0dc9f68da" providerId="ADAL" clId="{4219D885-C3A3-B246-9809-061715B5E4E6}" dt="2023-12-13T20:25:15.724" v="20950" actId="1076"/>
          <ac:spMkLst>
            <pc:docMk/>
            <pc:sldMk cId="2553696688" sldId="274"/>
            <ac:spMk id="88" creationId="{EF3FAD52-C19F-58E1-062C-4CB6E8125E20}"/>
          </ac:spMkLst>
        </pc:spChg>
        <pc:spChg chg="add mod">
          <ac:chgData name="Binita Gupta (binitag)" userId="2e1667b5-636b-4c95-a3b3-a8a0dc9f68da" providerId="ADAL" clId="{4219D885-C3A3-B246-9809-061715B5E4E6}" dt="2023-12-13T20:25:15.724" v="20950" actId="1076"/>
          <ac:spMkLst>
            <pc:docMk/>
            <pc:sldMk cId="2553696688" sldId="274"/>
            <ac:spMk id="89" creationId="{1237F355-1B71-6543-DE02-DB7E6C14F613}"/>
          </ac:spMkLst>
        </pc:spChg>
        <pc:spChg chg="add mod">
          <ac:chgData name="Binita Gupta (binitag)" userId="2e1667b5-636b-4c95-a3b3-a8a0dc9f68da" providerId="ADAL" clId="{4219D885-C3A3-B246-9809-061715B5E4E6}" dt="2023-12-13T20:25:15.724" v="20950" actId="1076"/>
          <ac:spMkLst>
            <pc:docMk/>
            <pc:sldMk cId="2553696688" sldId="274"/>
            <ac:spMk id="90" creationId="{7ECD608F-DE00-C10B-8F5F-44B915CC9590}"/>
          </ac:spMkLst>
        </pc:spChg>
        <pc:spChg chg="add mod">
          <ac:chgData name="Binita Gupta (binitag)" userId="2e1667b5-636b-4c95-a3b3-a8a0dc9f68da" providerId="ADAL" clId="{4219D885-C3A3-B246-9809-061715B5E4E6}" dt="2023-12-13T20:25:15.724" v="20950" actId="1076"/>
          <ac:spMkLst>
            <pc:docMk/>
            <pc:sldMk cId="2553696688" sldId="274"/>
            <ac:spMk id="91" creationId="{755AC7EB-86FA-5351-7198-A316C6955FCC}"/>
          </ac:spMkLst>
        </pc:spChg>
        <pc:spChg chg="add mod">
          <ac:chgData name="Binita Gupta (binitag)" userId="2e1667b5-636b-4c95-a3b3-a8a0dc9f68da" providerId="ADAL" clId="{4219D885-C3A3-B246-9809-061715B5E4E6}" dt="2023-12-13T20:25:15.724" v="20950" actId="1076"/>
          <ac:spMkLst>
            <pc:docMk/>
            <pc:sldMk cId="2553696688" sldId="274"/>
            <ac:spMk id="92" creationId="{D48AF4CB-797E-AFDF-84CE-0156ABD962FD}"/>
          </ac:spMkLst>
        </pc:spChg>
        <pc:spChg chg="add mod">
          <ac:chgData name="Binita Gupta (binitag)" userId="2e1667b5-636b-4c95-a3b3-a8a0dc9f68da" providerId="ADAL" clId="{4219D885-C3A3-B246-9809-061715B5E4E6}" dt="2023-12-13T20:25:15.724" v="20950" actId="1076"/>
          <ac:spMkLst>
            <pc:docMk/>
            <pc:sldMk cId="2553696688" sldId="274"/>
            <ac:spMk id="93" creationId="{86AF9E28-0B87-6B74-AF47-D8E35A3D800C}"/>
          </ac:spMkLst>
        </pc:spChg>
        <pc:spChg chg="add mod">
          <ac:chgData name="Binita Gupta (binitag)" userId="2e1667b5-636b-4c95-a3b3-a8a0dc9f68da" providerId="ADAL" clId="{4219D885-C3A3-B246-9809-061715B5E4E6}" dt="2023-12-13T20:25:15.724" v="20950" actId="1076"/>
          <ac:spMkLst>
            <pc:docMk/>
            <pc:sldMk cId="2553696688" sldId="274"/>
            <ac:spMk id="100" creationId="{962DDB5B-6F6F-D389-546A-2F738FB8DD3B}"/>
          </ac:spMkLst>
        </pc:spChg>
        <pc:spChg chg="add mod">
          <ac:chgData name="Binita Gupta (binitag)" userId="2e1667b5-636b-4c95-a3b3-a8a0dc9f68da" providerId="ADAL" clId="{4219D885-C3A3-B246-9809-061715B5E4E6}" dt="2023-12-13T20:25:15.724" v="20950" actId="1076"/>
          <ac:spMkLst>
            <pc:docMk/>
            <pc:sldMk cId="2553696688" sldId="274"/>
            <ac:spMk id="101" creationId="{DB03D814-2FB7-7D0D-3073-57FC5FA05168}"/>
          </ac:spMkLst>
        </pc:spChg>
        <pc:spChg chg="add mod">
          <ac:chgData name="Binita Gupta (binitag)" userId="2e1667b5-636b-4c95-a3b3-a8a0dc9f68da" providerId="ADAL" clId="{4219D885-C3A3-B246-9809-061715B5E4E6}" dt="2023-12-13T20:25:15.724" v="20950" actId="1076"/>
          <ac:spMkLst>
            <pc:docMk/>
            <pc:sldMk cId="2553696688" sldId="274"/>
            <ac:spMk id="102" creationId="{3B8000D2-9874-E690-FDF0-427959C19AD1}"/>
          </ac:spMkLst>
        </pc:spChg>
        <pc:spChg chg="add mod">
          <ac:chgData name="Binita Gupta (binitag)" userId="2e1667b5-636b-4c95-a3b3-a8a0dc9f68da" providerId="ADAL" clId="{4219D885-C3A3-B246-9809-061715B5E4E6}" dt="2023-12-13T20:25:15.724" v="20950" actId="1076"/>
          <ac:spMkLst>
            <pc:docMk/>
            <pc:sldMk cId="2553696688" sldId="274"/>
            <ac:spMk id="103" creationId="{5AC45695-2C54-D24F-3C05-2B054BC707A0}"/>
          </ac:spMkLst>
        </pc:spChg>
        <pc:spChg chg="add mod">
          <ac:chgData name="Binita Gupta (binitag)" userId="2e1667b5-636b-4c95-a3b3-a8a0dc9f68da" providerId="ADAL" clId="{4219D885-C3A3-B246-9809-061715B5E4E6}" dt="2023-12-13T20:25:15.724" v="20950" actId="1076"/>
          <ac:spMkLst>
            <pc:docMk/>
            <pc:sldMk cId="2553696688" sldId="274"/>
            <ac:spMk id="108" creationId="{BDA90E5C-5388-E4A2-C0BF-D67C31628354}"/>
          </ac:spMkLst>
        </pc:spChg>
        <pc:spChg chg="add mod">
          <ac:chgData name="Binita Gupta (binitag)" userId="2e1667b5-636b-4c95-a3b3-a8a0dc9f68da" providerId="ADAL" clId="{4219D885-C3A3-B246-9809-061715B5E4E6}" dt="2023-12-13T20:25:15.724" v="20950" actId="1076"/>
          <ac:spMkLst>
            <pc:docMk/>
            <pc:sldMk cId="2553696688" sldId="274"/>
            <ac:spMk id="109" creationId="{A7C6D08F-F71E-90D4-348C-7A083378E5D7}"/>
          </ac:spMkLst>
        </pc:spChg>
        <pc:spChg chg="add mod">
          <ac:chgData name="Binita Gupta (binitag)" userId="2e1667b5-636b-4c95-a3b3-a8a0dc9f68da" providerId="ADAL" clId="{4219D885-C3A3-B246-9809-061715B5E4E6}" dt="2023-12-13T20:25:15.724" v="20950" actId="1076"/>
          <ac:spMkLst>
            <pc:docMk/>
            <pc:sldMk cId="2553696688" sldId="274"/>
            <ac:spMk id="110" creationId="{061E9FAF-063B-4BD5-7D42-48A8422CB202}"/>
          </ac:spMkLst>
        </pc:spChg>
        <pc:spChg chg="add mod">
          <ac:chgData name="Binita Gupta (binitag)" userId="2e1667b5-636b-4c95-a3b3-a8a0dc9f68da" providerId="ADAL" clId="{4219D885-C3A3-B246-9809-061715B5E4E6}" dt="2023-12-13T20:25:15.724" v="20950" actId="1076"/>
          <ac:spMkLst>
            <pc:docMk/>
            <pc:sldMk cId="2553696688" sldId="274"/>
            <ac:spMk id="111" creationId="{FED578B6-36DA-8307-0BE3-F14C3BBFD090}"/>
          </ac:spMkLst>
        </pc:spChg>
        <pc:spChg chg="add mod">
          <ac:chgData name="Binita Gupta (binitag)" userId="2e1667b5-636b-4c95-a3b3-a8a0dc9f68da" providerId="ADAL" clId="{4219D885-C3A3-B246-9809-061715B5E4E6}" dt="2023-12-13T20:25:15.724" v="20950" actId="1076"/>
          <ac:spMkLst>
            <pc:docMk/>
            <pc:sldMk cId="2553696688" sldId="274"/>
            <ac:spMk id="112" creationId="{65A4EEC9-4448-3BE1-893F-D201E8E2DA19}"/>
          </ac:spMkLst>
        </pc:spChg>
        <pc:spChg chg="add mod">
          <ac:chgData name="Binita Gupta (binitag)" userId="2e1667b5-636b-4c95-a3b3-a8a0dc9f68da" providerId="ADAL" clId="{4219D885-C3A3-B246-9809-061715B5E4E6}" dt="2023-12-13T20:25:15.724" v="20950" actId="1076"/>
          <ac:spMkLst>
            <pc:docMk/>
            <pc:sldMk cId="2553696688" sldId="274"/>
            <ac:spMk id="117" creationId="{91DAF5DB-2ACE-A015-EA16-879E76C222B5}"/>
          </ac:spMkLst>
        </pc:spChg>
        <pc:cxnChg chg="add del mod">
          <ac:chgData name="Binita Gupta (binitag)" userId="2e1667b5-636b-4c95-a3b3-a8a0dc9f68da" providerId="ADAL" clId="{4219D885-C3A3-B246-9809-061715B5E4E6}" dt="2023-12-04T21:39:33.608" v="6904" actId="478"/>
          <ac:cxnSpMkLst>
            <pc:docMk/>
            <pc:sldMk cId="2553696688" sldId="274"/>
            <ac:cxnSpMk id="20" creationId="{0322AD1E-A76E-A2AE-C03F-833532A4D82F}"/>
          </ac:cxnSpMkLst>
        </pc:cxnChg>
        <pc:cxnChg chg="add del mod">
          <ac:chgData name="Binita Gupta (binitag)" userId="2e1667b5-636b-4c95-a3b3-a8a0dc9f68da" providerId="ADAL" clId="{4219D885-C3A3-B246-9809-061715B5E4E6}" dt="2023-12-04T21:39:33.608" v="6904" actId="478"/>
          <ac:cxnSpMkLst>
            <pc:docMk/>
            <pc:sldMk cId="2553696688" sldId="274"/>
            <ac:cxnSpMk id="21" creationId="{039ABBA0-E629-F42A-53C8-6926597F8A43}"/>
          </ac:cxnSpMkLst>
        </pc:cxnChg>
        <pc:cxnChg chg="add del mod">
          <ac:chgData name="Binita Gupta (binitag)" userId="2e1667b5-636b-4c95-a3b3-a8a0dc9f68da" providerId="ADAL" clId="{4219D885-C3A3-B246-9809-061715B5E4E6}" dt="2023-12-04T21:39:33.608" v="6904" actId="478"/>
          <ac:cxnSpMkLst>
            <pc:docMk/>
            <pc:sldMk cId="2553696688" sldId="274"/>
            <ac:cxnSpMk id="22" creationId="{25707BBB-AAB7-BE84-3B3C-39570724C134}"/>
          </ac:cxnSpMkLst>
        </pc:cxnChg>
        <pc:cxnChg chg="add del mod">
          <ac:chgData name="Binita Gupta (binitag)" userId="2e1667b5-636b-4c95-a3b3-a8a0dc9f68da" providerId="ADAL" clId="{4219D885-C3A3-B246-9809-061715B5E4E6}" dt="2023-12-04T21:39:33.608" v="6904" actId="478"/>
          <ac:cxnSpMkLst>
            <pc:docMk/>
            <pc:sldMk cId="2553696688" sldId="274"/>
            <ac:cxnSpMk id="23" creationId="{098438A2-FFC9-0B11-1C69-3D2AE807FA79}"/>
          </ac:cxnSpMkLst>
        </pc:cxnChg>
        <pc:cxnChg chg="add mod">
          <ac:chgData name="Binita Gupta (binitag)" userId="2e1667b5-636b-4c95-a3b3-a8a0dc9f68da" providerId="ADAL" clId="{4219D885-C3A3-B246-9809-061715B5E4E6}" dt="2023-12-13T22:32:05.093" v="21903" actId="14100"/>
          <ac:cxnSpMkLst>
            <pc:docMk/>
            <pc:sldMk cId="2553696688" sldId="274"/>
            <ac:cxnSpMk id="24" creationId="{5E2416AF-C6D4-3EA5-59F4-5CFD86AE5DED}"/>
          </ac:cxnSpMkLst>
        </pc:cxnChg>
        <pc:cxnChg chg="add del mod">
          <ac:chgData name="Binita Gupta (binitag)" userId="2e1667b5-636b-4c95-a3b3-a8a0dc9f68da" providerId="ADAL" clId="{4219D885-C3A3-B246-9809-061715B5E4E6}" dt="2023-12-04T21:39:33.608" v="6904" actId="478"/>
          <ac:cxnSpMkLst>
            <pc:docMk/>
            <pc:sldMk cId="2553696688" sldId="274"/>
            <ac:cxnSpMk id="24" creationId="{76675646-B056-97F3-A68F-2B00D92FF33F}"/>
          </ac:cxnSpMkLst>
        </pc:cxnChg>
        <pc:cxnChg chg="add del mod">
          <ac:chgData name="Binita Gupta (binitag)" userId="2e1667b5-636b-4c95-a3b3-a8a0dc9f68da" providerId="ADAL" clId="{4219D885-C3A3-B246-9809-061715B5E4E6}" dt="2023-12-04T21:39:33.608" v="6904" actId="478"/>
          <ac:cxnSpMkLst>
            <pc:docMk/>
            <pc:sldMk cId="2553696688" sldId="274"/>
            <ac:cxnSpMk id="25" creationId="{37ACA24C-231A-74C9-2598-E0F9501791D6}"/>
          </ac:cxnSpMkLst>
        </pc:cxnChg>
        <pc:cxnChg chg="add mod">
          <ac:chgData name="Binita Gupta (binitag)" userId="2e1667b5-636b-4c95-a3b3-a8a0dc9f68da" providerId="ADAL" clId="{4219D885-C3A3-B246-9809-061715B5E4E6}" dt="2023-12-13T22:32:07.779" v="21904" actId="14100"/>
          <ac:cxnSpMkLst>
            <pc:docMk/>
            <pc:sldMk cId="2553696688" sldId="274"/>
            <ac:cxnSpMk id="25" creationId="{AF98D47E-C05B-905F-958B-EA8D92859807}"/>
          </ac:cxnSpMkLst>
        </pc:cxnChg>
        <pc:cxnChg chg="add mod">
          <ac:chgData name="Binita Gupta (binitag)" userId="2e1667b5-636b-4c95-a3b3-a8a0dc9f68da" providerId="ADAL" clId="{4219D885-C3A3-B246-9809-061715B5E4E6}" dt="2023-12-13T20:26:14.723" v="20960" actId="1076"/>
          <ac:cxnSpMkLst>
            <pc:docMk/>
            <pc:sldMk cId="2553696688" sldId="274"/>
            <ac:cxnSpMk id="26" creationId="{0035AF25-4CDC-998F-11B0-EDDD6D3A460A}"/>
          </ac:cxnSpMkLst>
        </pc:cxnChg>
        <pc:cxnChg chg="add mod">
          <ac:chgData name="Binita Gupta (binitag)" userId="2e1667b5-636b-4c95-a3b3-a8a0dc9f68da" providerId="ADAL" clId="{4219D885-C3A3-B246-9809-061715B5E4E6}" dt="2023-12-13T20:26:14.723" v="20960" actId="1076"/>
          <ac:cxnSpMkLst>
            <pc:docMk/>
            <pc:sldMk cId="2553696688" sldId="274"/>
            <ac:cxnSpMk id="27" creationId="{40DBAB0D-F1CA-8DAA-93A6-026CEA40A379}"/>
          </ac:cxnSpMkLst>
        </pc:cxnChg>
        <pc:cxnChg chg="add mod">
          <ac:chgData name="Binita Gupta (binitag)" userId="2e1667b5-636b-4c95-a3b3-a8a0dc9f68da" providerId="ADAL" clId="{4219D885-C3A3-B246-9809-061715B5E4E6}" dt="2023-12-13T20:26:14.723" v="20960" actId="1076"/>
          <ac:cxnSpMkLst>
            <pc:docMk/>
            <pc:sldMk cId="2553696688" sldId="274"/>
            <ac:cxnSpMk id="28" creationId="{30F6BF8E-4A92-8D64-90DD-3D82D75DF619}"/>
          </ac:cxnSpMkLst>
        </pc:cxnChg>
        <pc:cxnChg chg="add mod">
          <ac:chgData name="Binita Gupta (binitag)" userId="2e1667b5-636b-4c95-a3b3-a8a0dc9f68da" providerId="ADAL" clId="{4219D885-C3A3-B246-9809-061715B5E4E6}" dt="2023-12-13T20:26:14.723" v="20960" actId="1076"/>
          <ac:cxnSpMkLst>
            <pc:docMk/>
            <pc:sldMk cId="2553696688" sldId="274"/>
            <ac:cxnSpMk id="29" creationId="{75F2E732-5BC0-BBFF-0328-6FAFE01AB065}"/>
          </ac:cxnSpMkLst>
        </pc:cxnChg>
        <pc:cxnChg chg="add del mod">
          <ac:chgData name="Binita Gupta (binitag)" userId="2e1667b5-636b-4c95-a3b3-a8a0dc9f68da" providerId="ADAL" clId="{4219D885-C3A3-B246-9809-061715B5E4E6}" dt="2023-12-04T21:39:33.608" v="6904" actId="478"/>
          <ac:cxnSpMkLst>
            <pc:docMk/>
            <pc:sldMk cId="2553696688" sldId="274"/>
            <ac:cxnSpMk id="30" creationId="{003AC593-295A-B5C2-919D-4119393898BA}"/>
          </ac:cxnSpMkLst>
        </pc:cxnChg>
        <pc:cxnChg chg="add del mod">
          <ac:chgData name="Binita Gupta (binitag)" userId="2e1667b5-636b-4c95-a3b3-a8a0dc9f68da" providerId="ADAL" clId="{4219D885-C3A3-B246-9809-061715B5E4E6}" dt="2023-12-04T21:39:33.608" v="6904" actId="478"/>
          <ac:cxnSpMkLst>
            <pc:docMk/>
            <pc:sldMk cId="2553696688" sldId="274"/>
            <ac:cxnSpMk id="31" creationId="{620EB144-0A80-CA94-C4BB-0A0BE4F41F25}"/>
          </ac:cxnSpMkLst>
        </pc:cxnChg>
        <pc:cxnChg chg="add del mod">
          <ac:chgData name="Binita Gupta (binitag)" userId="2e1667b5-636b-4c95-a3b3-a8a0dc9f68da" providerId="ADAL" clId="{4219D885-C3A3-B246-9809-061715B5E4E6}" dt="2023-12-04T21:39:33.608" v="6904" actId="478"/>
          <ac:cxnSpMkLst>
            <pc:docMk/>
            <pc:sldMk cId="2553696688" sldId="274"/>
            <ac:cxnSpMk id="32" creationId="{AF7EE2A0-7251-B22B-811A-B2293B96AF66}"/>
          </ac:cxnSpMkLst>
        </pc:cxnChg>
        <pc:cxnChg chg="add del mod">
          <ac:chgData name="Binita Gupta (binitag)" userId="2e1667b5-636b-4c95-a3b3-a8a0dc9f68da" providerId="ADAL" clId="{4219D885-C3A3-B246-9809-061715B5E4E6}" dt="2023-12-04T21:39:33.608" v="6904" actId="478"/>
          <ac:cxnSpMkLst>
            <pc:docMk/>
            <pc:sldMk cId="2553696688" sldId="274"/>
            <ac:cxnSpMk id="33" creationId="{8D819923-B925-B296-24B6-919B6E1B6248}"/>
          </ac:cxnSpMkLst>
        </pc:cxnChg>
        <pc:cxnChg chg="add mod">
          <ac:chgData name="Binita Gupta (binitag)" userId="2e1667b5-636b-4c95-a3b3-a8a0dc9f68da" providerId="ADAL" clId="{4219D885-C3A3-B246-9809-061715B5E4E6}" dt="2023-12-13T20:26:14.723" v="20960" actId="1076"/>
          <ac:cxnSpMkLst>
            <pc:docMk/>
            <pc:sldMk cId="2553696688" sldId="274"/>
            <ac:cxnSpMk id="34" creationId="{6F8FEDBB-7C3E-DCAC-4DD7-5607E3E3B46C}"/>
          </ac:cxnSpMkLst>
        </pc:cxnChg>
        <pc:cxnChg chg="add mod">
          <ac:chgData name="Binita Gupta (binitag)" userId="2e1667b5-636b-4c95-a3b3-a8a0dc9f68da" providerId="ADAL" clId="{4219D885-C3A3-B246-9809-061715B5E4E6}" dt="2023-12-13T20:26:14.723" v="20960" actId="1076"/>
          <ac:cxnSpMkLst>
            <pc:docMk/>
            <pc:sldMk cId="2553696688" sldId="274"/>
            <ac:cxnSpMk id="35" creationId="{AD4D3DC7-7C05-705E-F06C-16BE4EB94474}"/>
          </ac:cxnSpMkLst>
        </pc:cxnChg>
        <pc:cxnChg chg="add mod">
          <ac:chgData name="Binita Gupta (binitag)" userId="2e1667b5-636b-4c95-a3b3-a8a0dc9f68da" providerId="ADAL" clId="{4219D885-C3A3-B246-9809-061715B5E4E6}" dt="2023-12-13T20:26:14.723" v="20960" actId="1076"/>
          <ac:cxnSpMkLst>
            <pc:docMk/>
            <pc:sldMk cId="2553696688" sldId="274"/>
            <ac:cxnSpMk id="36" creationId="{78E4F70F-2301-2A01-3003-F423084B1781}"/>
          </ac:cxnSpMkLst>
        </pc:cxnChg>
        <pc:cxnChg chg="add mod">
          <ac:chgData name="Binita Gupta (binitag)" userId="2e1667b5-636b-4c95-a3b3-a8a0dc9f68da" providerId="ADAL" clId="{4219D885-C3A3-B246-9809-061715B5E4E6}" dt="2023-12-13T20:26:14.723" v="20960" actId="1076"/>
          <ac:cxnSpMkLst>
            <pc:docMk/>
            <pc:sldMk cId="2553696688" sldId="274"/>
            <ac:cxnSpMk id="37" creationId="{156C1803-25C9-43A7-5B41-C4D1CD2C36D2}"/>
          </ac:cxnSpMkLst>
        </pc:cxnChg>
        <pc:cxnChg chg="add del mod">
          <ac:chgData name="Binita Gupta (binitag)" userId="2e1667b5-636b-4c95-a3b3-a8a0dc9f68da" providerId="ADAL" clId="{4219D885-C3A3-B246-9809-061715B5E4E6}" dt="2023-12-04T21:39:33.608" v="6904" actId="478"/>
          <ac:cxnSpMkLst>
            <pc:docMk/>
            <pc:sldMk cId="2553696688" sldId="274"/>
            <ac:cxnSpMk id="39" creationId="{E1A6520F-D3F5-EFF8-AB8C-DCC0BF9D0DC7}"/>
          </ac:cxnSpMkLst>
        </pc:cxnChg>
        <pc:cxnChg chg="add del mod">
          <ac:chgData name="Binita Gupta (binitag)" userId="2e1667b5-636b-4c95-a3b3-a8a0dc9f68da" providerId="ADAL" clId="{4219D885-C3A3-B246-9809-061715B5E4E6}" dt="2023-12-04T21:39:33.608" v="6904" actId="478"/>
          <ac:cxnSpMkLst>
            <pc:docMk/>
            <pc:sldMk cId="2553696688" sldId="274"/>
            <ac:cxnSpMk id="40" creationId="{99F79653-76C8-E685-98A0-EEFC6A28368D}"/>
          </ac:cxnSpMkLst>
        </pc:cxnChg>
        <pc:cxnChg chg="add del mod">
          <ac:chgData name="Binita Gupta (binitag)" userId="2e1667b5-636b-4c95-a3b3-a8a0dc9f68da" providerId="ADAL" clId="{4219D885-C3A3-B246-9809-061715B5E4E6}" dt="2023-12-04T21:39:33.608" v="6904" actId="478"/>
          <ac:cxnSpMkLst>
            <pc:docMk/>
            <pc:sldMk cId="2553696688" sldId="274"/>
            <ac:cxnSpMk id="41" creationId="{E15852BC-7699-1A7D-84B6-0E1ADBB41F6F}"/>
          </ac:cxnSpMkLst>
        </pc:cxnChg>
        <pc:cxnChg chg="add del mod">
          <ac:chgData name="Binita Gupta (binitag)" userId="2e1667b5-636b-4c95-a3b3-a8a0dc9f68da" providerId="ADAL" clId="{4219D885-C3A3-B246-9809-061715B5E4E6}" dt="2023-12-04T21:39:33.608" v="6904" actId="478"/>
          <ac:cxnSpMkLst>
            <pc:docMk/>
            <pc:sldMk cId="2553696688" sldId="274"/>
            <ac:cxnSpMk id="42" creationId="{D4E963EB-9748-9E11-9996-450CE42A1CDB}"/>
          </ac:cxnSpMkLst>
        </pc:cxnChg>
        <pc:cxnChg chg="add mod">
          <ac:chgData name="Binita Gupta (binitag)" userId="2e1667b5-636b-4c95-a3b3-a8a0dc9f68da" providerId="ADAL" clId="{4219D885-C3A3-B246-9809-061715B5E4E6}" dt="2023-12-13T20:26:14.723" v="20960" actId="1076"/>
          <ac:cxnSpMkLst>
            <pc:docMk/>
            <pc:sldMk cId="2553696688" sldId="274"/>
            <ac:cxnSpMk id="43" creationId="{86CDF1BE-4F1A-AB41-3826-A07D46FF4D09}"/>
          </ac:cxnSpMkLst>
        </pc:cxnChg>
        <pc:cxnChg chg="add mod">
          <ac:chgData name="Binita Gupta (binitag)" userId="2e1667b5-636b-4c95-a3b3-a8a0dc9f68da" providerId="ADAL" clId="{4219D885-C3A3-B246-9809-061715B5E4E6}" dt="2023-12-13T20:26:14.723" v="20960" actId="1076"/>
          <ac:cxnSpMkLst>
            <pc:docMk/>
            <pc:sldMk cId="2553696688" sldId="274"/>
            <ac:cxnSpMk id="44" creationId="{02E514FB-CC2D-58E6-FE54-E89CD141A38F}"/>
          </ac:cxnSpMkLst>
        </pc:cxnChg>
        <pc:cxnChg chg="add mod">
          <ac:chgData name="Binita Gupta (binitag)" userId="2e1667b5-636b-4c95-a3b3-a8a0dc9f68da" providerId="ADAL" clId="{4219D885-C3A3-B246-9809-061715B5E4E6}" dt="2023-12-13T20:26:14.723" v="20960" actId="1076"/>
          <ac:cxnSpMkLst>
            <pc:docMk/>
            <pc:sldMk cId="2553696688" sldId="274"/>
            <ac:cxnSpMk id="45" creationId="{BCF389CE-8A8D-AB2A-8F5B-ED6A8D1C9B85}"/>
          </ac:cxnSpMkLst>
        </pc:cxnChg>
        <pc:cxnChg chg="add mod">
          <ac:chgData name="Binita Gupta (binitag)" userId="2e1667b5-636b-4c95-a3b3-a8a0dc9f68da" providerId="ADAL" clId="{4219D885-C3A3-B246-9809-061715B5E4E6}" dt="2023-12-13T20:26:14.723" v="20960" actId="1076"/>
          <ac:cxnSpMkLst>
            <pc:docMk/>
            <pc:sldMk cId="2553696688" sldId="274"/>
            <ac:cxnSpMk id="46" creationId="{DD676986-7138-C95E-5C5D-A40D27D7FF77}"/>
          </ac:cxnSpMkLst>
        </pc:cxnChg>
        <pc:cxnChg chg="add del mod">
          <ac:chgData name="Binita Gupta (binitag)" userId="2e1667b5-636b-4c95-a3b3-a8a0dc9f68da" providerId="ADAL" clId="{4219D885-C3A3-B246-9809-061715B5E4E6}" dt="2023-12-04T21:39:37.734" v="6906" actId="478"/>
          <ac:cxnSpMkLst>
            <pc:docMk/>
            <pc:sldMk cId="2553696688" sldId="274"/>
            <ac:cxnSpMk id="57" creationId="{0A5721D5-85A9-D740-D0BA-2A0ED04EA891}"/>
          </ac:cxnSpMkLst>
        </pc:cxnChg>
        <pc:cxnChg chg="add del mod">
          <ac:chgData name="Binita Gupta (binitag)" userId="2e1667b5-636b-4c95-a3b3-a8a0dc9f68da" providerId="ADAL" clId="{4219D885-C3A3-B246-9809-061715B5E4E6}" dt="2023-12-04T21:39:37.734" v="6906" actId="478"/>
          <ac:cxnSpMkLst>
            <pc:docMk/>
            <pc:sldMk cId="2553696688" sldId="274"/>
            <ac:cxnSpMk id="58" creationId="{E2A924C2-1C79-EE90-50AE-A51149E9D502}"/>
          </ac:cxnSpMkLst>
        </pc:cxnChg>
        <pc:cxnChg chg="add del mod">
          <ac:chgData name="Binita Gupta (binitag)" userId="2e1667b5-636b-4c95-a3b3-a8a0dc9f68da" providerId="ADAL" clId="{4219D885-C3A3-B246-9809-061715B5E4E6}" dt="2023-12-04T21:39:37.734" v="6906" actId="478"/>
          <ac:cxnSpMkLst>
            <pc:docMk/>
            <pc:sldMk cId="2553696688" sldId="274"/>
            <ac:cxnSpMk id="59" creationId="{35C5CAEA-C4DE-A6CB-B75B-71F086B34981}"/>
          </ac:cxnSpMkLst>
        </pc:cxnChg>
        <pc:cxnChg chg="add del mod">
          <ac:chgData name="Binita Gupta (binitag)" userId="2e1667b5-636b-4c95-a3b3-a8a0dc9f68da" providerId="ADAL" clId="{4219D885-C3A3-B246-9809-061715B5E4E6}" dt="2023-12-04T21:39:37.734" v="6906" actId="478"/>
          <ac:cxnSpMkLst>
            <pc:docMk/>
            <pc:sldMk cId="2553696688" sldId="274"/>
            <ac:cxnSpMk id="60" creationId="{F4ED3758-DF48-BE06-E790-675116987C34}"/>
          </ac:cxnSpMkLst>
        </pc:cxnChg>
        <pc:cxnChg chg="add del mod">
          <ac:chgData name="Binita Gupta (binitag)" userId="2e1667b5-636b-4c95-a3b3-a8a0dc9f68da" providerId="ADAL" clId="{4219D885-C3A3-B246-9809-061715B5E4E6}" dt="2023-12-04T21:39:37.734" v="6906" actId="478"/>
          <ac:cxnSpMkLst>
            <pc:docMk/>
            <pc:sldMk cId="2553696688" sldId="274"/>
            <ac:cxnSpMk id="61" creationId="{605A0108-4875-1A4B-EAEB-7D7C68BCDCF1}"/>
          </ac:cxnSpMkLst>
        </pc:cxnChg>
        <pc:cxnChg chg="add del mod">
          <ac:chgData name="Binita Gupta (binitag)" userId="2e1667b5-636b-4c95-a3b3-a8a0dc9f68da" providerId="ADAL" clId="{4219D885-C3A3-B246-9809-061715B5E4E6}" dt="2023-12-04T21:39:37.734" v="6906" actId="478"/>
          <ac:cxnSpMkLst>
            <pc:docMk/>
            <pc:sldMk cId="2553696688" sldId="274"/>
            <ac:cxnSpMk id="62" creationId="{C3691E9A-B6D7-41F4-8B33-26629D8F76D5}"/>
          </ac:cxnSpMkLst>
        </pc:cxnChg>
        <pc:cxnChg chg="add del mod">
          <ac:chgData name="Binita Gupta (binitag)" userId="2e1667b5-636b-4c95-a3b3-a8a0dc9f68da" providerId="ADAL" clId="{4219D885-C3A3-B246-9809-061715B5E4E6}" dt="2023-12-04T21:39:37.734" v="6906" actId="478"/>
          <ac:cxnSpMkLst>
            <pc:docMk/>
            <pc:sldMk cId="2553696688" sldId="274"/>
            <ac:cxnSpMk id="67" creationId="{54E62BE9-2C57-519E-B679-FEBAF8724CF2}"/>
          </ac:cxnSpMkLst>
        </pc:cxnChg>
        <pc:cxnChg chg="add del mod">
          <ac:chgData name="Binita Gupta (binitag)" userId="2e1667b5-636b-4c95-a3b3-a8a0dc9f68da" providerId="ADAL" clId="{4219D885-C3A3-B246-9809-061715B5E4E6}" dt="2023-12-04T21:39:37.734" v="6906" actId="478"/>
          <ac:cxnSpMkLst>
            <pc:docMk/>
            <pc:sldMk cId="2553696688" sldId="274"/>
            <ac:cxnSpMk id="68" creationId="{10BDE233-2707-CC27-DA40-A476BA5760D5}"/>
          </ac:cxnSpMkLst>
        </pc:cxnChg>
        <pc:cxnChg chg="add del mod">
          <ac:chgData name="Binita Gupta (binitag)" userId="2e1667b5-636b-4c95-a3b3-a8a0dc9f68da" providerId="ADAL" clId="{4219D885-C3A3-B246-9809-061715B5E4E6}" dt="2023-12-04T21:39:37.734" v="6906" actId="478"/>
          <ac:cxnSpMkLst>
            <pc:docMk/>
            <pc:sldMk cId="2553696688" sldId="274"/>
            <ac:cxnSpMk id="69" creationId="{9C81170E-058B-4BE1-3C84-912BDCBCC78F}"/>
          </ac:cxnSpMkLst>
        </pc:cxnChg>
        <pc:cxnChg chg="add del mod">
          <ac:chgData name="Binita Gupta (binitag)" userId="2e1667b5-636b-4c95-a3b3-a8a0dc9f68da" providerId="ADAL" clId="{4219D885-C3A3-B246-9809-061715B5E4E6}" dt="2023-12-04T21:39:37.734" v="6906" actId="478"/>
          <ac:cxnSpMkLst>
            <pc:docMk/>
            <pc:sldMk cId="2553696688" sldId="274"/>
            <ac:cxnSpMk id="70" creationId="{A440474E-9EF9-8DDB-4F2D-F4F404BAED68}"/>
          </ac:cxnSpMkLst>
        </pc:cxnChg>
        <pc:cxnChg chg="add del mod">
          <ac:chgData name="Binita Gupta (binitag)" userId="2e1667b5-636b-4c95-a3b3-a8a0dc9f68da" providerId="ADAL" clId="{4219D885-C3A3-B246-9809-061715B5E4E6}" dt="2023-12-04T21:39:37.734" v="6906" actId="478"/>
          <ac:cxnSpMkLst>
            <pc:docMk/>
            <pc:sldMk cId="2553696688" sldId="274"/>
            <ac:cxnSpMk id="76" creationId="{BE8F47DE-74EE-D188-EE67-8ACF6E960B1E}"/>
          </ac:cxnSpMkLst>
        </pc:cxnChg>
        <pc:cxnChg chg="add del mod">
          <ac:chgData name="Binita Gupta (binitag)" userId="2e1667b5-636b-4c95-a3b3-a8a0dc9f68da" providerId="ADAL" clId="{4219D885-C3A3-B246-9809-061715B5E4E6}" dt="2023-12-04T21:39:37.734" v="6906" actId="478"/>
          <ac:cxnSpMkLst>
            <pc:docMk/>
            <pc:sldMk cId="2553696688" sldId="274"/>
            <ac:cxnSpMk id="77" creationId="{78840781-FFA9-BF01-DA1A-738AB25B501C}"/>
          </ac:cxnSpMkLst>
        </pc:cxnChg>
        <pc:cxnChg chg="add del mod">
          <ac:chgData name="Binita Gupta (binitag)" userId="2e1667b5-636b-4c95-a3b3-a8a0dc9f68da" providerId="ADAL" clId="{4219D885-C3A3-B246-9809-061715B5E4E6}" dt="2023-12-04T21:39:37.734" v="6906" actId="478"/>
          <ac:cxnSpMkLst>
            <pc:docMk/>
            <pc:sldMk cId="2553696688" sldId="274"/>
            <ac:cxnSpMk id="78" creationId="{C43FF381-8241-469D-BB1C-EB99BC78217D}"/>
          </ac:cxnSpMkLst>
        </pc:cxnChg>
        <pc:cxnChg chg="add del mod">
          <ac:chgData name="Binita Gupta (binitag)" userId="2e1667b5-636b-4c95-a3b3-a8a0dc9f68da" providerId="ADAL" clId="{4219D885-C3A3-B246-9809-061715B5E4E6}" dt="2023-12-04T21:39:37.734" v="6906" actId="478"/>
          <ac:cxnSpMkLst>
            <pc:docMk/>
            <pc:sldMk cId="2553696688" sldId="274"/>
            <ac:cxnSpMk id="79" creationId="{FF5D4A2D-0C14-2A7E-A307-B60929587463}"/>
          </ac:cxnSpMkLst>
        </pc:cxnChg>
        <pc:cxnChg chg="add mod">
          <ac:chgData name="Binita Gupta (binitag)" userId="2e1667b5-636b-4c95-a3b3-a8a0dc9f68da" providerId="ADAL" clId="{4219D885-C3A3-B246-9809-061715B5E4E6}" dt="2023-12-13T20:25:15.724" v="20950" actId="1076"/>
          <ac:cxnSpMkLst>
            <pc:docMk/>
            <pc:sldMk cId="2553696688" sldId="274"/>
            <ac:cxnSpMk id="94" creationId="{179A6E26-04AD-153A-43C3-F9D4E050ED37}"/>
          </ac:cxnSpMkLst>
        </pc:cxnChg>
        <pc:cxnChg chg="add mod">
          <ac:chgData name="Binita Gupta (binitag)" userId="2e1667b5-636b-4c95-a3b3-a8a0dc9f68da" providerId="ADAL" clId="{4219D885-C3A3-B246-9809-061715B5E4E6}" dt="2023-12-13T20:25:15.724" v="20950" actId="1076"/>
          <ac:cxnSpMkLst>
            <pc:docMk/>
            <pc:sldMk cId="2553696688" sldId="274"/>
            <ac:cxnSpMk id="95" creationId="{37099E67-5FB7-128F-FCCB-D8CE109A1DBC}"/>
          </ac:cxnSpMkLst>
        </pc:cxnChg>
        <pc:cxnChg chg="add mod">
          <ac:chgData name="Binita Gupta (binitag)" userId="2e1667b5-636b-4c95-a3b3-a8a0dc9f68da" providerId="ADAL" clId="{4219D885-C3A3-B246-9809-061715B5E4E6}" dt="2023-12-13T20:25:15.724" v="20950" actId="1076"/>
          <ac:cxnSpMkLst>
            <pc:docMk/>
            <pc:sldMk cId="2553696688" sldId="274"/>
            <ac:cxnSpMk id="96" creationId="{F743507D-7DAA-9F9A-5CAC-E6071EEC2A60}"/>
          </ac:cxnSpMkLst>
        </pc:cxnChg>
        <pc:cxnChg chg="add mod">
          <ac:chgData name="Binita Gupta (binitag)" userId="2e1667b5-636b-4c95-a3b3-a8a0dc9f68da" providerId="ADAL" clId="{4219D885-C3A3-B246-9809-061715B5E4E6}" dt="2023-12-13T20:25:15.724" v="20950" actId="1076"/>
          <ac:cxnSpMkLst>
            <pc:docMk/>
            <pc:sldMk cId="2553696688" sldId="274"/>
            <ac:cxnSpMk id="97" creationId="{33546F71-E09D-02B3-15DB-BF29E076250D}"/>
          </ac:cxnSpMkLst>
        </pc:cxnChg>
        <pc:cxnChg chg="add mod">
          <ac:chgData name="Binita Gupta (binitag)" userId="2e1667b5-636b-4c95-a3b3-a8a0dc9f68da" providerId="ADAL" clId="{4219D885-C3A3-B246-9809-061715B5E4E6}" dt="2023-12-13T20:25:15.724" v="20950" actId="1076"/>
          <ac:cxnSpMkLst>
            <pc:docMk/>
            <pc:sldMk cId="2553696688" sldId="274"/>
            <ac:cxnSpMk id="98" creationId="{9DD77CA0-E47B-631F-F929-765FA7CF5478}"/>
          </ac:cxnSpMkLst>
        </pc:cxnChg>
        <pc:cxnChg chg="add mod">
          <ac:chgData name="Binita Gupta (binitag)" userId="2e1667b5-636b-4c95-a3b3-a8a0dc9f68da" providerId="ADAL" clId="{4219D885-C3A3-B246-9809-061715B5E4E6}" dt="2023-12-13T20:25:15.724" v="20950" actId="1076"/>
          <ac:cxnSpMkLst>
            <pc:docMk/>
            <pc:sldMk cId="2553696688" sldId="274"/>
            <ac:cxnSpMk id="99" creationId="{6C71370A-4F0D-444B-F970-04D95E76913E}"/>
          </ac:cxnSpMkLst>
        </pc:cxnChg>
        <pc:cxnChg chg="add mod">
          <ac:chgData name="Binita Gupta (binitag)" userId="2e1667b5-636b-4c95-a3b3-a8a0dc9f68da" providerId="ADAL" clId="{4219D885-C3A3-B246-9809-061715B5E4E6}" dt="2023-12-13T20:25:15.724" v="20950" actId="1076"/>
          <ac:cxnSpMkLst>
            <pc:docMk/>
            <pc:sldMk cId="2553696688" sldId="274"/>
            <ac:cxnSpMk id="104" creationId="{D947044B-03A4-80A9-9E6B-551FF0B6F6A3}"/>
          </ac:cxnSpMkLst>
        </pc:cxnChg>
        <pc:cxnChg chg="add mod">
          <ac:chgData name="Binita Gupta (binitag)" userId="2e1667b5-636b-4c95-a3b3-a8a0dc9f68da" providerId="ADAL" clId="{4219D885-C3A3-B246-9809-061715B5E4E6}" dt="2023-12-13T20:25:15.724" v="20950" actId="1076"/>
          <ac:cxnSpMkLst>
            <pc:docMk/>
            <pc:sldMk cId="2553696688" sldId="274"/>
            <ac:cxnSpMk id="105" creationId="{34A85A33-3012-633D-FCCD-87AF92168CEB}"/>
          </ac:cxnSpMkLst>
        </pc:cxnChg>
        <pc:cxnChg chg="add mod">
          <ac:chgData name="Binita Gupta (binitag)" userId="2e1667b5-636b-4c95-a3b3-a8a0dc9f68da" providerId="ADAL" clId="{4219D885-C3A3-B246-9809-061715B5E4E6}" dt="2023-12-13T20:25:15.724" v="20950" actId="1076"/>
          <ac:cxnSpMkLst>
            <pc:docMk/>
            <pc:sldMk cId="2553696688" sldId="274"/>
            <ac:cxnSpMk id="106" creationId="{B85C9DEB-3BC8-BBFF-C008-5863B36FDE00}"/>
          </ac:cxnSpMkLst>
        </pc:cxnChg>
        <pc:cxnChg chg="add mod">
          <ac:chgData name="Binita Gupta (binitag)" userId="2e1667b5-636b-4c95-a3b3-a8a0dc9f68da" providerId="ADAL" clId="{4219D885-C3A3-B246-9809-061715B5E4E6}" dt="2023-12-13T20:25:15.724" v="20950" actId="1076"/>
          <ac:cxnSpMkLst>
            <pc:docMk/>
            <pc:sldMk cId="2553696688" sldId="274"/>
            <ac:cxnSpMk id="107" creationId="{4A5B74D5-55A2-BEB4-BA38-201CA4247532}"/>
          </ac:cxnSpMkLst>
        </pc:cxnChg>
        <pc:cxnChg chg="add mod">
          <ac:chgData name="Binita Gupta (binitag)" userId="2e1667b5-636b-4c95-a3b3-a8a0dc9f68da" providerId="ADAL" clId="{4219D885-C3A3-B246-9809-061715B5E4E6}" dt="2023-12-13T20:25:15.724" v="20950" actId="1076"/>
          <ac:cxnSpMkLst>
            <pc:docMk/>
            <pc:sldMk cId="2553696688" sldId="274"/>
            <ac:cxnSpMk id="113" creationId="{15732306-5ADD-192D-F886-D9337A7F8211}"/>
          </ac:cxnSpMkLst>
        </pc:cxnChg>
        <pc:cxnChg chg="add mod">
          <ac:chgData name="Binita Gupta (binitag)" userId="2e1667b5-636b-4c95-a3b3-a8a0dc9f68da" providerId="ADAL" clId="{4219D885-C3A3-B246-9809-061715B5E4E6}" dt="2023-12-13T20:25:15.724" v="20950" actId="1076"/>
          <ac:cxnSpMkLst>
            <pc:docMk/>
            <pc:sldMk cId="2553696688" sldId="274"/>
            <ac:cxnSpMk id="114" creationId="{257AA6D5-3341-55A4-3E93-961CE922BA40}"/>
          </ac:cxnSpMkLst>
        </pc:cxnChg>
        <pc:cxnChg chg="add mod">
          <ac:chgData name="Binita Gupta (binitag)" userId="2e1667b5-636b-4c95-a3b3-a8a0dc9f68da" providerId="ADAL" clId="{4219D885-C3A3-B246-9809-061715B5E4E6}" dt="2023-12-13T20:25:15.724" v="20950" actId="1076"/>
          <ac:cxnSpMkLst>
            <pc:docMk/>
            <pc:sldMk cId="2553696688" sldId="274"/>
            <ac:cxnSpMk id="115" creationId="{80955474-A34E-AD0E-813F-5F03FDEE6198}"/>
          </ac:cxnSpMkLst>
        </pc:cxnChg>
        <pc:cxnChg chg="add mod">
          <ac:chgData name="Binita Gupta (binitag)" userId="2e1667b5-636b-4c95-a3b3-a8a0dc9f68da" providerId="ADAL" clId="{4219D885-C3A3-B246-9809-061715B5E4E6}" dt="2023-12-13T20:25:15.724" v="20950" actId="1076"/>
          <ac:cxnSpMkLst>
            <pc:docMk/>
            <pc:sldMk cId="2553696688" sldId="274"/>
            <ac:cxnSpMk id="116" creationId="{4D3D147B-32AA-C90B-2324-2B819F0E0C77}"/>
          </ac:cxnSpMkLst>
        </pc:cxnChg>
      </pc:sldChg>
      <pc:sldChg chg="add del">
        <pc:chgData name="Binita Gupta (binitag)" userId="2e1667b5-636b-4c95-a3b3-a8a0dc9f68da" providerId="ADAL" clId="{4219D885-C3A3-B246-9809-061715B5E4E6}" dt="2023-12-05T20:51:43.849" v="18242" actId="2696"/>
        <pc:sldMkLst>
          <pc:docMk/>
          <pc:sldMk cId="2248299831" sldId="275"/>
        </pc:sldMkLst>
      </pc:sldChg>
      <pc:sldChg chg="addSp delSp modSp add mod modClrScheme chgLayout">
        <pc:chgData name="Binita Gupta (binitag)" userId="2e1667b5-636b-4c95-a3b3-a8a0dc9f68da" providerId="ADAL" clId="{4219D885-C3A3-B246-9809-061715B5E4E6}" dt="2023-12-06T04:19:07.030" v="19912" actId="14100"/>
        <pc:sldMkLst>
          <pc:docMk/>
          <pc:sldMk cId="1075417426" sldId="276"/>
        </pc:sldMkLst>
        <pc:spChg chg="add del mod">
          <ac:chgData name="Binita Gupta (binitag)" userId="2e1667b5-636b-4c95-a3b3-a8a0dc9f68da" providerId="ADAL" clId="{4219D885-C3A3-B246-9809-061715B5E4E6}" dt="2023-12-04T22:43:04.429" v="8503"/>
          <ac:spMkLst>
            <pc:docMk/>
            <pc:sldMk cId="1075417426" sldId="276"/>
            <ac:spMk id="2" creationId="{77B902B2-0F1A-7654-5DEF-2F86CB47F951}"/>
          </ac:spMkLst>
        </pc:spChg>
        <pc:spChg chg="add del mod">
          <ac:chgData name="Binita Gupta (binitag)" userId="2e1667b5-636b-4c95-a3b3-a8a0dc9f68da" providerId="ADAL" clId="{4219D885-C3A3-B246-9809-061715B5E4E6}" dt="2023-12-04T22:43:04.429" v="8503"/>
          <ac:spMkLst>
            <pc:docMk/>
            <pc:sldMk cId="1075417426" sldId="276"/>
            <ac:spMk id="3" creationId="{2BA2760E-7D0B-DD2F-2A8D-BE460C976A25}"/>
          </ac:spMkLst>
        </pc:spChg>
        <pc:spChg chg="mod ord">
          <ac:chgData name="Binita Gupta (binitag)" userId="2e1667b5-636b-4c95-a3b3-a8a0dc9f68da" providerId="ADAL" clId="{4219D885-C3A3-B246-9809-061715B5E4E6}" dt="2023-12-04T22:43:11.266" v="8506" actId="26606"/>
          <ac:spMkLst>
            <pc:docMk/>
            <pc:sldMk cId="1075417426" sldId="276"/>
            <ac:spMk id="4" creationId="{00000000-0000-0000-0000-000000000000}"/>
          </ac:spMkLst>
        </pc:spChg>
        <pc:spChg chg="mod ord">
          <ac:chgData name="Binita Gupta (binitag)" userId="2e1667b5-636b-4c95-a3b3-a8a0dc9f68da" providerId="ADAL" clId="{4219D885-C3A3-B246-9809-061715B5E4E6}" dt="2023-12-04T22:43:11.266" v="8506" actId="26606"/>
          <ac:spMkLst>
            <pc:docMk/>
            <pc:sldMk cId="1075417426" sldId="276"/>
            <ac:spMk id="5" creationId="{00000000-0000-0000-0000-000000000000}"/>
          </ac:spMkLst>
        </pc:spChg>
        <pc:spChg chg="mod ord">
          <ac:chgData name="Binita Gupta (binitag)" userId="2e1667b5-636b-4c95-a3b3-a8a0dc9f68da" providerId="ADAL" clId="{4219D885-C3A3-B246-9809-061715B5E4E6}" dt="2023-12-04T22:43:11.266" v="8506" actId="26606"/>
          <ac:spMkLst>
            <pc:docMk/>
            <pc:sldMk cId="1075417426" sldId="276"/>
            <ac:spMk id="6" creationId="{00000000-0000-0000-0000-000000000000}"/>
          </ac:spMkLst>
        </pc:spChg>
        <pc:spChg chg="add del mod">
          <ac:chgData name="Binita Gupta (binitag)" userId="2e1667b5-636b-4c95-a3b3-a8a0dc9f68da" providerId="ADAL" clId="{4219D885-C3A3-B246-9809-061715B5E4E6}" dt="2023-12-04T22:43:04.429" v="8503"/>
          <ac:spMkLst>
            <pc:docMk/>
            <pc:sldMk cId="1075417426" sldId="276"/>
            <ac:spMk id="7" creationId="{547F1F33-4B87-D39F-19C6-F6EF98C2ABB5}"/>
          </ac:spMkLst>
        </pc:spChg>
        <pc:spChg chg="add del mod">
          <ac:chgData name="Binita Gupta (binitag)" userId="2e1667b5-636b-4c95-a3b3-a8a0dc9f68da" providerId="ADAL" clId="{4219D885-C3A3-B246-9809-061715B5E4E6}" dt="2023-12-04T22:43:04.429" v="8503"/>
          <ac:spMkLst>
            <pc:docMk/>
            <pc:sldMk cId="1075417426" sldId="276"/>
            <ac:spMk id="8" creationId="{9DD01E57-45C4-8724-C087-E1AED201AD39}"/>
          </ac:spMkLst>
        </pc:spChg>
        <pc:spChg chg="add del mod">
          <ac:chgData name="Binita Gupta (binitag)" userId="2e1667b5-636b-4c95-a3b3-a8a0dc9f68da" providerId="ADAL" clId="{4219D885-C3A3-B246-9809-061715B5E4E6}" dt="2023-12-04T22:43:04.429" v="8503"/>
          <ac:spMkLst>
            <pc:docMk/>
            <pc:sldMk cId="1075417426" sldId="276"/>
            <ac:spMk id="9" creationId="{1E58464B-2A19-C069-43F0-EEA026F9C74D}"/>
          </ac:spMkLst>
        </pc:spChg>
        <pc:spChg chg="add del mod">
          <ac:chgData name="Binita Gupta (binitag)" userId="2e1667b5-636b-4c95-a3b3-a8a0dc9f68da" providerId="ADAL" clId="{4219D885-C3A3-B246-9809-061715B5E4E6}" dt="2023-12-04T22:43:04.429" v="8503"/>
          <ac:spMkLst>
            <pc:docMk/>
            <pc:sldMk cId="1075417426" sldId="276"/>
            <ac:spMk id="10" creationId="{15F4723D-C2EC-4A72-F4B7-DA02965CE0C6}"/>
          </ac:spMkLst>
        </pc:spChg>
        <pc:spChg chg="add del mod">
          <ac:chgData name="Binita Gupta (binitag)" userId="2e1667b5-636b-4c95-a3b3-a8a0dc9f68da" providerId="ADAL" clId="{4219D885-C3A3-B246-9809-061715B5E4E6}" dt="2023-12-04T22:43:04.429" v="8503"/>
          <ac:spMkLst>
            <pc:docMk/>
            <pc:sldMk cId="1075417426" sldId="276"/>
            <ac:spMk id="11" creationId="{478D112C-6F44-866F-DF98-9D7E86CA50BD}"/>
          </ac:spMkLst>
        </pc:spChg>
        <pc:spChg chg="add del mod">
          <ac:chgData name="Binita Gupta (binitag)" userId="2e1667b5-636b-4c95-a3b3-a8a0dc9f68da" providerId="ADAL" clId="{4219D885-C3A3-B246-9809-061715B5E4E6}" dt="2023-12-04T22:43:04.429" v="8503"/>
          <ac:spMkLst>
            <pc:docMk/>
            <pc:sldMk cId="1075417426" sldId="276"/>
            <ac:spMk id="12" creationId="{41672F60-9271-372F-E3BD-3CA02C2EEA37}"/>
          </ac:spMkLst>
        </pc:spChg>
        <pc:spChg chg="add del mod">
          <ac:chgData name="Binita Gupta (binitag)" userId="2e1667b5-636b-4c95-a3b3-a8a0dc9f68da" providerId="ADAL" clId="{4219D885-C3A3-B246-9809-061715B5E4E6}" dt="2023-12-04T22:43:04.429" v="8503"/>
          <ac:spMkLst>
            <pc:docMk/>
            <pc:sldMk cId="1075417426" sldId="276"/>
            <ac:spMk id="13" creationId="{42282F36-25A0-6560-21F8-B0F2C2F3092A}"/>
          </ac:spMkLst>
        </pc:spChg>
        <pc:spChg chg="add del mod">
          <ac:chgData name="Binita Gupta (binitag)" userId="2e1667b5-636b-4c95-a3b3-a8a0dc9f68da" providerId="ADAL" clId="{4219D885-C3A3-B246-9809-061715B5E4E6}" dt="2023-12-04T22:43:04.429" v="8503"/>
          <ac:spMkLst>
            <pc:docMk/>
            <pc:sldMk cId="1075417426" sldId="276"/>
            <ac:spMk id="14" creationId="{031C3EAC-0853-892F-29CD-02CB9570CADE}"/>
          </ac:spMkLst>
        </pc:spChg>
        <pc:spChg chg="add del mod">
          <ac:chgData name="Binita Gupta (binitag)" userId="2e1667b5-636b-4c95-a3b3-a8a0dc9f68da" providerId="ADAL" clId="{4219D885-C3A3-B246-9809-061715B5E4E6}" dt="2023-12-04T22:43:04.429" v="8503"/>
          <ac:spMkLst>
            <pc:docMk/>
            <pc:sldMk cId="1075417426" sldId="276"/>
            <ac:spMk id="15" creationId="{735F75C9-9670-5554-FD04-81FCFE7CDC56}"/>
          </ac:spMkLst>
        </pc:spChg>
        <pc:spChg chg="add del mod">
          <ac:chgData name="Binita Gupta (binitag)" userId="2e1667b5-636b-4c95-a3b3-a8a0dc9f68da" providerId="ADAL" clId="{4219D885-C3A3-B246-9809-061715B5E4E6}" dt="2023-12-04T22:43:04.429" v="8503"/>
          <ac:spMkLst>
            <pc:docMk/>
            <pc:sldMk cId="1075417426" sldId="276"/>
            <ac:spMk id="16" creationId="{489157B4-0E81-1666-045B-EEBBBDC895DF}"/>
          </ac:spMkLst>
        </pc:spChg>
        <pc:spChg chg="add del mod">
          <ac:chgData name="Binita Gupta (binitag)" userId="2e1667b5-636b-4c95-a3b3-a8a0dc9f68da" providerId="ADAL" clId="{4219D885-C3A3-B246-9809-061715B5E4E6}" dt="2023-12-04T22:43:04.429" v="8503"/>
          <ac:spMkLst>
            <pc:docMk/>
            <pc:sldMk cId="1075417426" sldId="276"/>
            <ac:spMk id="17" creationId="{E12DD705-9A27-0A51-E01A-2071581C283B}"/>
          </ac:spMkLst>
        </pc:spChg>
        <pc:spChg chg="add del mod">
          <ac:chgData name="Binita Gupta (binitag)" userId="2e1667b5-636b-4c95-a3b3-a8a0dc9f68da" providerId="ADAL" clId="{4219D885-C3A3-B246-9809-061715B5E4E6}" dt="2023-12-04T22:43:04.429" v="8503"/>
          <ac:spMkLst>
            <pc:docMk/>
            <pc:sldMk cId="1075417426" sldId="276"/>
            <ac:spMk id="18" creationId="{96DAF0BC-3C47-3F1B-669E-69CBD9C80747}"/>
          </ac:spMkLst>
        </pc:spChg>
        <pc:spChg chg="add del mod">
          <ac:chgData name="Binita Gupta (binitag)" userId="2e1667b5-636b-4c95-a3b3-a8a0dc9f68da" providerId="ADAL" clId="{4219D885-C3A3-B246-9809-061715B5E4E6}" dt="2023-12-04T22:43:04.429" v="8503"/>
          <ac:spMkLst>
            <pc:docMk/>
            <pc:sldMk cId="1075417426" sldId="276"/>
            <ac:spMk id="19" creationId="{B6403543-702C-0CB3-5A58-EE4ABF8872EF}"/>
          </ac:spMkLst>
        </pc:spChg>
        <pc:spChg chg="add del mod">
          <ac:chgData name="Binita Gupta (binitag)" userId="2e1667b5-636b-4c95-a3b3-a8a0dc9f68da" providerId="ADAL" clId="{4219D885-C3A3-B246-9809-061715B5E4E6}" dt="2023-12-04T22:43:04.429" v="8503"/>
          <ac:spMkLst>
            <pc:docMk/>
            <pc:sldMk cId="1075417426" sldId="276"/>
            <ac:spMk id="20" creationId="{0B13FE9F-7266-8B4C-5483-C16B192E33DE}"/>
          </ac:spMkLst>
        </pc:spChg>
        <pc:spChg chg="add del mod">
          <ac:chgData name="Binita Gupta (binitag)" userId="2e1667b5-636b-4c95-a3b3-a8a0dc9f68da" providerId="ADAL" clId="{4219D885-C3A3-B246-9809-061715B5E4E6}" dt="2023-12-04T22:43:04.429" v="8503"/>
          <ac:spMkLst>
            <pc:docMk/>
            <pc:sldMk cId="1075417426" sldId="276"/>
            <ac:spMk id="21" creationId="{917D9206-C696-2296-D813-B54ED26D34E8}"/>
          </ac:spMkLst>
        </pc:spChg>
        <pc:spChg chg="add del mod">
          <ac:chgData name="Binita Gupta (binitag)" userId="2e1667b5-636b-4c95-a3b3-a8a0dc9f68da" providerId="ADAL" clId="{4219D885-C3A3-B246-9809-061715B5E4E6}" dt="2023-12-04T22:43:04.429" v="8503"/>
          <ac:spMkLst>
            <pc:docMk/>
            <pc:sldMk cId="1075417426" sldId="276"/>
            <ac:spMk id="22" creationId="{C9BC9956-B67F-D129-6803-F045B675208A}"/>
          </ac:spMkLst>
        </pc:spChg>
        <pc:spChg chg="add del mod">
          <ac:chgData name="Binita Gupta (binitag)" userId="2e1667b5-636b-4c95-a3b3-a8a0dc9f68da" providerId="ADAL" clId="{4219D885-C3A3-B246-9809-061715B5E4E6}" dt="2023-12-04T22:43:04.429" v="8503"/>
          <ac:spMkLst>
            <pc:docMk/>
            <pc:sldMk cId="1075417426" sldId="276"/>
            <ac:spMk id="23" creationId="{085E7123-62FA-E4B0-68A7-79CC2583231A}"/>
          </ac:spMkLst>
        </pc:spChg>
        <pc:spChg chg="add del mod">
          <ac:chgData name="Binita Gupta (binitag)" userId="2e1667b5-636b-4c95-a3b3-a8a0dc9f68da" providerId="ADAL" clId="{4219D885-C3A3-B246-9809-061715B5E4E6}" dt="2023-12-04T22:43:04.429" v="8503"/>
          <ac:spMkLst>
            <pc:docMk/>
            <pc:sldMk cId="1075417426" sldId="276"/>
            <ac:spMk id="27" creationId="{9CDC4556-4622-B008-0C30-FFE9B26E9BF4}"/>
          </ac:spMkLst>
        </pc:spChg>
        <pc:spChg chg="add del mod">
          <ac:chgData name="Binita Gupta (binitag)" userId="2e1667b5-636b-4c95-a3b3-a8a0dc9f68da" providerId="ADAL" clId="{4219D885-C3A3-B246-9809-061715B5E4E6}" dt="2023-12-04T22:43:04.429" v="8503"/>
          <ac:spMkLst>
            <pc:docMk/>
            <pc:sldMk cId="1075417426" sldId="276"/>
            <ac:spMk id="28" creationId="{B741EBE9-A8A4-E13C-CC51-745BDE036442}"/>
          </ac:spMkLst>
        </pc:spChg>
        <pc:spChg chg="add del mod">
          <ac:chgData name="Binita Gupta (binitag)" userId="2e1667b5-636b-4c95-a3b3-a8a0dc9f68da" providerId="ADAL" clId="{4219D885-C3A3-B246-9809-061715B5E4E6}" dt="2023-12-04T22:43:04.429" v="8503"/>
          <ac:spMkLst>
            <pc:docMk/>
            <pc:sldMk cId="1075417426" sldId="276"/>
            <ac:spMk id="29" creationId="{63BFC6A5-3338-4C33-D8B6-48D154CB4CFF}"/>
          </ac:spMkLst>
        </pc:spChg>
        <pc:spChg chg="add del mod">
          <ac:chgData name="Binita Gupta (binitag)" userId="2e1667b5-636b-4c95-a3b3-a8a0dc9f68da" providerId="ADAL" clId="{4219D885-C3A3-B246-9809-061715B5E4E6}" dt="2023-12-04T22:43:04.429" v="8503"/>
          <ac:spMkLst>
            <pc:docMk/>
            <pc:sldMk cId="1075417426" sldId="276"/>
            <ac:spMk id="30" creationId="{9699D1F0-BFC4-03F9-4886-5992629BB05E}"/>
          </ac:spMkLst>
        </pc:spChg>
        <pc:spChg chg="add del mod">
          <ac:chgData name="Binita Gupta (binitag)" userId="2e1667b5-636b-4c95-a3b3-a8a0dc9f68da" providerId="ADAL" clId="{4219D885-C3A3-B246-9809-061715B5E4E6}" dt="2023-12-04T22:43:04.429" v="8503"/>
          <ac:spMkLst>
            <pc:docMk/>
            <pc:sldMk cId="1075417426" sldId="276"/>
            <ac:spMk id="31" creationId="{25ED40F9-B1E5-091F-6AB5-5BD2B6E038E8}"/>
          </ac:spMkLst>
        </pc:spChg>
        <pc:spChg chg="add del mod">
          <ac:chgData name="Binita Gupta (binitag)" userId="2e1667b5-636b-4c95-a3b3-a8a0dc9f68da" providerId="ADAL" clId="{4219D885-C3A3-B246-9809-061715B5E4E6}" dt="2023-12-04T22:43:04.429" v="8503"/>
          <ac:spMkLst>
            <pc:docMk/>
            <pc:sldMk cId="1075417426" sldId="276"/>
            <ac:spMk id="34" creationId="{1C24296B-E2B0-73B8-1736-3DE6F1AC7D9A}"/>
          </ac:spMkLst>
        </pc:spChg>
        <pc:spChg chg="add del mod">
          <ac:chgData name="Binita Gupta (binitag)" userId="2e1667b5-636b-4c95-a3b3-a8a0dc9f68da" providerId="ADAL" clId="{4219D885-C3A3-B246-9809-061715B5E4E6}" dt="2023-12-04T22:43:04.429" v="8503"/>
          <ac:spMkLst>
            <pc:docMk/>
            <pc:sldMk cId="1075417426" sldId="276"/>
            <ac:spMk id="38" creationId="{6F1CC30D-B03B-3D30-2A18-5499055F6C71}"/>
          </ac:spMkLst>
        </pc:spChg>
        <pc:spChg chg="add del mod">
          <ac:chgData name="Binita Gupta (binitag)" userId="2e1667b5-636b-4c95-a3b3-a8a0dc9f68da" providerId="ADAL" clId="{4219D885-C3A3-B246-9809-061715B5E4E6}" dt="2023-12-04T22:43:04.429" v="8503"/>
          <ac:spMkLst>
            <pc:docMk/>
            <pc:sldMk cId="1075417426" sldId="276"/>
            <ac:spMk id="39" creationId="{B64E622C-FABD-D562-0513-33D604FE03CC}"/>
          </ac:spMkLst>
        </pc:spChg>
        <pc:spChg chg="add del mod">
          <ac:chgData name="Binita Gupta (binitag)" userId="2e1667b5-636b-4c95-a3b3-a8a0dc9f68da" providerId="ADAL" clId="{4219D885-C3A3-B246-9809-061715B5E4E6}" dt="2023-12-04T22:43:04.429" v="8503"/>
          <ac:spMkLst>
            <pc:docMk/>
            <pc:sldMk cId="1075417426" sldId="276"/>
            <ac:spMk id="41" creationId="{A06A365E-3512-3CE0-35BD-0A0A3F936DA2}"/>
          </ac:spMkLst>
        </pc:spChg>
        <pc:spChg chg="add del mod">
          <ac:chgData name="Binita Gupta (binitag)" userId="2e1667b5-636b-4c95-a3b3-a8a0dc9f68da" providerId="ADAL" clId="{4219D885-C3A3-B246-9809-061715B5E4E6}" dt="2023-12-05T03:23:10.013" v="9893"/>
          <ac:spMkLst>
            <pc:docMk/>
            <pc:sldMk cId="1075417426" sldId="276"/>
            <ac:spMk id="45" creationId="{600ED75A-2893-A42B-91A9-0584AC7E5204}"/>
          </ac:spMkLst>
        </pc:spChg>
        <pc:spChg chg="add del mod">
          <ac:chgData name="Binita Gupta (binitag)" userId="2e1667b5-636b-4c95-a3b3-a8a0dc9f68da" providerId="ADAL" clId="{4219D885-C3A3-B246-9809-061715B5E4E6}" dt="2023-12-05T03:23:10.013" v="9893"/>
          <ac:spMkLst>
            <pc:docMk/>
            <pc:sldMk cId="1075417426" sldId="276"/>
            <ac:spMk id="46" creationId="{882F5684-E9BA-9A77-9AC4-545C9C2F737A}"/>
          </ac:spMkLst>
        </pc:spChg>
        <pc:spChg chg="add del mod">
          <ac:chgData name="Binita Gupta (binitag)" userId="2e1667b5-636b-4c95-a3b3-a8a0dc9f68da" providerId="ADAL" clId="{4219D885-C3A3-B246-9809-061715B5E4E6}" dt="2023-12-05T03:23:10.013" v="9893"/>
          <ac:spMkLst>
            <pc:docMk/>
            <pc:sldMk cId="1075417426" sldId="276"/>
            <ac:spMk id="47" creationId="{9CA67C41-C011-A589-E126-A054A46B3C8A}"/>
          </ac:spMkLst>
        </pc:spChg>
        <pc:spChg chg="add del mod">
          <ac:chgData name="Binita Gupta (binitag)" userId="2e1667b5-636b-4c95-a3b3-a8a0dc9f68da" providerId="ADAL" clId="{4219D885-C3A3-B246-9809-061715B5E4E6}" dt="2023-12-05T03:23:10.013" v="9893"/>
          <ac:spMkLst>
            <pc:docMk/>
            <pc:sldMk cId="1075417426" sldId="276"/>
            <ac:spMk id="48" creationId="{6C2EC9F5-E546-E776-054B-2278B15B623F}"/>
          </ac:spMkLst>
        </pc:spChg>
        <pc:spChg chg="add del mod">
          <ac:chgData name="Binita Gupta (binitag)" userId="2e1667b5-636b-4c95-a3b3-a8a0dc9f68da" providerId="ADAL" clId="{4219D885-C3A3-B246-9809-061715B5E4E6}" dt="2023-12-05T03:23:10.013" v="9893"/>
          <ac:spMkLst>
            <pc:docMk/>
            <pc:sldMk cId="1075417426" sldId="276"/>
            <ac:spMk id="49" creationId="{F64CFC43-5A08-EA0F-AEA9-F8F9DFBB76C7}"/>
          </ac:spMkLst>
        </pc:spChg>
        <pc:spChg chg="add del mod">
          <ac:chgData name="Binita Gupta (binitag)" userId="2e1667b5-636b-4c95-a3b3-a8a0dc9f68da" providerId="ADAL" clId="{4219D885-C3A3-B246-9809-061715B5E4E6}" dt="2023-12-05T03:23:10.013" v="9893"/>
          <ac:spMkLst>
            <pc:docMk/>
            <pc:sldMk cId="1075417426" sldId="276"/>
            <ac:spMk id="50" creationId="{C95C8DF9-0F1D-5D52-DDE2-F85FAB1E56FE}"/>
          </ac:spMkLst>
        </pc:spChg>
        <pc:spChg chg="add del mod">
          <ac:chgData name="Binita Gupta (binitag)" userId="2e1667b5-636b-4c95-a3b3-a8a0dc9f68da" providerId="ADAL" clId="{4219D885-C3A3-B246-9809-061715B5E4E6}" dt="2023-12-05T03:23:10.013" v="9893"/>
          <ac:spMkLst>
            <pc:docMk/>
            <pc:sldMk cId="1075417426" sldId="276"/>
            <ac:spMk id="51" creationId="{9D923499-9CA5-195C-3967-A1ABE2FD182C}"/>
          </ac:spMkLst>
        </pc:spChg>
        <pc:spChg chg="add del mod">
          <ac:chgData name="Binita Gupta (binitag)" userId="2e1667b5-636b-4c95-a3b3-a8a0dc9f68da" providerId="ADAL" clId="{4219D885-C3A3-B246-9809-061715B5E4E6}" dt="2023-12-05T03:23:10.013" v="9893"/>
          <ac:spMkLst>
            <pc:docMk/>
            <pc:sldMk cId="1075417426" sldId="276"/>
            <ac:spMk id="52" creationId="{87C1596B-FF65-EA17-ED87-931AC3108582}"/>
          </ac:spMkLst>
        </pc:spChg>
        <pc:spChg chg="add del mod">
          <ac:chgData name="Binita Gupta (binitag)" userId="2e1667b5-636b-4c95-a3b3-a8a0dc9f68da" providerId="ADAL" clId="{4219D885-C3A3-B246-9809-061715B5E4E6}" dt="2023-12-05T03:23:10.013" v="9893"/>
          <ac:spMkLst>
            <pc:docMk/>
            <pc:sldMk cId="1075417426" sldId="276"/>
            <ac:spMk id="53" creationId="{0D68CB7C-5FCD-AF99-D4F8-D721C7D03530}"/>
          </ac:spMkLst>
        </pc:spChg>
        <pc:spChg chg="add del mod">
          <ac:chgData name="Binita Gupta (binitag)" userId="2e1667b5-636b-4c95-a3b3-a8a0dc9f68da" providerId="ADAL" clId="{4219D885-C3A3-B246-9809-061715B5E4E6}" dt="2023-12-05T03:23:10.013" v="9893"/>
          <ac:spMkLst>
            <pc:docMk/>
            <pc:sldMk cId="1075417426" sldId="276"/>
            <ac:spMk id="54" creationId="{8FDC5F75-E18A-B838-4FC2-49537F67FFBD}"/>
          </ac:spMkLst>
        </pc:spChg>
        <pc:spChg chg="add del mod">
          <ac:chgData name="Binita Gupta (binitag)" userId="2e1667b5-636b-4c95-a3b3-a8a0dc9f68da" providerId="ADAL" clId="{4219D885-C3A3-B246-9809-061715B5E4E6}" dt="2023-12-05T03:23:10.013" v="9893"/>
          <ac:spMkLst>
            <pc:docMk/>
            <pc:sldMk cId="1075417426" sldId="276"/>
            <ac:spMk id="55" creationId="{6B11BE59-517D-AEF3-7065-A1DACDB6A78F}"/>
          </ac:spMkLst>
        </pc:spChg>
        <pc:spChg chg="add del mod">
          <ac:chgData name="Binita Gupta (binitag)" userId="2e1667b5-636b-4c95-a3b3-a8a0dc9f68da" providerId="ADAL" clId="{4219D885-C3A3-B246-9809-061715B5E4E6}" dt="2023-12-05T03:23:10.013" v="9893"/>
          <ac:spMkLst>
            <pc:docMk/>
            <pc:sldMk cId="1075417426" sldId="276"/>
            <ac:spMk id="56" creationId="{A53D605F-DC2C-CDA9-351E-A9957D7643BE}"/>
          </ac:spMkLst>
        </pc:spChg>
        <pc:spChg chg="add del mod">
          <ac:chgData name="Binita Gupta (binitag)" userId="2e1667b5-636b-4c95-a3b3-a8a0dc9f68da" providerId="ADAL" clId="{4219D885-C3A3-B246-9809-061715B5E4E6}" dt="2023-12-05T03:23:10.013" v="9893"/>
          <ac:spMkLst>
            <pc:docMk/>
            <pc:sldMk cId="1075417426" sldId="276"/>
            <ac:spMk id="57" creationId="{F40C327F-F32A-DD7C-9C4C-D02A8BF01D3D}"/>
          </ac:spMkLst>
        </pc:spChg>
        <pc:spChg chg="add del mod">
          <ac:chgData name="Binita Gupta (binitag)" userId="2e1667b5-636b-4c95-a3b3-a8a0dc9f68da" providerId="ADAL" clId="{4219D885-C3A3-B246-9809-061715B5E4E6}" dt="2023-12-05T03:23:10.013" v="9893"/>
          <ac:spMkLst>
            <pc:docMk/>
            <pc:sldMk cId="1075417426" sldId="276"/>
            <ac:spMk id="58" creationId="{83768FE4-A46E-BA0F-A9B6-02216F774124}"/>
          </ac:spMkLst>
        </pc:spChg>
        <pc:spChg chg="add del mod">
          <ac:chgData name="Binita Gupta (binitag)" userId="2e1667b5-636b-4c95-a3b3-a8a0dc9f68da" providerId="ADAL" clId="{4219D885-C3A3-B246-9809-061715B5E4E6}" dt="2023-12-05T03:23:10.013" v="9893"/>
          <ac:spMkLst>
            <pc:docMk/>
            <pc:sldMk cId="1075417426" sldId="276"/>
            <ac:spMk id="59" creationId="{0CEE58A8-10DA-6B56-4291-76F1690E33B5}"/>
          </ac:spMkLst>
        </pc:spChg>
        <pc:spChg chg="add del mod">
          <ac:chgData name="Binita Gupta (binitag)" userId="2e1667b5-636b-4c95-a3b3-a8a0dc9f68da" providerId="ADAL" clId="{4219D885-C3A3-B246-9809-061715B5E4E6}" dt="2023-12-05T03:23:10.013" v="9893"/>
          <ac:spMkLst>
            <pc:docMk/>
            <pc:sldMk cId="1075417426" sldId="276"/>
            <ac:spMk id="60" creationId="{01D36644-8E3A-FB76-6FAB-B8D46A6D1B67}"/>
          </ac:spMkLst>
        </pc:spChg>
        <pc:spChg chg="add del mod">
          <ac:chgData name="Binita Gupta (binitag)" userId="2e1667b5-636b-4c95-a3b3-a8a0dc9f68da" providerId="ADAL" clId="{4219D885-C3A3-B246-9809-061715B5E4E6}" dt="2023-12-05T03:23:10.013" v="9893"/>
          <ac:spMkLst>
            <pc:docMk/>
            <pc:sldMk cId="1075417426" sldId="276"/>
            <ac:spMk id="61" creationId="{22BBB0BB-30B5-9E6F-8765-67C8D5263DD4}"/>
          </ac:spMkLst>
        </pc:spChg>
        <pc:spChg chg="add del mod">
          <ac:chgData name="Binita Gupta (binitag)" userId="2e1667b5-636b-4c95-a3b3-a8a0dc9f68da" providerId="ADAL" clId="{4219D885-C3A3-B246-9809-061715B5E4E6}" dt="2023-12-05T03:23:10.013" v="9893"/>
          <ac:spMkLst>
            <pc:docMk/>
            <pc:sldMk cId="1075417426" sldId="276"/>
            <ac:spMk id="62" creationId="{5403EF7E-BF6C-CFEA-EB5E-15A84CF549EA}"/>
          </ac:spMkLst>
        </pc:spChg>
        <pc:spChg chg="add del mod">
          <ac:chgData name="Binita Gupta (binitag)" userId="2e1667b5-636b-4c95-a3b3-a8a0dc9f68da" providerId="ADAL" clId="{4219D885-C3A3-B246-9809-061715B5E4E6}" dt="2023-12-05T03:23:10.013" v="9893"/>
          <ac:spMkLst>
            <pc:docMk/>
            <pc:sldMk cId="1075417426" sldId="276"/>
            <ac:spMk id="63" creationId="{0269F4ED-7564-F3BE-9295-30B968D72BD0}"/>
          </ac:spMkLst>
        </pc:spChg>
        <pc:spChg chg="mod">
          <ac:chgData name="Binita Gupta (binitag)" userId="2e1667b5-636b-4c95-a3b3-a8a0dc9f68da" providerId="ADAL" clId="{4219D885-C3A3-B246-9809-061715B5E4E6}" dt="2023-12-06T04:07:55.572" v="19517" actId="1076"/>
          <ac:spMkLst>
            <pc:docMk/>
            <pc:sldMk cId="1075417426" sldId="276"/>
            <ac:spMk id="4097" creationId="{00000000-0000-0000-0000-000000000000}"/>
          </ac:spMkLst>
        </pc:spChg>
        <pc:spChg chg="mod">
          <ac:chgData name="Binita Gupta (binitag)" userId="2e1667b5-636b-4c95-a3b3-a8a0dc9f68da" providerId="ADAL" clId="{4219D885-C3A3-B246-9809-061715B5E4E6}" dt="2023-12-06T04:19:07.030" v="19912" actId="14100"/>
          <ac:spMkLst>
            <pc:docMk/>
            <pc:sldMk cId="1075417426" sldId="276"/>
            <ac:spMk id="4098" creationId="{00000000-0000-0000-0000-000000000000}"/>
          </ac:spMkLst>
        </pc:spChg>
        <pc:spChg chg="add del mod">
          <ac:chgData name="Binita Gupta (binitag)" userId="2e1667b5-636b-4c95-a3b3-a8a0dc9f68da" providerId="ADAL" clId="{4219D885-C3A3-B246-9809-061715B5E4E6}" dt="2023-12-05T03:23:10.013" v="9893"/>
          <ac:spMkLst>
            <pc:docMk/>
            <pc:sldMk cId="1075417426" sldId="276"/>
            <ac:spMk id="4101" creationId="{5CC0947C-0942-05E7-2E2B-A3D6B5D669F0}"/>
          </ac:spMkLst>
        </pc:spChg>
        <pc:spChg chg="add del mod">
          <ac:chgData name="Binita Gupta (binitag)" userId="2e1667b5-636b-4c95-a3b3-a8a0dc9f68da" providerId="ADAL" clId="{4219D885-C3A3-B246-9809-061715B5E4E6}" dt="2023-12-05T03:23:10.013" v="9893"/>
          <ac:spMkLst>
            <pc:docMk/>
            <pc:sldMk cId="1075417426" sldId="276"/>
            <ac:spMk id="4102" creationId="{4F726D2C-3611-2755-67E3-1AD559B22671}"/>
          </ac:spMkLst>
        </pc:spChg>
        <pc:spChg chg="add del mod">
          <ac:chgData name="Binita Gupta (binitag)" userId="2e1667b5-636b-4c95-a3b3-a8a0dc9f68da" providerId="ADAL" clId="{4219D885-C3A3-B246-9809-061715B5E4E6}" dt="2023-12-05T03:23:10.013" v="9893"/>
          <ac:spMkLst>
            <pc:docMk/>
            <pc:sldMk cId="1075417426" sldId="276"/>
            <ac:spMk id="4103" creationId="{A7C82D62-E377-B1C7-FDE9-7617BB1515AA}"/>
          </ac:spMkLst>
        </pc:spChg>
        <pc:spChg chg="add del mod">
          <ac:chgData name="Binita Gupta (binitag)" userId="2e1667b5-636b-4c95-a3b3-a8a0dc9f68da" providerId="ADAL" clId="{4219D885-C3A3-B246-9809-061715B5E4E6}" dt="2023-12-05T03:23:10.013" v="9893"/>
          <ac:spMkLst>
            <pc:docMk/>
            <pc:sldMk cId="1075417426" sldId="276"/>
            <ac:spMk id="4104" creationId="{22A101AC-647C-94A1-04F8-A8A782B30D5A}"/>
          </ac:spMkLst>
        </pc:spChg>
        <pc:spChg chg="add del mod">
          <ac:chgData name="Binita Gupta (binitag)" userId="2e1667b5-636b-4c95-a3b3-a8a0dc9f68da" providerId="ADAL" clId="{4219D885-C3A3-B246-9809-061715B5E4E6}" dt="2023-12-05T03:23:10.013" v="9893"/>
          <ac:spMkLst>
            <pc:docMk/>
            <pc:sldMk cId="1075417426" sldId="276"/>
            <ac:spMk id="4105" creationId="{33A5836D-3A65-A2E2-E8CE-3701F6B8E5AF}"/>
          </ac:spMkLst>
        </pc:spChg>
        <pc:spChg chg="add del mod">
          <ac:chgData name="Binita Gupta (binitag)" userId="2e1667b5-636b-4c95-a3b3-a8a0dc9f68da" providerId="ADAL" clId="{4219D885-C3A3-B246-9809-061715B5E4E6}" dt="2023-12-05T03:23:10.013" v="9893"/>
          <ac:spMkLst>
            <pc:docMk/>
            <pc:sldMk cId="1075417426" sldId="276"/>
            <ac:spMk id="4108" creationId="{8D097139-0D49-8A8D-39B7-A4AB1F8A1535}"/>
          </ac:spMkLst>
        </pc:spChg>
        <pc:spChg chg="add del mod">
          <ac:chgData name="Binita Gupta (binitag)" userId="2e1667b5-636b-4c95-a3b3-a8a0dc9f68da" providerId="ADAL" clId="{4219D885-C3A3-B246-9809-061715B5E4E6}" dt="2023-12-05T03:23:10.013" v="9893"/>
          <ac:spMkLst>
            <pc:docMk/>
            <pc:sldMk cId="1075417426" sldId="276"/>
            <ac:spMk id="4112" creationId="{6F68FE4B-950C-DD8C-8393-37CE836B681D}"/>
          </ac:spMkLst>
        </pc:spChg>
        <pc:spChg chg="add del mod">
          <ac:chgData name="Binita Gupta (binitag)" userId="2e1667b5-636b-4c95-a3b3-a8a0dc9f68da" providerId="ADAL" clId="{4219D885-C3A3-B246-9809-061715B5E4E6}" dt="2023-12-05T03:23:10.013" v="9893"/>
          <ac:spMkLst>
            <pc:docMk/>
            <pc:sldMk cId="1075417426" sldId="276"/>
            <ac:spMk id="4113" creationId="{F043F4E4-088D-7892-D45F-656F56813446}"/>
          </ac:spMkLst>
        </pc:spChg>
        <pc:spChg chg="add del mod">
          <ac:chgData name="Binita Gupta (binitag)" userId="2e1667b5-636b-4c95-a3b3-a8a0dc9f68da" providerId="ADAL" clId="{4219D885-C3A3-B246-9809-061715B5E4E6}" dt="2023-12-05T03:23:10.013" v="9893"/>
          <ac:spMkLst>
            <pc:docMk/>
            <pc:sldMk cId="1075417426" sldId="276"/>
            <ac:spMk id="4115" creationId="{BBF6315F-DAAA-E502-C063-D4E9CB7C4B61}"/>
          </ac:spMkLst>
        </pc:spChg>
        <pc:spChg chg="add del mod">
          <ac:chgData name="Binita Gupta (binitag)" userId="2e1667b5-636b-4c95-a3b3-a8a0dc9f68da" providerId="ADAL" clId="{4219D885-C3A3-B246-9809-061715B5E4E6}" dt="2023-12-05T03:28:36.008" v="10002"/>
          <ac:spMkLst>
            <pc:docMk/>
            <pc:sldMk cId="1075417426" sldId="276"/>
            <ac:spMk id="4117" creationId="{98A31E4B-6CF3-D334-89C2-702446BAD049}"/>
          </ac:spMkLst>
        </pc:spChg>
        <pc:picChg chg="add del mod">
          <ac:chgData name="Binita Gupta (binitag)" userId="2e1667b5-636b-4c95-a3b3-a8a0dc9f68da" providerId="ADAL" clId="{4219D885-C3A3-B246-9809-061715B5E4E6}" dt="2023-12-04T23:32:11.463" v="9329" actId="478"/>
          <ac:picMkLst>
            <pc:docMk/>
            <pc:sldMk cId="1075417426" sldId="276"/>
            <ac:picMk id="42" creationId="{E0DB0045-0823-93F4-8D1C-FFA5754E6848}"/>
          </ac:picMkLst>
        </pc:picChg>
        <pc:picChg chg="add del mod">
          <ac:chgData name="Binita Gupta (binitag)" userId="2e1667b5-636b-4c95-a3b3-a8a0dc9f68da" providerId="ADAL" clId="{4219D885-C3A3-B246-9809-061715B5E4E6}" dt="2023-12-05T03:20:36.042" v="9864" actId="478"/>
          <ac:picMkLst>
            <pc:docMk/>
            <pc:sldMk cId="1075417426" sldId="276"/>
            <ac:picMk id="43" creationId="{ED525C88-7271-82FF-822A-FCCF4B4ABD45}"/>
          </ac:picMkLst>
        </pc:picChg>
        <pc:picChg chg="add del mod">
          <ac:chgData name="Binita Gupta (binitag)" userId="2e1667b5-636b-4c95-a3b3-a8a0dc9f68da" providerId="ADAL" clId="{4219D885-C3A3-B246-9809-061715B5E4E6}" dt="2023-12-05T03:23:05.582" v="9891" actId="478"/>
          <ac:picMkLst>
            <pc:docMk/>
            <pc:sldMk cId="1075417426" sldId="276"/>
            <ac:picMk id="44" creationId="{4C8ADC97-3ADA-4B51-F4D1-226A73629B35}"/>
          </ac:picMkLst>
        </pc:picChg>
        <pc:picChg chg="add del mod">
          <ac:chgData name="Binita Gupta (binitag)" userId="2e1667b5-636b-4c95-a3b3-a8a0dc9f68da" providerId="ADAL" clId="{4219D885-C3A3-B246-9809-061715B5E4E6}" dt="2023-12-05T03:42:21.433" v="10615" actId="478"/>
          <ac:picMkLst>
            <pc:docMk/>
            <pc:sldMk cId="1075417426" sldId="276"/>
            <ac:picMk id="4116" creationId="{5F2D275C-A5D5-7753-6634-E68A0816C97C}"/>
          </ac:picMkLst>
        </pc:picChg>
        <pc:picChg chg="add mod">
          <ac:chgData name="Binita Gupta (binitag)" userId="2e1667b5-636b-4c95-a3b3-a8a0dc9f68da" providerId="ADAL" clId="{4219D885-C3A3-B246-9809-061715B5E4E6}" dt="2023-12-06T04:19:05.464" v="19911" actId="1076"/>
          <ac:picMkLst>
            <pc:docMk/>
            <pc:sldMk cId="1075417426" sldId="276"/>
            <ac:picMk id="4118" creationId="{2918DAD5-DF7C-538F-D05F-E49A2A93C900}"/>
          </ac:picMkLst>
        </pc:picChg>
        <pc:cxnChg chg="add del mod">
          <ac:chgData name="Binita Gupta (binitag)" userId="2e1667b5-636b-4c95-a3b3-a8a0dc9f68da" providerId="ADAL" clId="{4219D885-C3A3-B246-9809-061715B5E4E6}" dt="2023-12-04T22:43:04.429" v="8503"/>
          <ac:cxnSpMkLst>
            <pc:docMk/>
            <pc:sldMk cId="1075417426" sldId="276"/>
            <ac:cxnSpMk id="24" creationId="{D0E5AD2A-C344-86A4-012D-24E156BC3E8D}"/>
          </ac:cxnSpMkLst>
        </pc:cxnChg>
        <pc:cxnChg chg="add del mod">
          <ac:chgData name="Binita Gupta (binitag)" userId="2e1667b5-636b-4c95-a3b3-a8a0dc9f68da" providerId="ADAL" clId="{4219D885-C3A3-B246-9809-061715B5E4E6}" dt="2023-12-04T22:43:04.429" v="8503"/>
          <ac:cxnSpMkLst>
            <pc:docMk/>
            <pc:sldMk cId="1075417426" sldId="276"/>
            <ac:cxnSpMk id="25" creationId="{B33A4816-23CF-ADE0-5F76-2ED73B0C0CCB}"/>
          </ac:cxnSpMkLst>
        </pc:cxnChg>
        <pc:cxnChg chg="add del mod">
          <ac:chgData name="Binita Gupta (binitag)" userId="2e1667b5-636b-4c95-a3b3-a8a0dc9f68da" providerId="ADAL" clId="{4219D885-C3A3-B246-9809-061715B5E4E6}" dt="2023-12-04T22:43:04.429" v="8503"/>
          <ac:cxnSpMkLst>
            <pc:docMk/>
            <pc:sldMk cId="1075417426" sldId="276"/>
            <ac:cxnSpMk id="26" creationId="{FCD83550-2048-A77A-22D1-8A5F55689327}"/>
          </ac:cxnSpMkLst>
        </pc:cxnChg>
        <pc:cxnChg chg="add del mod">
          <ac:chgData name="Binita Gupta (binitag)" userId="2e1667b5-636b-4c95-a3b3-a8a0dc9f68da" providerId="ADAL" clId="{4219D885-C3A3-B246-9809-061715B5E4E6}" dt="2023-12-04T22:43:04.429" v="8503"/>
          <ac:cxnSpMkLst>
            <pc:docMk/>
            <pc:sldMk cId="1075417426" sldId="276"/>
            <ac:cxnSpMk id="32" creationId="{5447FD95-CFB6-29DE-E54F-A78B3C9F9214}"/>
          </ac:cxnSpMkLst>
        </pc:cxnChg>
        <pc:cxnChg chg="add del mod">
          <ac:chgData name="Binita Gupta (binitag)" userId="2e1667b5-636b-4c95-a3b3-a8a0dc9f68da" providerId="ADAL" clId="{4219D885-C3A3-B246-9809-061715B5E4E6}" dt="2023-12-04T22:43:04.429" v="8503"/>
          <ac:cxnSpMkLst>
            <pc:docMk/>
            <pc:sldMk cId="1075417426" sldId="276"/>
            <ac:cxnSpMk id="33" creationId="{A97139E1-B388-832A-ED93-0BC0298CF9FF}"/>
          </ac:cxnSpMkLst>
        </pc:cxnChg>
        <pc:cxnChg chg="add del mod">
          <ac:chgData name="Binita Gupta (binitag)" userId="2e1667b5-636b-4c95-a3b3-a8a0dc9f68da" providerId="ADAL" clId="{4219D885-C3A3-B246-9809-061715B5E4E6}" dt="2023-12-04T22:43:04.429" v="8503"/>
          <ac:cxnSpMkLst>
            <pc:docMk/>
            <pc:sldMk cId="1075417426" sldId="276"/>
            <ac:cxnSpMk id="35" creationId="{46F970B9-C71B-57A0-D4A2-56A5F96ED696}"/>
          </ac:cxnSpMkLst>
        </pc:cxnChg>
        <pc:cxnChg chg="add del mod">
          <ac:chgData name="Binita Gupta (binitag)" userId="2e1667b5-636b-4c95-a3b3-a8a0dc9f68da" providerId="ADAL" clId="{4219D885-C3A3-B246-9809-061715B5E4E6}" dt="2023-12-04T22:43:04.429" v="8503"/>
          <ac:cxnSpMkLst>
            <pc:docMk/>
            <pc:sldMk cId="1075417426" sldId="276"/>
            <ac:cxnSpMk id="36" creationId="{02F19B9A-C443-C9B4-06A1-19FDEC182935}"/>
          </ac:cxnSpMkLst>
        </pc:cxnChg>
        <pc:cxnChg chg="add del mod">
          <ac:chgData name="Binita Gupta (binitag)" userId="2e1667b5-636b-4c95-a3b3-a8a0dc9f68da" providerId="ADAL" clId="{4219D885-C3A3-B246-9809-061715B5E4E6}" dt="2023-12-04T22:43:04.429" v="8503"/>
          <ac:cxnSpMkLst>
            <pc:docMk/>
            <pc:sldMk cId="1075417426" sldId="276"/>
            <ac:cxnSpMk id="37" creationId="{BDEDB9DA-B72D-E449-26F2-B338D5963DB0}"/>
          </ac:cxnSpMkLst>
        </pc:cxnChg>
        <pc:cxnChg chg="add del mod">
          <ac:chgData name="Binita Gupta (binitag)" userId="2e1667b5-636b-4c95-a3b3-a8a0dc9f68da" providerId="ADAL" clId="{4219D885-C3A3-B246-9809-061715B5E4E6}" dt="2023-12-04T22:43:04.429" v="8503"/>
          <ac:cxnSpMkLst>
            <pc:docMk/>
            <pc:sldMk cId="1075417426" sldId="276"/>
            <ac:cxnSpMk id="40" creationId="{FC33994B-222F-662C-AAD1-F78ACBA28E17}"/>
          </ac:cxnSpMkLst>
        </pc:cxnChg>
        <pc:cxnChg chg="add del mod">
          <ac:chgData name="Binita Gupta (binitag)" userId="2e1667b5-636b-4c95-a3b3-a8a0dc9f68da" providerId="ADAL" clId="{4219D885-C3A3-B246-9809-061715B5E4E6}" dt="2023-12-05T03:23:10.013" v="9893"/>
          <ac:cxnSpMkLst>
            <pc:docMk/>
            <pc:sldMk cId="1075417426" sldId="276"/>
            <ac:cxnSpMk id="4096" creationId="{E6111842-22D2-9919-C42D-3B324EA2D8C0}"/>
          </ac:cxnSpMkLst>
        </pc:cxnChg>
        <pc:cxnChg chg="add del mod">
          <ac:chgData name="Binita Gupta (binitag)" userId="2e1667b5-636b-4c95-a3b3-a8a0dc9f68da" providerId="ADAL" clId="{4219D885-C3A3-B246-9809-061715B5E4E6}" dt="2023-12-05T03:23:10.013" v="9893"/>
          <ac:cxnSpMkLst>
            <pc:docMk/>
            <pc:sldMk cId="1075417426" sldId="276"/>
            <ac:cxnSpMk id="4099" creationId="{D3021EEC-5ED0-C15F-79A2-BFED7EC895A6}"/>
          </ac:cxnSpMkLst>
        </pc:cxnChg>
        <pc:cxnChg chg="add del mod">
          <ac:chgData name="Binita Gupta (binitag)" userId="2e1667b5-636b-4c95-a3b3-a8a0dc9f68da" providerId="ADAL" clId="{4219D885-C3A3-B246-9809-061715B5E4E6}" dt="2023-12-05T03:23:10.013" v="9893"/>
          <ac:cxnSpMkLst>
            <pc:docMk/>
            <pc:sldMk cId="1075417426" sldId="276"/>
            <ac:cxnSpMk id="4100" creationId="{F05665C7-9213-BC4E-A368-5CD287280D44}"/>
          </ac:cxnSpMkLst>
        </pc:cxnChg>
        <pc:cxnChg chg="add del mod">
          <ac:chgData name="Binita Gupta (binitag)" userId="2e1667b5-636b-4c95-a3b3-a8a0dc9f68da" providerId="ADAL" clId="{4219D885-C3A3-B246-9809-061715B5E4E6}" dt="2023-12-05T03:23:10.013" v="9893"/>
          <ac:cxnSpMkLst>
            <pc:docMk/>
            <pc:sldMk cId="1075417426" sldId="276"/>
            <ac:cxnSpMk id="4106" creationId="{E74D1B39-81DD-CEFE-FD91-66D1AFF31E9E}"/>
          </ac:cxnSpMkLst>
        </pc:cxnChg>
        <pc:cxnChg chg="add del mod">
          <ac:chgData name="Binita Gupta (binitag)" userId="2e1667b5-636b-4c95-a3b3-a8a0dc9f68da" providerId="ADAL" clId="{4219D885-C3A3-B246-9809-061715B5E4E6}" dt="2023-12-05T03:23:10.013" v="9893"/>
          <ac:cxnSpMkLst>
            <pc:docMk/>
            <pc:sldMk cId="1075417426" sldId="276"/>
            <ac:cxnSpMk id="4107" creationId="{0D16E8BA-8306-3E31-E40D-3203B6348EBB}"/>
          </ac:cxnSpMkLst>
        </pc:cxnChg>
        <pc:cxnChg chg="add del mod">
          <ac:chgData name="Binita Gupta (binitag)" userId="2e1667b5-636b-4c95-a3b3-a8a0dc9f68da" providerId="ADAL" clId="{4219D885-C3A3-B246-9809-061715B5E4E6}" dt="2023-12-05T03:23:10.013" v="9893"/>
          <ac:cxnSpMkLst>
            <pc:docMk/>
            <pc:sldMk cId="1075417426" sldId="276"/>
            <ac:cxnSpMk id="4109" creationId="{44AD6A9D-9E53-A0AC-FC01-AC53859C7C31}"/>
          </ac:cxnSpMkLst>
        </pc:cxnChg>
        <pc:cxnChg chg="add del mod">
          <ac:chgData name="Binita Gupta (binitag)" userId="2e1667b5-636b-4c95-a3b3-a8a0dc9f68da" providerId="ADAL" clId="{4219D885-C3A3-B246-9809-061715B5E4E6}" dt="2023-12-05T03:23:10.013" v="9893"/>
          <ac:cxnSpMkLst>
            <pc:docMk/>
            <pc:sldMk cId="1075417426" sldId="276"/>
            <ac:cxnSpMk id="4110" creationId="{0675B152-1917-40DD-EE97-EABB9E681C6D}"/>
          </ac:cxnSpMkLst>
        </pc:cxnChg>
        <pc:cxnChg chg="add del mod">
          <ac:chgData name="Binita Gupta (binitag)" userId="2e1667b5-636b-4c95-a3b3-a8a0dc9f68da" providerId="ADAL" clId="{4219D885-C3A3-B246-9809-061715B5E4E6}" dt="2023-12-05T03:23:10.013" v="9893"/>
          <ac:cxnSpMkLst>
            <pc:docMk/>
            <pc:sldMk cId="1075417426" sldId="276"/>
            <ac:cxnSpMk id="4111" creationId="{F615F72A-C115-5D79-538A-A3150634BD81}"/>
          </ac:cxnSpMkLst>
        </pc:cxnChg>
        <pc:cxnChg chg="add del mod">
          <ac:chgData name="Binita Gupta (binitag)" userId="2e1667b5-636b-4c95-a3b3-a8a0dc9f68da" providerId="ADAL" clId="{4219D885-C3A3-B246-9809-061715B5E4E6}" dt="2023-12-05T03:23:10.013" v="9893"/>
          <ac:cxnSpMkLst>
            <pc:docMk/>
            <pc:sldMk cId="1075417426" sldId="276"/>
            <ac:cxnSpMk id="4114" creationId="{E73F88FA-846D-5298-886D-10491284569B}"/>
          </ac:cxnSpMkLst>
        </pc:cxnChg>
      </pc:sldChg>
      <pc:sldChg chg="addSp delSp modSp new mod ord">
        <pc:chgData name="Binita Gupta (binitag)" userId="2e1667b5-636b-4c95-a3b3-a8a0dc9f68da" providerId="ADAL" clId="{4219D885-C3A3-B246-9809-061715B5E4E6}" dt="2023-12-05T21:00:51.603" v="18457" actId="20577"/>
        <pc:sldMkLst>
          <pc:docMk/>
          <pc:sldMk cId="3711776676" sldId="277"/>
        </pc:sldMkLst>
        <pc:spChg chg="add del mod">
          <ac:chgData name="Binita Gupta (binitag)" userId="2e1667b5-636b-4c95-a3b3-a8a0dc9f68da" providerId="ADAL" clId="{4219D885-C3A3-B246-9809-061715B5E4E6}" dt="2023-12-05T21:00:51.603" v="18457" actId="20577"/>
          <ac:spMkLst>
            <pc:docMk/>
            <pc:sldMk cId="3711776676" sldId="277"/>
            <ac:spMk id="2" creationId="{7500DC9F-1940-28C4-CFA6-DB7768DA3513}"/>
          </ac:spMkLst>
        </pc:spChg>
        <pc:spChg chg="del">
          <ac:chgData name="Binita Gupta (binitag)" userId="2e1667b5-636b-4c95-a3b3-a8a0dc9f68da" providerId="ADAL" clId="{4219D885-C3A3-B246-9809-061715B5E4E6}" dt="2023-12-04T22:18:51.977" v="8114" actId="478"/>
          <ac:spMkLst>
            <pc:docMk/>
            <pc:sldMk cId="3711776676" sldId="277"/>
            <ac:spMk id="3" creationId="{19648380-CC2E-49C5-7040-7684DE6EB286}"/>
          </ac:spMkLst>
        </pc:spChg>
        <pc:spChg chg="mod">
          <ac:chgData name="Binita Gupta (binitag)" userId="2e1667b5-636b-4c95-a3b3-a8a0dc9f68da" providerId="ADAL" clId="{4219D885-C3A3-B246-9809-061715B5E4E6}" dt="2023-12-04T22:41:42.066" v="8485" actId="1076"/>
          <ac:spMkLst>
            <pc:docMk/>
            <pc:sldMk cId="3711776676" sldId="277"/>
            <ac:spMk id="4" creationId="{AF078AB8-F174-2EC7-7911-40D39D57AF0D}"/>
          </ac:spMkLst>
        </pc:spChg>
        <pc:spChg chg="add mod">
          <ac:chgData name="Binita Gupta (binitag)" userId="2e1667b5-636b-4c95-a3b3-a8a0dc9f68da" providerId="ADAL" clId="{4219D885-C3A3-B246-9809-061715B5E4E6}" dt="2023-12-04T23:32:55.833" v="9337" actId="1076"/>
          <ac:spMkLst>
            <pc:docMk/>
            <pc:sldMk cId="3711776676" sldId="277"/>
            <ac:spMk id="7" creationId="{AFEB1291-2208-08CD-D3ED-A023ADE7244C}"/>
          </ac:spMkLst>
        </pc:spChg>
        <pc:spChg chg="add del mod">
          <ac:chgData name="Binita Gupta (binitag)" userId="2e1667b5-636b-4c95-a3b3-a8a0dc9f68da" providerId="ADAL" clId="{4219D885-C3A3-B246-9809-061715B5E4E6}" dt="2023-12-04T22:19:38.947" v="8148"/>
          <ac:spMkLst>
            <pc:docMk/>
            <pc:sldMk cId="3711776676" sldId="277"/>
            <ac:spMk id="8" creationId="{7D717D01-D25D-5902-D935-3361E9402B86}"/>
          </ac:spMkLst>
        </pc:spChg>
        <pc:spChg chg="add mod">
          <ac:chgData name="Binita Gupta (binitag)" userId="2e1667b5-636b-4c95-a3b3-a8a0dc9f68da" providerId="ADAL" clId="{4219D885-C3A3-B246-9809-061715B5E4E6}" dt="2023-12-04T23:32:55.833" v="9337" actId="1076"/>
          <ac:spMkLst>
            <pc:docMk/>
            <pc:sldMk cId="3711776676" sldId="277"/>
            <ac:spMk id="9" creationId="{D21E1DB4-6783-2603-456D-B8AA7C58132D}"/>
          </ac:spMkLst>
        </pc:spChg>
        <pc:spChg chg="add mod">
          <ac:chgData name="Binita Gupta (binitag)" userId="2e1667b5-636b-4c95-a3b3-a8a0dc9f68da" providerId="ADAL" clId="{4219D885-C3A3-B246-9809-061715B5E4E6}" dt="2023-12-04T23:32:55.833" v="9337" actId="1076"/>
          <ac:spMkLst>
            <pc:docMk/>
            <pc:sldMk cId="3711776676" sldId="277"/>
            <ac:spMk id="10" creationId="{EF2B6668-64BC-EA21-447E-69029534A3C0}"/>
          </ac:spMkLst>
        </pc:spChg>
        <pc:spChg chg="add del mod">
          <ac:chgData name="Binita Gupta (binitag)" userId="2e1667b5-636b-4c95-a3b3-a8a0dc9f68da" providerId="ADAL" clId="{4219D885-C3A3-B246-9809-061715B5E4E6}" dt="2023-12-04T22:22:35.784" v="8161"/>
          <ac:spMkLst>
            <pc:docMk/>
            <pc:sldMk cId="3711776676" sldId="277"/>
            <ac:spMk id="11" creationId="{053C21E7-8420-4F8C-C528-6F6394600DF2}"/>
          </ac:spMkLst>
        </pc:spChg>
        <pc:spChg chg="add del mod">
          <ac:chgData name="Binita Gupta (binitag)" userId="2e1667b5-636b-4c95-a3b3-a8a0dc9f68da" providerId="ADAL" clId="{4219D885-C3A3-B246-9809-061715B5E4E6}" dt="2023-12-04T22:23:59.625" v="8189" actId="478"/>
          <ac:spMkLst>
            <pc:docMk/>
            <pc:sldMk cId="3711776676" sldId="277"/>
            <ac:spMk id="12" creationId="{1A38F8BF-39D0-8EA6-0DE9-4E6A95ABE28C}"/>
          </ac:spMkLst>
        </pc:spChg>
        <pc:spChg chg="add mod">
          <ac:chgData name="Binita Gupta (binitag)" userId="2e1667b5-636b-4c95-a3b3-a8a0dc9f68da" providerId="ADAL" clId="{4219D885-C3A3-B246-9809-061715B5E4E6}" dt="2023-12-04T23:32:55.833" v="9337" actId="1076"/>
          <ac:spMkLst>
            <pc:docMk/>
            <pc:sldMk cId="3711776676" sldId="277"/>
            <ac:spMk id="13" creationId="{5A8F6F75-1B3E-2A1A-CE13-FCA3E3268F53}"/>
          </ac:spMkLst>
        </pc:spChg>
        <pc:spChg chg="add mod">
          <ac:chgData name="Binita Gupta (binitag)" userId="2e1667b5-636b-4c95-a3b3-a8a0dc9f68da" providerId="ADAL" clId="{4219D885-C3A3-B246-9809-061715B5E4E6}" dt="2023-12-04T23:32:55.833" v="9337" actId="1076"/>
          <ac:spMkLst>
            <pc:docMk/>
            <pc:sldMk cId="3711776676" sldId="277"/>
            <ac:spMk id="14" creationId="{1E0868CA-C697-06E7-18B9-923C100F92EE}"/>
          </ac:spMkLst>
        </pc:spChg>
        <pc:spChg chg="add mod">
          <ac:chgData name="Binita Gupta (binitag)" userId="2e1667b5-636b-4c95-a3b3-a8a0dc9f68da" providerId="ADAL" clId="{4219D885-C3A3-B246-9809-061715B5E4E6}" dt="2023-12-04T23:32:55.833" v="9337" actId="1076"/>
          <ac:spMkLst>
            <pc:docMk/>
            <pc:sldMk cId="3711776676" sldId="277"/>
            <ac:spMk id="15" creationId="{9BCDC1B4-623F-48E8-2DEC-D060BD4135BF}"/>
          </ac:spMkLst>
        </pc:spChg>
        <pc:spChg chg="add del mod">
          <ac:chgData name="Binita Gupta (binitag)" userId="2e1667b5-636b-4c95-a3b3-a8a0dc9f68da" providerId="ADAL" clId="{4219D885-C3A3-B246-9809-061715B5E4E6}" dt="2023-12-04T22:24:38.913" v="8199"/>
          <ac:spMkLst>
            <pc:docMk/>
            <pc:sldMk cId="3711776676" sldId="277"/>
            <ac:spMk id="16" creationId="{A31111B2-2738-ECA2-5737-F7F2B00E9765}"/>
          </ac:spMkLst>
        </pc:spChg>
        <pc:spChg chg="add del mod">
          <ac:chgData name="Binita Gupta (binitag)" userId="2e1667b5-636b-4c95-a3b3-a8a0dc9f68da" providerId="ADAL" clId="{4219D885-C3A3-B246-9809-061715B5E4E6}" dt="2023-12-04T22:24:40.467" v="8201"/>
          <ac:spMkLst>
            <pc:docMk/>
            <pc:sldMk cId="3711776676" sldId="277"/>
            <ac:spMk id="17" creationId="{EF1D0BF4-9D3A-BEBC-B105-A8B7F0D1FD8B}"/>
          </ac:spMkLst>
        </pc:spChg>
        <pc:spChg chg="add del mod">
          <ac:chgData name="Binita Gupta (binitag)" userId="2e1667b5-636b-4c95-a3b3-a8a0dc9f68da" providerId="ADAL" clId="{4219D885-C3A3-B246-9809-061715B5E4E6}" dt="2023-12-04T22:24:51.149" v="8205"/>
          <ac:spMkLst>
            <pc:docMk/>
            <pc:sldMk cId="3711776676" sldId="277"/>
            <ac:spMk id="18" creationId="{99E98936-CD57-4D04-EF1F-4B53DD4D7DB2}"/>
          </ac:spMkLst>
        </pc:spChg>
        <pc:spChg chg="add mod">
          <ac:chgData name="Binita Gupta (binitag)" userId="2e1667b5-636b-4c95-a3b3-a8a0dc9f68da" providerId="ADAL" clId="{4219D885-C3A3-B246-9809-061715B5E4E6}" dt="2023-12-04T23:32:55.833" v="9337" actId="1076"/>
          <ac:spMkLst>
            <pc:docMk/>
            <pc:sldMk cId="3711776676" sldId="277"/>
            <ac:spMk id="19" creationId="{3F1A6D87-AB98-F476-E476-2208C1595E39}"/>
          </ac:spMkLst>
        </pc:spChg>
        <pc:spChg chg="add mod">
          <ac:chgData name="Binita Gupta (binitag)" userId="2e1667b5-636b-4c95-a3b3-a8a0dc9f68da" providerId="ADAL" clId="{4219D885-C3A3-B246-9809-061715B5E4E6}" dt="2023-12-04T23:32:55.833" v="9337" actId="1076"/>
          <ac:spMkLst>
            <pc:docMk/>
            <pc:sldMk cId="3711776676" sldId="277"/>
            <ac:spMk id="20" creationId="{E814277D-A67F-5BD9-054A-85F3095A1681}"/>
          </ac:spMkLst>
        </pc:spChg>
        <pc:spChg chg="add mod">
          <ac:chgData name="Binita Gupta (binitag)" userId="2e1667b5-636b-4c95-a3b3-a8a0dc9f68da" providerId="ADAL" clId="{4219D885-C3A3-B246-9809-061715B5E4E6}" dt="2023-12-04T23:32:55.833" v="9337" actId="1076"/>
          <ac:spMkLst>
            <pc:docMk/>
            <pc:sldMk cId="3711776676" sldId="277"/>
            <ac:spMk id="21" creationId="{38118A08-C11A-DB8A-8DD7-1D257BCC3F60}"/>
          </ac:spMkLst>
        </pc:spChg>
        <pc:spChg chg="add mod">
          <ac:chgData name="Binita Gupta (binitag)" userId="2e1667b5-636b-4c95-a3b3-a8a0dc9f68da" providerId="ADAL" clId="{4219D885-C3A3-B246-9809-061715B5E4E6}" dt="2023-12-04T23:32:55.833" v="9337" actId="1076"/>
          <ac:spMkLst>
            <pc:docMk/>
            <pc:sldMk cId="3711776676" sldId="277"/>
            <ac:spMk id="22" creationId="{3F88257E-B24E-F767-1599-B0E232CF2DBB}"/>
          </ac:spMkLst>
        </pc:spChg>
        <pc:spChg chg="add mod">
          <ac:chgData name="Binita Gupta (binitag)" userId="2e1667b5-636b-4c95-a3b3-a8a0dc9f68da" providerId="ADAL" clId="{4219D885-C3A3-B246-9809-061715B5E4E6}" dt="2023-12-04T23:32:55.833" v="9337" actId="1076"/>
          <ac:spMkLst>
            <pc:docMk/>
            <pc:sldMk cId="3711776676" sldId="277"/>
            <ac:spMk id="23" creationId="{75B101A9-2704-7A82-FA39-CCCE6798B3CB}"/>
          </ac:spMkLst>
        </pc:spChg>
        <pc:spChg chg="add mod">
          <ac:chgData name="Binita Gupta (binitag)" userId="2e1667b5-636b-4c95-a3b3-a8a0dc9f68da" providerId="ADAL" clId="{4219D885-C3A3-B246-9809-061715B5E4E6}" dt="2023-12-04T23:32:55.833" v="9337" actId="1076"/>
          <ac:spMkLst>
            <pc:docMk/>
            <pc:sldMk cId="3711776676" sldId="277"/>
            <ac:spMk id="24" creationId="{71CD1A5C-3161-0189-152F-3479E5D0797C}"/>
          </ac:spMkLst>
        </pc:spChg>
        <pc:spChg chg="add mod">
          <ac:chgData name="Binita Gupta (binitag)" userId="2e1667b5-636b-4c95-a3b3-a8a0dc9f68da" providerId="ADAL" clId="{4219D885-C3A3-B246-9809-061715B5E4E6}" dt="2023-12-04T23:32:55.833" v="9337" actId="1076"/>
          <ac:spMkLst>
            <pc:docMk/>
            <pc:sldMk cId="3711776676" sldId="277"/>
            <ac:spMk id="25" creationId="{D91DEC39-7D54-D1B5-578C-03DA90E58374}"/>
          </ac:spMkLst>
        </pc:spChg>
        <pc:spChg chg="add mod">
          <ac:chgData name="Binita Gupta (binitag)" userId="2e1667b5-636b-4c95-a3b3-a8a0dc9f68da" providerId="ADAL" clId="{4219D885-C3A3-B246-9809-061715B5E4E6}" dt="2023-12-04T23:32:55.833" v="9337" actId="1076"/>
          <ac:spMkLst>
            <pc:docMk/>
            <pc:sldMk cId="3711776676" sldId="277"/>
            <ac:spMk id="26" creationId="{4A532942-1227-616D-106E-770D55FD4397}"/>
          </ac:spMkLst>
        </pc:spChg>
        <pc:spChg chg="add mod">
          <ac:chgData name="Binita Gupta (binitag)" userId="2e1667b5-636b-4c95-a3b3-a8a0dc9f68da" providerId="ADAL" clId="{4219D885-C3A3-B246-9809-061715B5E4E6}" dt="2023-12-04T23:32:55.833" v="9337" actId="1076"/>
          <ac:spMkLst>
            <pc:docMk/>
            <pc:sldMk cId="3711776676" sldId="277"/>
            <ac:spMk id="27" creationId="{93897779-E0B7-9AEB-1526-45D6740D1004}"/>
          </ac:spMkLst>
        </pc:spChg>
        <pc:spChg chg="add mod">
          <ac:chgData name="Binita Gupta (binitag)" userId="2e1667b5-636b-4c95-a3b3-a8a0dc9f68da" providerId="ADAL" clId="{4219D885-C3A3-B246-9809-061715B5E4E6}" dt="2023-12-04T23:32:55.833" v="9337" actId="1076"/>
          <ac:spMkLst>
            <pc:docMk/>
            <pc:sldMk cId="3711776676" sldId="277"/>
            <ac:spMk id="28" creationId="{683A06D8-8019-E9F0-96A7-6780AA4A1047}"/>
          </ac:spMkLst>
        </pc:spChg>
        <pc:spChg chg="add mod">
          <ac:chgData name="Binita Gupta (binitag)" userId="2e1667b5-636b-4c95-a3b3-a8a0dc9f68da" providerId="ADAL" clId="{4219D885-C3A3-B246-9809-061715B5E4E6}" dt="2023-12-04T23:32:55.833" v="9337" actId="1076"/>
          <ac:spMkLst>
            <pc:docMk/>
            <pc:sldMk cId="3711776676" sldId="277"/>
            <ac:spMk id="29" creationId="{0063BE5E-C73E-76D7-5A32-3DD0B9460210}"/>
          </ac:spMkLst>
        </pc:spChg>
        <pc:spChg chg="add mod">
          <ac:chgData name="Binita Gupta (binitag)" userId="2e1667b5-636b-4c95-a3b3-a8a0dc9f68da" providerId="ADAL" clId="{4219D885-C3A3-B246-9809-061715B5E4E6}" dt="2023-12-04T23:32:55.833" v="9337" actId="1076"/>
          <ac:spMkLst>
            <pc:docMk/>
            <pc:sldMk cId="3711776676" sldId="277"/>
            <ac:spMk id="30" creationId="{2B4D87E8-6B0F-412B-C8C7-F175CB5A1E64}"/>
          </ac:spMkLst>
        </pc:spChg>
        <pc:spChg chg="add mod">
          <ac:chgData name="Binita Gupta (binitag)" userId="2e1667b5-636b-4c95-a3b3-a8a0dc9f68da" providerId="ADAL" clId="{4219D885-C3A3-B246-9809-061715B5E4E6}" dt="2023-12-04T23:32:55.833" v="9337" actId="1076"/>
          <ac:spMkLst>
            <pc:docMk/>
            <pc:sldMk cId="3711776676" sldId="277"/>
            <ac:spMk id="31" creationId="{F58326FF-C3B2-6248-0D8A-7F5E9FC747A0}"/>
          </ac:spMkLst>
        </pc:spChg>
        <pc:spChg chg="add mod">
          <ac:chgData name="Binita Gupta (binitag)" userId="2e1667b5-636b-4c95-a3b3-a8a0dc9f68da" providerId="ADAL" clId="{4219D885-C3A3-B246-9809-061715B5E4E6}" dt="2023-12-04T23:32:55.833" v="9337" actId="1076"/>
          <ac:spMkLst>
            <pc:docMk/>
            <pc:sldMk cId="3711776676" sldId="277"/>
            <ac:spMk id="36" creationId="{608AC470-441B-6318-51D6-57852897F0F8}"/>
          </ac:spMkLst>
        </pc:spChg>
        <pc:spChg chg="add mod">
          <ac:chgData name="Binita Gupta (binitag)" userId="2e1667b5-636b-4c95-a3b3-a8a0dc9f68da" providerId="ADAL" clId="{4219D885-C3A3-B246-9809-061715B5E4E6}" dt="2023-12-05T03:41:54.683" v="10612" actId="115"/>
          <ac:spMkLst>
            <pc:docMk/>
            <pc:sldMk cId="3711776676" sldId="277"/>
            <ac:spMk id="43" creationId="{05D15E4F-AC10-CAB0-3FBB-8448750E1DBE}"/>
          </ac:spMkLst>
        </pc:spChg>
        <pc:spChg chg="add del mod">
          <ac:chgData name="Binita Gupta (binitag)" userId="2e1667b5-636b-4c95-a3b3-a8a0dc9f68da" providerId="ADAL" clId="{4219D885-C3A3-B246-9809-061715B5E4E6}" dt="2023-12-04T22:39:05.869" v="8406" actId="478"/>
          <ac:spMkLst>
            <pc:docMk/>
            <pc:sldMk cId="3711776676" sldId="277"/>
            <ac:spMk id="44" creationId="{9A56BF67-DD66-A5F8-DC6F-F283D183FFE0}"/>
          </ac:spMkLst>
        </pc:spChg>
        <pc:spChg chg="add mod">
          <ac:chgData name="Binita Gupta (binitag)" userId="2e1667b5-636b-4c95-a3b3-a8a0dc9f68da" providerId="ADAL" clId="{4219D885-C3A3-B246-9809-061715B5E4E6}" dt="2023-12-04T23:32:55.833" v="9337" actId="1076"/>
          <ac:spMkLst>
            <pc:docMk/>
            <pc:sldMk cId="3711776676" sldId="277"/>
            <ac:spMk id="45" creationId="{828944E4-CE15-4371-8C9B-30384F94BA6F}"/>
          </ac:spMkLst>
        </pc:spChg>
        <pc:spChg chg="add del mod">
          <ac:chgData name="Binita Gupta (binitag)" userId="2e1667b5-636b-4c95-a3b3-a8a0dc9f68da" providerId="ADAL" clId="{4219D885-C3A3-B246-9809-061715B5E4E6}" dt="2023-12-04T22:39:05.869" v="8406" actId="478"/>
          <ac:spMkLst>
            <pc:docMk/>
            <pc:sldMk cId="3711776676" sldId="277"/>
            <ac:spMk id="46" creationId="{8CECF6BB-EC6F-59F3-81CB-441600CD9306}"/>
          </ac:spMkLst>
        </pc:spChg>
        <pc:spChg chg="add mod">
          <ac:chgData name="Binita Gupta (binitag)" userId="2e1667b5-636b-4c95-a3b3-a8a0dc9f68da" providerId="ADAL" clId="{4219D885-C3A3-B246-9809-061715B5E4E6}" dt="2023-12-04T23:32:55.833" v="9337" actId="1076"/>
          <ac:spMkLst>
            <pc:docMk/>
            <pc:sldMk cId="3711776676" sldId="277"/>
            <ac:spMk id="47" creationId="{F9FF204D-EAA4-AB0A-A375-14F636E97A23}"/>
          </ac:spMkLst>
        </pc:spChg>
        <pc:spChg chg="add del mod">
          <ac:chgData name="Binita Gupta (binitag)" userId="2e1667b5-636b-4c95-a3b3-a8a0dc9f68da" providerId="ADAL" clId="{4219D885-C3A3-B246-9809-061715B5E4E6}" dt="2023-12-04T22:39:05.869" v="8406" actId="478"/>
          <ac:spMkLst>
            <pc:docMk/>
            <pc:sldMk cId="3711776676" sldId="277"/>
            <ac:spMk id="48" creationId="{98901C80-C64E-07BF-EDCF-94C12735FEAC}"/>
          </ac:spMkLst>
        </pc:spChg>
        <pc:spChg chg="add del mod">
          <ac:chgData name="Binita Gupta (binitag)" userId="2e1667b5-636b-4c95-a3b3-a8a0dc9f68da" providerId="ADAL" clId="{4219D885-C3A3-B246-9809-061715B5E4E6}" dt="2023-12-04T22:39:05.869" v="8406" actId="478"/>
          <ac:spMkLst>
            <pc:docMk/>
            <pc:sldMk cId="3711776676" sldId="277"/>
            <ac:spMk id="49" creationId="{597265A2-70C8-A3D6-47C5-A33C4CCD8F7F}"/>
          </ac:spMkLst>
        </pc:spChg>
        <pc:spChg chg="add del mod">
          <ac:chgData name="Binita Gupta (binitag)" userId="2e1667b5-636b-4c95-a3b3-a8a0dc9f68da" providerId="ADAL" clId="{4219D885-C3A3-B246-9809-061715B5E4E6}" dt="2023-12-04T22:31:53.688" v="8331" actId="478"/>
          <ac:spMkLst>
            <pc:docMk/>
            <pc:sldMk cId="3711776676" sldId="277"/>
            <ac:spMk id="50" creationId="{EF7BA951-E0E5-7F7D-6ED8-F444FBC565B0}"/>
          </ac:spMkLst>
        </pc:spChg>
        <pc:spChg chg="add mod">
          <ac:chgData name="Binita Gupta (binitag)" userId="2e1667b5-636b-4c95-a3b3-a8a0dc9f68da" providerId="ADAL" clId="{4219D885-C3A3-B246-9809-061715B5E4E6}" dt="2023-12-04T23:32:55.833" v="9337" actId="1076"/>
          <ac:spMkLst>
            <pc:docMk/>
            <pc:sldMk cId="3711776676" sldId="277"/>
            <ac:spMk id="51" creationId="{25F9FDE3-78CE-4D3C-D9B2-A08B3E0D079F}"/>
          </ac:spMkLst>
        </pc:spChg>
        <pc:spChg chg="add mod">
          <ac:chgData name="Binita Gupta (binitag)" userId="2e1667b5-636b-4c95-a3b3-a8a0dc9f68da" providerId="ADAL" clId="{4219D885-C3A3-B246-9809-061715B5E4E6}" dt="2023-12-05T03:22:29.495" v="9887" actId="1076"/>
          <ac:spMkLst>
            <pc:docMk/>
            <pc:sldMk cId="3711776676" sldId="277"/>
            <ac:spMk id="63" creationId="{AC2D59B2-75D3-C113-38FB-781DF4ACA387}"/>
          </ac:spMkLst>
        </pc:spChg>
        <pc:spChg chg="add del mod">
          <ac:chgData name="Binita Gupta (binitag)" userId="2e1667b5-636b-4c95-a3b3-a8a0dc9f68da" providerId="ADAL" clId="{4219D885-C3A3-B246-9809-061715B5E4E6}" dt="2023-12-04T22:35:44.829" v="8366" actId="478"/>
          <ac:spMkLst>
            <pc:docMk/>
            <pc:sldMk cId="3711776676" sldId="277"/>
            <ac:spMk id="64" creationId="{C72E4FC4-388F-3BB1-C570-12070ED62209}"/>
          </ac:spMkLst>
        </pc:spChg>
        <pc:spChg chg="add del mod">
          <ac:chgData name="Binita Gupta (binitag)" userId="2e1667b5-636b-4c95-a3b3-a8a0dc9f68da" providerId="ADAL" clId="{4219D885-C3A3-B246-9809-061715B5E4E6}" dt="2023-12-04T22:35:44.829" v="8366" actId="478"/>
          <ac:spMkLst>
            <pc:docMk/>
            <pc:sldMk cId="3711776676" sldId="277"/>
            <ac:spMk id="65" creationId="{10DC5C0B-D4F6-BC2C-EC75-DA46DE862C74}"/>
          </ac:spMkLst>
        </pc:spChg>
        <pc:spChg chg="add del mod">
          <ac:chgData name="Binita Gupta (binitag)" userId="2e1667b5-636b-4c95-a3b3-a8a0dc9f68da" providerId="ADAL" clId="{4219D885-C3A3-B246-9809-061715B5E4E6}" dt="2023-12-04T22:35:44.829" v="8366" actId="478"/>
          <ac:spMkLst>
            <pc:docMk/>
            <pc:sldMk cId="3711776676" sldId="277"/>
            <ac:spMk id="66" creationId="{A8771C3A-7567-391D-C9AE-E520BB8BF70C}"/>
          </ac:spMkLst>
        </pc:spChg>
        <pc:spChg chg="add mod">
          <ac:chgData name="Binita Gupta (binitag)" userId="2e1667b5-636b-4c95-a3b3-a8a0dc9f68da" providerId="ADAL" clId="{4219D885-C3A3-B246-9809-061715B5E4E6}" dt="2023-12-05T03:22:26.024" v="9886" actId="1076"/>
          <ac:spMkLst>
            <pc:docMk/>
            <pc:sldMk cId="3711776676" sldId="277"/>
            <ac:spMk id="79" creationId="{AECF8823-2526-1E52-20BC-9245044E8BCE}"/>
          </ac:spMkLst>
        </pc:spChg>
        <pc:spChg chg="add mod">
          <ac:chgData name="Binita Gupta (binitag)" userId="2e1667b5-636b-4c95-a3b3-a8a0dc9f68da" providerId="ADAL" clId="{4219D885-C3A3-B246-9809-061715B5E4E6}" dt="2023-12-05T03:20:20.412" v="9861" actId="14100"/>
          <ac:spMkLst>
            <pc:docMk/>
            <pc:sldMk cId="3711776676" sldId="277"/>
            <ac:spMk id="80" creationId="{70B9A0D3-2E49-0646-17B0-F179F3269053}"/>
          </ac:spMkLst>
        </pc:spChg>
        <pc:spChg chg="add mod">
          <ac:chgData name="Binita Gupta (binitag)" userId="2e1667b5-636b-4c95-a3b3-a8a0dc9f68da" providerId="ADAL" clId="{4219D885-C3A3-B246-9809-061715B5E4E6}" dt="2023-12-05T03:22:13.832" v="9885" actId="14100"/>
          <ac:spMkLst>
            <pc:docMk/>
            <pc:sldMk cId="3711776676" sldId="277"/>
            <ac:spMk id="82" creationId="{C7DAAF49-6918-C2BC-6BD6-8BD2A0562494}"/>
          </ac:spMkLst>
        </pc:spChg>
        <pc:spChg chg="add del mod">
          <ac:chgData name="Binita Gupta (binitag)" userId="2e1667b5-636b-4c95-a3b3-a8a0dc9f68da" providerId="ADAL" clId="{4219D885-C3A3-B246-9809-061715B5E4E6}" dt="2023-12-05T03:22:52.326" v="9889" actId="478"/>
          <ac:spMkLst>
            <pc:docMk/>
            <pc:sldMk cId="3711776676" sldId="277"/>
            <ac:spMk id="83" creationId="{D0238BF8-1E56-2E4B-CB45-14ED2B1702FB}"/>
          </ac:spMkLst>
        </pc:spChg>
        <pc:spChg chg="add del mod">
          <ac:chgData name="Binita Gupta (binitag)" userId="2e1667b5-636b-4c95-a3b3-a8a0dc9f68da" providerId="ADAL" clId="{4219D885-C3A3-B246-9809-061715B5E4E6}" dt="2023-12-05T21:00:36.368" v="18415" actId="478"/>
          <ac:spMkLst>
            <pc:docMk/>
            <pc:sldMk cId="3711776676" sldId="277"/>
            <ac:spMk id="85" creationId="{05383F32-88E7-D07E-D1B3-FCD240300821}"/>
          </ac:spMkLst>
        </pc:spChg>
        <pc:cxnChg chg="add mod">
          <ac:chgData name="Binita Gupta (binitag)" userId="2e1667b5-636b-4c95-a3b3-a8a0dc9f68da" providerId="ADAL" clId="{4219D885-C3A3-B246-9809-061715B5E4E6}" dt="2023-12-04T23:32:55.833" v="9337" actId="1076"/>
          <ac:cxnSpMkLst>
            <pc:docMk/>
            <pc:sldMk cId="3711776676" sldId="277"/>
            <ac:cxnSpMk id="33" creationId="{C212FDC7-47C3-0BAE-8AB8-1CB923DEBA43}"/>
          </ac:cxnSpMkLst>
        </pc:cxnChg>
        <pc:cxnChg chg="add mod">
          <ac:chgData name="Binita Gupta (binitag)" userId="2e1667b5-636b-4c95-a3b3-a8a0dc9f68da" providerId="ADAL" clId="{4219D885-C3A3-B246-9809-061715B5E4E6}" dt="2023-12-04T23:32:55.833" v="9337" actId="1076"/>
          <ac:cxnSpMkLst>
            <pc:docMk/>
            <pc:sldMk cId="3711776676" sldId="277"/>
            <ac:cxnSpMk id="34" creationId="{009B25CC-BCE7-1911-797F-20657D885E16}"/>
          </ac:cxnSpMkLst>
        </pc:cxnChg>
        <pc:cxnChg chg="add mod">
          <ac:chgData name="Binita Gupta (binitag)" userId="2e1667b5-636b-4c95-a3b3-a8a0dc9f68da" providerId="ADAL" clId="{4219D885-C3A3-B246-9809-061715B5E4E6}" dt="2023-12-04T23:32:55.833" v="9337" actId="1076"/>
          <ac:cxnSpMkLst>
            <pc:docMk/>
            <pc:sldMk cId="3711776676" sldId="277"/>
            <ac:cxnSpMk id="35" creationId="{A66EBE32-3FC1-C940-1166-68EC2283CC93}"/>
          </ac:cxnSpMkLst>
        </pc:cxnChg>
        <pc:cxnChg chg="add mod">
          <ac:chgData name="Binita Gupta (binitag)" userId="2e1667b5-636b-4c95-a3b3-a8a0dc9f68da" providerId="ADAL" clId="{4219D885-C3A3-B246-9809-061715B5E4E6}" dt="2023-12-04T23:32:55.833" v="9337" actId="1076"/>
          <ac:cxnSpMkLst>
            <pc:docMk/>
            <pc:sldMk cId="3711776676" sldId="277"/>
            <ac:cxnSpMk id="52" creationId="{9B0AF17C-A2C9-C2C1-F6CE-15380BFCA2D4}"/>
          </ac:cxnSpMkLst>
        </pc:cxnChg>
        <pc:cxnChg chg="add mod">
          <ac:chgData name="Binita Gupta (binitag)" userId="2e1667b5-636b-4c95-a3b3-a8a0dc9f68da" providerId="ADAL" clId="{4219D885-C3A3-B246-9809-061715B5E4E6}" dt="2023-12-04T23:32:55.833" v="9337" actId="1076"/>
          <ac:cxnSpMkLst>
            <pc:docMk/>
            <pc:sldMk cId="3711776676" sldId="277"/>
            <ac:cxnSpMk id="54" creationId="{065A633C-02E2-29A3-2B6C-C8A4F1E6C7C4}"/>
          </ac:cxnSpMkLst>
        </pc:cxnChg>
        <pc:cxnChg chg="add del mod">
          <ac:chgData name="Binita Gupta (binitag)" userId="2e1667b5-636b-4c95-a3b3-a8a0dc9f68da" providerId="ADAL" clId="{4219D885-C3A3-B246-9809-061715B5E4E6}" dt="2023-12-04T22:38:38.347" v="8398" actId="478"/>
          <ac:cxnSpMkLst>
            <pc:docMk/>
            <pc:sldMk cId="3711776676" sldId="277"/>
            <ac:cxnSpMk id="70" creationId="{3001C363-D90A-468B-A234-62CAD5DFF73B}"/>
          </ac:cxnSpMkLst>
        </pc:cxnChg>
        <pc:cxnChg chg="add del mod">
          <ac:chgData name="Binita Gupta (binitag)" userId="2e1667b5-636b-4c95-a3b3-a8a0dc9f68da" providerId="ADAL" clId="{4219D885-C3A3-B246-9809-061715B5E4E6}" dt="2023-12-04T22:38:39.744" v="8399" actId="478"/>
          <ac:cxnSpMkLst>
            <pc:docMk/>
            <pc:sldMk cId="3711776676" sldId="277"/>
            <ac:cxnSpMk id="72" creationId="{4BD0AFD1-68EE-C9E2-DE76-F7D91F14F3BE}"/>
          </ac:cxnSpMkLst>
        </pc:cxnChg>
        <pc:cxnChg chg="add mod">
          <ac:chgData name="Binita Gupta (binitag)" userId="2e1667b5-636b-4c95-a3b3-a8a0dc9f68da" providerId="ADAL" clId="{4219D885-C3A3-B246-9809-061715B5E4E6}" dt="2023-12-04T23:32:55.833" v="9337" actId="1076"/>
          <ac:cxnSpMkLst>
            <pc:docMk/>
            <pc:sldMk cId="3711776676" sldId="277"/>
            <ac:cxnSpMk id="74" creationId="{D21B1AF2-FC71-D79E-EB24-615308F4726E}"/>
          </ac:cxnSpMkLst>
        </pc:cxnChg>
        <pc:cxnChg chg="add mod">
          <ac:chgData name="Binita Gupta (binitag)" userId="2e1667b5-636b-4c95-a3b3-a8a0dc9f68da" providerId="ADAL" clId="{4219D885-C3A3-B246-9809-061715B5E4E6}" dt="2023-12-04T23:32:55.833" v="9337" actId="1076"/>
          <ac:cxnSpMkLst>
            <pc:docMk/>
            <pc:sldMk cId="3711776676" sldId="277"/>
            <ac:cxnSpMk id="75" creationId="{BEA719EF-981E-5B2F-5925-5E04CB88C42D}"/>
          </ac:cxnSpMkLst>
        </pc:cxnChg>
        <pc:cxnChg chg="add mod">
          <ac:chgData name="Binita Gupta (binitag)" userId="2e1667b5-636b-4c95-a3b3-a8a0dc9f68da" providerId="ADAL" clId="{4219D885-C3A3-B246-9809-061715B5E4E6}" dt="2023-12-04T23:32:55.833" v="9337" actId="1076"/>
          <ac:cxnSpMkLst>
            <pc:docMk/>
            <pc:sldMk cId="3711776676" sldId="277"/>
            <ac:cxnSpMk id="76" creationId="{E6A77C08-FA39-76A6-B1E2-A471C8FB0EA8}"/>
          </ac:cxnSpMkLst>
        </pc:cxnChg>
        <pc:cxnChg chg="add mod">
          <ac:chgData name="Binita Gupta (binitag)" userId="2e1667b5-636b-4c95-a3b3-a8a0dc9f68da" providerId="ADAL" clId="{4219D885-C3A3-B246-9809-061715B5E4E6}" dt="2023-12-04T23:32:55.833" v="9337" actId="1076"/>
          <ac:cxnSpMkLst>
            <pc:docMk/>
            <pc:sldMk cId="3711776676" sldId="277"/>
            <ac:cxnSpMk id="81" creationId="{2C175393-A5B1-2959-204A-25E0ED377982}"/>
          </ac:cxnSpMkLst>
        </pc:cxnChg>
      </pc:sldChg>
      <pc:sldChg chg="modSp add mod modNotesTx">
        <pc:chgData name="Binita Gupta (binitag)" userId="2e1667b5-636b-4c95-a3b3-a8a0dc9f68da" providerId="ADAL" clId="{4219D885-C3A3-B246-9809-061715B5E4E6}" dt="2023-12-13T21:59:38.048" v="21508" actId="20577"/>
        <pc:sldMkLst>
          <pc:docMk/>
          <pc:sldMk cId="1022481865" sldId="278"/>
        </pc:sldMkLst>
        <pc:spChg chg="mod">
          <ac:chgData name="Binita Gupta (binitag)" userId="2e1667b5-636b-4c95-a3b3-a8a0dc9f68da" providerId="ADAL" clId="{4219D885-C3A3-B246-9809-061715B5E4E6}" dt="2023-12-05T18:55:09.349" v="18140" actId="20577"/>
          <ac:spMkLst>
            <pc:docMk/>
            <pc:sldMk cId="1022481865" sldId="278"/>
            <ac:spMk id="4097" creationId="{00000000-0000-0000-0000-000000000000}"/>
          </ac:spMkLst>
        </pc:spChg>
        <pc:spChg chg="mod">
          <ac:chgData name="Binita Gupta (binitag)" userId="2e1667b5-636b-4c95-a3b3-a8a0dc9f68da" providerId="ADAL" clId="{4219D885-C3A3-B246-9809-061715B5E4E6}" dt="2023-12-06T05:23:10.527" v="20441" actId="20577"/>
          <ac:spMkLst>
            <pc:docMk/>
            <pc:sldMk cId="1022481865" sldId="278"/>
            <ac:spMk id="4098" creationId="{00000000-0000-0000-0000-000000000000}"/>
          </ac:spMkLst>
        </pc:spChg>
      </pc:sldChg>
      <pc:sldChg chg="addSp delSp modSp add mod ord">
        <pc:chgData name="Binita Gupta (binitag)" userId="2e1667b5-636b-4c95-a3b3-a8a0dc9f68da" providerId="ADAL" clId="{4219D885-C3A3-B246-9809-061715B5E4E6}" dt="2023-12-05T20:53:37.613" v="18279" actId="20578"/>
        <pc:sldMkLst>
          <pc:docMk/>
          <pc:sldMk cId="162017798" sldId="279"/>
        </pc:sldMkLst>
        <pc:spChg chg="mod">
          <ac:chgData name="Binita Gupta (binitag)" userId="2e1667b5-636b-4c95-a3b3-a8a0dc9f68da" providerId="ADAL" clId="{4219D885-C3A3-B246-9809-061715B5E4E6}" dt="2023-12-04T23:34:18.173" v="9387"/>
          <ac:spMkLst>
            <pc:docMk/>
            <pc:sldMk cId="162017798" sldId="279"/>
            <ac:spMk id="2" creationId="{7500DC9F-1940-28C4-CFA6-DB7768DA3513}"/>
          </ac:spMkLst>
        </pc:spChg>
        <pc:spChg chg="add del mod">
          <ac:chgData name="Binita Gupta (binitag)" userId="2e1667b5-636b-4c95-a3b3-a8a0dc9f68da" providerId="ADAL" clId="{4219D885-C3A3-B246-9809-061715B5E4E6}" dt="2023-12-04T23:36:13.837" v="9417" actId="478"/>
          <ac:spMkLst>
            <pc:docMk/>
            <pc:sldMk cId="162017798" sldId="279"/>
            <ac:spMk id="3" creationId="{460BE8FC-6123-6F43-005C-B18C67AD8514}"/>
          </ac:spMkLst>
        </pc:spChg>
        <pc:spChg chg="mod">
          <ac:chgData name="Binita Gupta (binitag)" userId="2e1667b5-636b-4c95-a3b3-a8a0dc9f68da" providerId="ADAL" clId="{4219D885-C3A3-B246-9809-061715B5E4E6}" dt="2023-12-04T23:34:28.113" v="9388" actId="1076"/>
          <ac:spMkLst>
            <pc:docMk/>
            <pc:sldMk cId="162017798" sldId="279"/>
            <ac:spMk id="7" creationId="{AFEB1291-2208-08CD-D3ED-A023ADE7244C}"/>
          </ac:spMkLst>
        </pc:spChg>
        <pc:spChg chg="add mod">
          <ac:chgData name="Binita Gupta (binitag)" userId="2e1667b5-636b-4c95-a3b3-a8a0dc9f68da" providerId="ADAL" clId="{4219D885-C3A3-B246-9809-061715B5E4E6}" dt="2023-12-05T03:43:47.839" v="10635" actId="14100"/>
          <ac:spMkLst>
            <pc:docMk/>
            <pc:sldMk cId="162017798" sldId="279"/>
            <ac:spMk id="8" creationId="{3FC4F349-B56B-113D-B804-A0A8AD92E48D}"/>
          </ac:spMkLst>
        </pc:spChg>
        <pc:spChg chg="mod">
          <ac:chgData name="Binita Gupta (binitag)" userId="2e1667b5-636b-4c95-a3b3-a8a0dc9f68da" providerId="ADAL" clId="{4219D885-C3A3-B246-9809-061715B5E4E6}" dt="2023-12-04T23:34:28.113" v="9388" actId="1076"/>
          <ac:spMkLst>
            <pc:docMk/>
            <pc:sldMk cId="162017798" sldId="279"/>
            <ac:spMk id="9" creationId="{D21E1DB4-6783-2603-456D-B8AA7C58132D}"/>
          </ac:spMkLst>
        </pc:spChg>
        <pc:spChg chg="mod">
          <ac:chgData name="Binita Gupta (binitag)" userId="2e1667b5-636b-4c95-a3b3-a8a0dc9f68da" providerId="ADAL" clId="{4219D885-C3A3-B246-9809-061715B5E4E6}" dt="2023-12-04T23:34:28.113" v="9388" actId="1076"/>
          <ac:spMkLst>
            <pc:docMk/>
            <pc:sldMk cId="162017798" sldId="279"/>
            <ac:spMk id="10" creationId="{EF2B6668-64BC-EA21-447E-69029534A3C0}"/>
          </ac:spMkLst>
        </pc:spChg>
        <pc:spChg chg="mod">
          <ac:chgData name="Binita Gupta (binitag)" userId="2e1667b5-636b-4c95-a3b3-a8a0dc9f68da" providerId="ADAL" clId="{4219D885-C3A3-B246-9809-061715B5E4E6}" dt="2023-12-04T23:34:28.113" v="9388" actId="1076"/>
          <ac:spMkLst>
            <pc:docMk/>
            <pc:sldMk cId="162017798" sldId="279"/>
            <ac:spMk id="13" creationId="{5A8F6F75-1B3E-2A1A-CE13-FCA3E3268F53}"/>
          </ac:spMkLst>
        </pc:spChg>
        <pc:spChg chg="mod">
          <ac:chgData name="Binita Gupta (binitag)" userId="2e1667b5-636b-4c95-a3b3-a8a0dc9f68da" providerId="ADAL" clId="{4219D885-C3A3-B246-9809-061715B5E4E6}" dt="2023-12-04T23:34:28.113" v="9388" actId="1076"/>
          <ac:spMkLst>
            <pc:docMk/>
            <pc:sldMk cId="162017798" sldId="279"/>
            <ac:spMk id="14" creationId="{1E0868CA-C697-06E7-18B9-923C100F92EE}"/>
          </ac:spMkLst>
        </pc:spChg>
        <pc:spChg chg="mod">
          <ac:chgData name="Binita Gupta (binitag)" userId="2e1667b5-636b-4c95-a3b3-a8a0dc9f68da" providerId="ADAL" clId="{4219D885-C3A3-B246-9809-061715B5E4E6}" dt="2023-12-04T23:34:28.113" v="9388" actId="1076"/>
          <ac:spMkLst>
            <pc:docMk/>
            <pc:sldMk cId="162017798" sldId="279"/>
            <ac:spMk id="15" creationId="{9BCDC1B4-623F-48E8-2DEC-D060BD4135BF}"/>
          </ac:spMkLst>
        </pc:spChg>
        <pc:spChg chg="add mod">
          <ac:chgData name="Binita Gupta (binitag)" userId="2e1667b5-636b-4c95-a3b3-a8a0dc9f68da" providerId="ADAL" clId="{4219D885-C3A3-B246-9809-061715B5E4E6}" dt="2023-12-05T00:58:45.550" v="9532" actId="1076"/>
          <ac:spMkLst>
            <pc:docMk/>
            <pc:sldMk cId="162017798" sldId="279"/>
            <ac:spMk id="16" creationId="{8E2586CD-C86E-AEB1-A58B-8C3A2AEB60B5}"/>
          </ac:spMkLst>
        </pc:spChg>
        <pc:spChg chg="add mod">
          <ac:chgData name="Binita Gupta (binitag)" userId="2e1667b5-636b-4c95-a3b3-a8a0dc9f68da" providerId="ADAL" clId="{4219D885-C3A3-B246-9809-061715B5E4E6}" dt="2023-12-05T03:36:52.497" v="10555" actId="20577"/>
          <ac:spMkLst>
            <pc:docMk/>
            <pc:sldMk cId="162017798" sldId="279"/>
            <ac:spMk id="17" creationId="{CF8D9F55-43B3-4D2B-5F4B-89DBF0A36463}"/>
          </ac:spMkLst>
        </pc:spChg>
        <pc:spChg chg="add mod">
          <ac:chgData name="Binita Gupta (binitag)" userId="2e1667b5-636b-4c95-a3b3-a8a0dc9f68da" providerId="ADAL" clId="{4219D885-C3A3-B246-9809-061715B5E4E6}" dt="2023-12-05T15:42:42.606" v="11751" actId="14100"/>
          <ac:spMkLst>
            <pc:docMk/>
            <pc:sldMk cId="162017798" sldId="279"/>
            <ac:spMk id="18" creationId="{A76495CE-5DC2-0F55-69A4-54EEC4E5CB49}"/>
          </ac:spMkLst>
        </pc:spChg>
        <pc:spChg chg="mod">
          <ac:chgData name="Binita Gupta (binitag)" userId="2e1667b5-636b-4c95-a3b3-a8a0dc9f68da" providerId="ADAL" clId="{4219D885-C3A3-B246-9809-061715B5E4E6}" dt="2023-12-04T23:34:28.113" v="9388" actId="1076"/>
          <ac:spMkLst>
            <pc:docMk/>
            <pc:sldMk cId="162017798" sldId="279"/>
            <ac:spMk id="19" creationId="{3F1A6D87-AB98-F476-E476-2208C1595E39}"/>
          </ac:spMkLst>
        </pc:spChg>
        <pc:spChg chg="mod">
          <ac:chgData name="Binita Gupta (binitag)" userId="2e1667b5-636b-4c95-a3b3-a8a0dc9f68da" providerId="ADAL" clId="{4219D885-C3A3-B246-9809-061715B5E4E6}" dt="2023-12-04T23:34:28.113" v="9388" actId="1076"/>
          <ac:spMkLst>
            <pc:docMk/>
            <pc:sldMk cId="162017798" sldId="279"/>
            <ac:spMk id="20" creationId="{E814277D-A67F-5BD9-054A-85F3095A1681}"/>
          </ac:spMkLst>
        </pc:spChg>
        <pc:spChg chg="mod">
          <ac:chgData name="Binita Gupta (binitag)" userId="2e1667b5-636b-4c95-a3b3-a8a0dc9f68da" providerId="ADAL" clId="{4219D885-C3A3-B246-9809-061715B5E4E6}" dt="2023-12-04T23:34:28.113" v="9388" actId="1076"/>
          <ac:spMkLst>
            <pc:docMk/>
            <pc:sldMk cId="162017798" sldId="279"/>
            <ac:spMk id="21" creationId="{38118A08-C11A-DB8A-8DD7-1D257BCC3F60}"/>
          </ac:spMkLst>
        </pc:spChg>
        <pc:spChg chg="mod">
          <ac:chgData name="Binita Gupta (binitag)" userId="2e1667b5-636b-4c95-a3b3-a8a0dc9f68da" providerId="ADAL" clId="{4219D885-C3A3-B246-9809-061715B5E4E6}" dt="2023-12-04T23:34:28.113" v="9388" actId="1076"/>
          <ac:spMkLst>
            <pc:docMk/>
            <pc:sldMk cId="162017798" sldId="279"/>
            <ac:spMk id="22" creationId="{3F88257E-B24E-F767-1599-B0E232CF2DBB}"/>
          </ac:spMkLst>
        </pc:spChg>
        <pc:spChg chg="mod">
          <ac:chgData name="Binita Gupta (binitag)" userId="2e1667b5-636b-4c95-a3b3-a8a0dc9f68da" providerId="ADAL" clId="{4219D885-C3A3-B246-9809-061715B5E4E6}" dt="2023-12-04T23:34:28.113" v="9388" actId="1076"/>
          <ac:spMkLst>
            <pc:docMk/>
            <pc:sldMk cId="162017798" sldId="279"/>
            <ac:spMk id="23" creationId="{75B101A9-2704-7A82-FA39-CCCE6798B3CB}"/>
          </ac:spMkLst>
        </pc:spChg>
        <pc:spChg chg="mod">
          <ac:chgData name="Binita Gupta (binitag)" userId="2e1667b5-636b-4c95-a3b3-a8a0dc9f68da" providerId="ADAL" clId="{4219D885-C3A3-B246-9809-061715B5E4E6}" dt="2023-12-04T23:34:28.113" v="9388" actId="1076"/>
          <ac:spMkLst>
            <pc:docMk/>
            <pc:sldMk cId="162017798" sldId="279"/>
            <ac:spMk id="24" creationId="{71CD1A5C-3161-0189-152F-3479E5D0797C}"/>
          </ac:spMkLst>
        </pc:spChg>
        <pc:spChg chg="mod">
          <ac:chgData name="Binita Gupta (binitag)" userId="2e1667b5-636b-4c95-a3b3-a8a0dc9f68da" providerId="ADAL" clId="{4219D885-C3A3-B246-9809-061715B5E4E6}" dt="2023-12-04T23:34:28.113" v="9388" actId="1076"/>
          <ac:spMkLst>
            <pc:docMk/>
            <pc:sldMk cId="162017798" sldId="279"/>
            <ac:spMk id="25" creationId="{D91DEC39-7D54-D1B5-578C-03DA90E58374}"/>
          </ac:spMkLst>
        </pc:spChg>
        <pc:spChg chg="mod">
          <ac:chgData name="Binita Gupta (binitag)" userId="2e1667b5-636b-4c95-a3b3-a8a0dc9f68da" providerId="ADAL" clId="{4219D885-C3A3-B246-9809-061715B5E4E6}" dt="2023-12-04T23:34:28.113" v="9388" actId="1076"/>
          <ac:spMkLst>
            <pc:docMk/>
            <pc:sldMk cId="162017798" sldId="279"/>
            <ac:spMk id="26" creationId="{4A532942-1227-616D-106E-770D55FD4397}"/>
          </ac:spMkLst>
        </pc:spChg>
        <pc:spChg chg="mod">
          <ac:chgData name="Binita Gupta (binitag)" userId="2e1667b5-636b-4c95-a3b3-a8a0dc9f68da" providerId="ADAL" clId="{4219D885-C3A3-B246-9809-061715B5E4E6}" dt="2023-12-04T23:34:28.113" v="9388" actId="1076"/>
          <ac:spMkLst>
            <pc:docMk/>
            <pc:sldMk cId="162017798" sldId="279"/>
            <ac:spMk id="27" creationId="{93897779-E0B7-9AEB-1526-45D6740D1004}"/>
          </ac:spMkLst>
        </pc:spChg>
        <pc:spChg chg="mod">
          <ac:chgData name="Binita Gupta (binitag)" userId="2e1667b5-636b-4c95-a3b3-a8a0dc9f68da" providerId="ADAL" clId="{4219D885-C3A3-B246-9809-061715B5E4E6}" dt="2023-12-04T23:34:28.113" v="9388" actId="1076"/>
          <ac:spMkLst>
            <pc:docMk/>
            <pc:sldMk cId="162017798" sldId="279"/>
            <ac:spMk id="28" creationId="{683A06D8-8019-E9F0-96A7-6780AA4A1047}"/>
          </ac:spMkLst>
        </pc:spChg>
        <pc:spChg chg="mod">
          <ac:chgData name="Binita Gupta (binitag)" userId="2e1667b5-636b-4c95-a3b3-a8a0dc9f68da" providerId="ADAL" clId="{4219D885-C3A3-B246-9809-061715B5E4E6}" dt="2023-12-04T23:34:28.113" v="9388" actId="1076"/>
          <ac:spMkLst>
            <pc:docMk/>
            <pc:sldMk cId="162017798" sldId="279"/>
            <ac:spMk id="29" creationId="{0063BE5E-C73E-76D7-5A32-3DD0B9460210}"/>
          </ac:spMkLst>
        </pc:spChg>
        <pc:spChg chg="mod">
          <ac:chgData name="Binita Gupta (binitag)" userId="2e1667b5-636b-4c95-a3b3-a8a0dc9f68da" providerId="ADAL" clId="{4219D885-C3A3-B246-9809-061715B5E4E6}" dt="2023-12-04T23:34:28.113" v="9388" actId="1076"/>
          <ac:spMkLst>
            <pc:docMk/>
            <pc:sldMk cId="162017798" sldId="279"/>
            <ac:spMk id="30" creationId="{2B4D87E8-6B0F-412B-C8C7-F175CB5A1E64}"/>
          </ac:spMkLst>
        </pc:spChg>
        <pc:spChg chg="mod">
          <ac:chgData name="Binita Gupta (binitag)" userId="2e1667b5-636b-4c95-a3b3-a8a0dc9f68da" providerId="ADAL" clId="{4219D885-C3A3-B246-9809-061715B5E4E6}" dt="2023-12-05T03:09:17.326" v="9573" actId="1076"/>
          <ac:spMkLst>
            <pc:docMk/>
            <pc:sldMk cId="162017798" sldId="279"/>
            <ac:spMk id="31" creationId="{F58326FF-C3B2-6248-0D8A-7F5E9FC747A0}"/>
          </ac:spMkLst>
        </pc:spChg>
        <pc:spChg chg="mod">
          <ac:chgData name="Binita Gupta (binitag)" userId="2e1667b5-636b-4c95-a3b3-a8a0dc9f68da" providerId="ADAL" clId="{4219D885-C3A3-B246-9809-061715B5E4E6}" dt="2023-12-05T03:09:21.719" v="9574" actId="14100"/>
          <ac:spMkLst>
            <pc:docMk/>
            <pc:sldMk cId="162017798" sldId="279"/>
            <ac:spMk id="36" creationId="{608AC470-441B-6318-51D6-57852897F0F8}"/>
          </ac:spMkLst>
        </pc:spChg>
        <pc:spChg chg="add mod">
          <ac:chgData name="Binita Gupta (binitag)" userId="2e1667b5-636b-4c95-a3b3-a8a0dc9f68da" providerId="ADAL" clId="{4219D885-C3A3-B246-9809-061715B5E4E6}" dt="2023-12-05T03:11:32.538" v="9617" actId="20577"/>
          <ac:spMkLst>
            <pc:docMk/>
            <pc:sldMk cId="162017798" sldId="279"/>
            <ac:spMk id="38" creationId="{2CDC9292-9A93-A7CA-7F4A-57251ECA8DDA}"/>
          </ac:spMkLst>
        </pc:spChg>
        <pc:spChg chg="mod">
          <ac:chgData name="Binita Gupta (binitag)" userId="2e1667b5-636b-4c95-a3b3-a8a0dc9f68da" providerId="ADAL" clId="{4219D885-C3A3-B246-9809-061715B5E4E6}" dt="2023-12-05T03:42:04.760" v="10614" actId="115"/>
          <ac:spMkLst>
            <pc:docMk/>
            <pc:sldMk cId="162017798" sldId="279"/>
            <ac:spMk id="43" creationId="{05D15E4F-AC10-CAB0-3FBB-8448750E1DBE}"/>
          </ac:spMkLst>
        </pc:spChg>
        <pc:spChg chg="mod">
          <ac:chgData name="Binita Gupta (binitag)" userId="2e1667b5-636b-4c95-a3b3-a8a0dc9f68da" providerId="ADAL" clId="{4219D885-C3A3-B246-9809-061715B5E4E6}" dt="2023-12-04T23:34:28.113" v="9388" actId="1076"/>
          <ac:spMkLst>
            <pc:docMk/>
            <pc:sldMk cId="162017798" sldId="279"/>
            <ac:spMk id="45" creationId="{828944E4-CE15-4371-8C9B-30384F94BA6F}"/>
          </ac:spMkLst>
        </pc:spChg>
        <pc:spChg chg="mod">
          <ac:chgData name="Binita Gupta (binitag)" userId="2e1667b5-636b-4c95-a3b3-a8a0dc9f68da" providerId="ADAL" clId="{4219D885-C3A3-B246-9809-061715B5E4E6}" dt="2023-12-04T23:34:28.113" v="9388" actId="1076"/>
          <ac:spMkLst>
            <pc:docMk/>
            <pc:sldMk cId="162017798" sldId="279"/>
            <ac:spMk id="47" creationId="{F9FF204D-EAA4-AB0A-A375-14F636E97A23}"/>
          </ac:spMkLst>
        </pc:spChg>
        <pc:spChg chg="mod">
          <ac:chgData name="Binita Gupta (binitag)" userId="2e1667b5-636b-4c95-a3b3-a8a0dc9f68da" providerId="ADAL" clId="{4219D885-C3A3-B246-9809-061715B5E4E6}" dt="2023-12-04T23:34:28.113" v="9388" actId="1076"/>
          <ac:spMkLst>
            <pc:docMk/>
            <pc:sldMk cId="162017798" sldId="279"/>
            <ac:spMk id="51" creationId="{25F9FDE3-78CE-4D3C-D9B2-A08B3E0D079F}"/>
          </ac:spMkLst>
        </pc:spChg>
        <pc:spChg chg="mod">
          <ac:chgData name="Binita Gupta (binitag)" userId="2e1667b5-636b-4c95-a3b3-a8a0dc9f68da" providerId="ADAL" clId="{4219D885-C3A3-B246-9809-061715B5E4E6}" dt="2023-12-04T23:34:28.113" v="9388" actId="1076"/>
          <ac:spMkLst>
            <pc:docMk/>
            <pc:sldMk cId="162017798" sldId="279"/>
            <ac:spMk id="63" creationId="{AC2D59B2-75D3-C113-38FB-781DF4ACA387}"/>
          </ac:spMkLst>
        </pc:spChg>
        <pc:spChg chg="mod">
          <ac:chgData name="Binita Gupta (binitag)" userId="2e1667b5-636b-4c95-a3b3-a8a0dc9f68da" providerId="ADAL" clId="{4219D885-C3A3-B246-9809-061715B5E4E6}" dt="2023-12-04T23:34:28.113" v="9388" actId="1076"/>
          <ac:spMkLst>
            <pc:docMk/>
            <pc:sldMk cId="162017798" sldId="279"/>
            <ac:spMk id="79" creationId="{AECF8823-2526-1E52-20BC-9245044E8BCE}"/>
          </ac:spMkLst>
        </pc:spChg>
        <pc:spChg chg="mod">
          <ac:chgData name="Binita Gupta (binitag)" userId="2e1667b5-636b-4c95-a3b3-a8a0dc9f68da" providerId="ADAL" clId="{4219D885-C3A3-B246-9809-061715B5E4E6}" dt="2023-12-05T03:14:43.040" v="9647" actId="1076"/>
          <ac:spMkLst>
            <pc:docMk/>
            <pc:sldMk cId="162017798" sldId="279"/>
            <ac:spMk id="80" creationId="{70B9A0D3-2E49-0646-17B0-F179F3269053}"/>
          </ac:spMkLst>
        </pc:spChg>
        <pc:spChg chg="mod">
          <ac:chgData name="Binita Gupta (binitag)" userId="2e1667b5-636b-4c95-a3b3-a8a0dc9f68da" providerId="ADAL" clId="{4219D885-C3A3-B246-9809-061715B5E4E6}" dt="2023-12-05T03:10:55.951" v="9585" actId="1076"/>
          <ac:spMkLst>
            <pc:docMk/>
            <pc:sldMk cId="162017798" sldId="279"/>
            <ac:spMk id="82" creationId="{C7DAAF49-6918-C2BC-6BD6-8BD2A0562494}"/>
          </ac:spMkLst>
        </pc:spChg>
        <pc:cxnChg chg="add mod">
          <ac:chgData name="Binita Gupta (binitag)" userId="2e1667b5-636b-4c95-a3b3-a8a0dc9f68da" providerId="ADAL" clId="{4219D885-C3A3-B246-9809-061715B5E4E6}" dt="2023-12-05T03:12:57.117" v="9630" actId="14100"/>
          <ac:cxnSpMkLst>
            <pc:docMk/>
            <pc:sldMk cId="162017798" sldId="279"/>
            <ac:cxnSpMk id="12" creationId="{F78C80BC-CEB0-CD73-BCC3-B98DC2D54697}"/>
          </ac:cxnSpMkLst>
        </pc:cxnChg>
        <pc:cxnChg chg="mod">
          <ac:chgData name="Binita Gupta (binitag)" userId="2e1667b5-636b-4c95-a3b3-a8a0dc9f68da" providerId="ADAL" clId="{4219D885-C3A3-B246-9809-061715B5E4E6}" dt="2023-12-04T23:38:30.960" v="9432" actId="108"/>
          <ac:cxnSpMkLst>
            <pc:docMk/>
            <pc:sldMk cId="162017798" sldId="279"/>
            <ac:cxnSpMk id="33" creationId="{C212FDC7-47C3-0BAE-8AB8-1CB923DEBA43}"/>
          </ac:cxnSpMkLst>
        </pc:cxnChg>
        <pc:cxnChg chg="mod">
          <ac:chgData name="Binita Gupta (binitag)" userId="2e1667b5-636b-4c95-a3b3-a8a0dc9f68da" providerId="ADAL" clId="{4219D885-C3A3-B246-9809-061715B5E4E6}" dt="2023-12-05T03:10:02.536" v="9576" actId="13822"/>
          <ac:cxnSpMkLst>
            <pc:docMk/>
            <pc:sldMk cId="162017798" sldId="279"/>
            <ac:cxnSpMk id="34" creationId="{009B25CC-BCE7-1911-797F-20657D885E16}"/>
          </ac:cxnSpMkLst>
        </pc:cxnChg>
        <pc:cxnChg chg="mod">
          <ac:chgData name="Binita Gupta (binitag)" userId="2e1667b5-636b-4c95-a3b3-a8a0dc9f68da" providerId="ADAL" clId="{4219D885-C3A3-B246-9809-061715B5E4E6}" dt="2023-12-05T03:10:08.686" v="9577" actId="13822"/>
          <ac:cxnSpMkLst>
            <pc:docMk/>
            <pc:sldMk cId="162017798" sldId="279"/>
            <ac:cxnSpMk id="35" creationId="{A66EBE32-3FC1-C940-1166-68EC2283CC93}"/>
          </ac:cxnSpMkLst>
        </pc:cxnChg>
        <pc:cxnChg chg="add mod">
          <ac:chgData name="Binita Gupta (binitag)" userId="2e1667b5-636b-4c95-a3b3-a8a0dc9f68da" providerId="ADAL" clId="{4219D885-C3A3-B246-9809-061715B5E4E6}" dt="2023-12-05T03:11:14.008" v="9588" actId="13822"/>
          <ac:cxnSpMkLst>
            <pc:docMk/>
            <pc:sldMk cId="162017798" sldId="279"/>
            <ac:cxnSpMk id="37" creationId="{A47EC210-DE72-737E-9397-F9115026688F}"/>
          </ac:cxnSpMkLst>
        </pc:cxnChg>
        <pc:cxnChg chg="add mod">
          <ac:chgData name="Binita Gupta (binitag)" userId="2e1667b5-636b-4c95-a3b3-a8a0dc9f68da" providerId="ADAL" clId="{4219D885-C3A3-B246-9809-061715B5E4E6}" dt="2023-12-05T03:13:10.889" v="9632" actId="14100"/>
          <ac:cxnSpMkLst>
            <pc:docMk/>
            <pc:sldMk cId="162017798" sldId="279"/>
            <ac:cxnSpMk id="39" creationId="{7191A5C7-58A4-0D5E-D3EE-DF6F27949637}"/>
          </ac:cxnSpMkLst>
        </pc:cxnChg>
        <pc:cxnChg chg="mod">
          <ac:chgData name="Binita Gupta (binitag)" userId="2e1667b5-636b-4c95-a3b3-a8a0dc9f68da" providerId="ADAL" clId="{4219D885-C3A3-B246-9809-061715B5E4E6}" dt="2023-12-04T23:38:08.996" v="9430" actId="13822"/>
          <ac:cxnSpMkLst>
            <pc:docMk/>
            <pc:sldMk cId="162017798" sldId="279"/>
            <ac:cxnSpMk id="52" creationId="{9B0AF17C-A2C9-C2C1-F6CE-15380BFCA2D4}"/>
          </ac:cxnSpMkLst>
        </pc:cxnChg>
        <pc:cxnChg chg="mod">
          <ac:chgData name="Binita Gupta (binitag)" userId="2e1667b5-636b-4c95-a3b3-a8a0dc9f68da" providerId="ADAL" clId="{4219D885-C3A3-B246-9809-061715B5E4E6}" dt="2023-12-04T23:34:28.113" v="9388" actId="1076"/>
          <ac:cxnSpMkLst>
            <pc:docMk/>
            <pc:sldMk cId="162017798" sldId="279"/>
            <ac:cxnSpMk id="54" creationId="{065A633C-02E2-29A3-2B6C-C8A4F1E6C7C4}"/>
          </ac:cxnSpMkLst>
        </pc:cxnChg>
        <pc:cxnChg chg="add mod">
          <ac:chgData name="Binita Gupta (binitag)" userId="2e1667b5-636b-4c95-a3b3-a8a0dc9f68da" providerId="ADAL" clId="{4219D885-C3A3-B246-9809-061715B5E4E6}" dt="2023-12-05T03:13:27.836" v="9634" actId="1076"/>
          <ac:cxnSpMkLst>
            <pc:docMk/>
            <pc:sldMk cId="162017798" sldId="279"/>
            <ac:cxnSpMk id="57" creationId="{B212E863-725A-925E-9AF3-A783C9FD44BF}"/>
          </ac:cxnSpMkLst>
        </pc:cxnChg>
        <pc:cxnChg chg="add mod">
          <ac:chgData name="Binita Gupta (binitag)" userId="2e1667b5-636b-4c95-a3b3-a8a0dc9f68da" providerId="ADAL" clId="{4219D885-C3A3-B246-9809-061715B5E4E6}" dt="2023-12-05T03:14:40.016" v="9646" actId="1076"/>
          <ac:cxnSpMkLst>
            <pc:docMk/>
            <pc:sldMk cId="162017798" sldId="279"/>
            <ac:cxnSpMk id="58" creationId="{8260DC68-2519-8E91-C8FA-17A61083FF73}"/>
          </ac:cxnSpMkLst>
        </pc:cxnChg>
        <pc:cxnChg chg="mod">
          <ac:chgData name="Binita Gupta (binitag)" userId="2e1667b5-636b-4c95-a3b3-a8a0dc9f68da" providerId="ADAL" clId="{4219D885-C3A3-B246-9809-061715B5E4E6}" dt="2023-12-04T23:34:28.113" v="9388" actId="1076"/>
          <ac:cxnSpMkLst>
            <pc:docMk/>
            <pc:sldMk cId="162017798" sldId="279"/>
            <ac:cxnSpMk id="74" creationId="{D21B1AF2-FC71-D79E-EB24-615308F4726E}"/>
          </ac:cxnSpMkLst>
        </pc:cxnChg>
        <pc:cxnChg chg="mod">
          <ac:chgData name="Binita Gupta (binitag)" userId="2e1667b5-636b-4c95-a3b3-a8a0dc9f68da" providerId="ADAL" clId="{4219D885-C3A3-B246-9809-061715B5E4E6}" dt="2023-12-04T23:34:28.113" v="9388" actId="1076"/>
          <ac:cxnSpMkLst>
            <pc:docMk/>
            <pc:sldMk cId="162017798" sldId="279"/>
            <ac:cxnSpMk id="75" creationId="{BEA719EF-981E-5B2F-5925-5E04CB88C42D}"/>
          </ac:cxnSpMkLst>
        </pc:cxnChg>
        <pc:cxnChg chg="del mod">
          <ac:chgData name="Binita Gupta (binitag)" userId="2e1667b5-636b-4c95-a3b3-a8a0dc9f68da" providerId="ADAL" clId="{4219D885-C3A3-B246-9809-061715B5E4E6}" dt="2023-12-04T23:38:48.892" v="9434" actId="478"/>
          <ac:cxnSpMkLst>
            <pc:docMk/>
            <pc:sldMk cId="162017798" sldId="279"/>
            <ac:cxnSpMk id="76" creationId="{E6A77C08-FA39-76A6-B1E2-A471C8FB0EA8}"/>
          </ac:cxnSpMkLst>
        </pc:cxnChg>
        <pc:cxnChg chg="mod">
          <ac:chgData name="Binita Gupta (binitag)" userId="2e1667b5-636b-4c95-a3b3-a8a0dc9f68da" providerId="ADAL" clId="{4219D885-C3A3-B246-9809-061715B5E4E6}" dt="2023-12-05T03:10:55.951" v="9585" actId="1076"/>
          <ac:cxnSpMkLst>
            <pc:docMk/>
            <pc:sldMk cId="162017798" sldId="279"/>
            <ac:cxnSpMk id="81" creationId="{2C175393-A5B1-2959-204A-25E0ED377982}"/>
          </ac:cxnSpMkLst>
        </pc:cxnChg>
      </pc:sldChg>
      <pc:sldChg chg="add del">
        <pc:chgData name="Binita Gupta (binitag)" userId="2e1667b5-636b-4c95-a3b3-a8a0dc9f68da" providerId="ADAL" clId="{4219D885-C3A3-B246-9809-061715B5E4E6}" dt="2023-12-04T23:33:05.396" v="9358" actId="2696"/>
        <pc:sldMkLst>
          <pc:docMk/>
          <pc:sldMk cId="521560215" sldId="279"/>
        </pc:sldMkLst>
      </pc:sldChg>
      <pc:sldChg chg="addSp delSp modSp add mod modNotesTx">
        <pc:chgData name="Binita Gupta (binitag)" userId="2e1667b5-636b-4c95-a3b3-a8a0dc9f68da" providerId="ADAL" clId="{4219D885-C3A3-B246-9809-061715B5E4E6}" dt="2023-12-13T22:38:09.049" v="22060" actId="1076"/>
        <pc:sldMkLst>
          <pc:docMk/>
          <pc:sldMk cId="280654529" sldId="280"/>
        </pc:sldMkLst>
        <pc:spChg chg="mod">
          <ac:chgData name="Binita Gupta (binitag)" userId="2e1667b5-636b-4c95-a3b3-a8a0dc9f68da" providerId="ADAL" clId="{4219D885-C3A3-B246-9809-061715B5E4E6}" dt="2023-12-05T03:29:10.481" v="10005" actId="20577"/>
          <ac:spMkLst>
            <pc:docMk/>
            <pc:sldMk cId="280654529" sldId="280"/>
            <ac:spMk id="2" creationId="{7500DC9F-1940-28C4-CFA6-DB7768DA3513}"/>
          </ac:spMkLst>
        </pc:spChg>
        <pc:spChg chg="add mod">
          <ac:chgData name="Binita Gupta (binitag)" userId="2e1667b5-636b-4c95-a3b3-a8a0dc9f68da" providerId="ADAL" clId="{4219D885-C3A3-B246-9809-061715B5E4E6}" dt="2023-12-13T22:38:09.049" v="22060" actId="1076"/>
          <ac:spMkLst>
            <pc:docMk/>
            <pc:sldMk cId="280654529" sldId="280"/>
            <ac:spMk id="3" creationId="{63B353A2-7BF4-E7E3-2E40-A1A5D6C2CFCD}"/>
          </ac:spMkLst>
        </pc:spChg>
        <pc:spChg chg="del mod">
          <ac:chgData name="Binita Gupta (binitag)" userId="2e1667b5-636b-4c95-a3b3-a8a0dc9f68da" providerId="ADAL" clId="{4219D885-C3A3-B246-9809-061715B5E4E6}" dt="2023-12-05T03:29:52.678" v="10007" actId="478"/>
          <ac:spMkLst>
            <pc:docMk/>
            <pc:sldMk cId="280654529" sldId="280"/>
            <ac:spMk id="7" creationId="{AFEB1291-2208-08CD-D3ED-A023ADE7244C}"/>
          </ac:spMkLst>
        </pc:spChg>
        <pc:spChg chg="del mod">
          <ac:chgData name="Binita Gupta (binitag)" userId="2e1667b5-636b-4c95-a3b3-a8a0dc9f68da" providerId="ADAL" clId="{4219D885-C3A3-B246-9809-061715B5E4E6}" dt="2023-12-05T03:29:52.678" v="10007" actId="478"/>
          <ac:spMkLst>
            <pc:docMk/>
            <pc:sldMk cId="280654529" sldId="280"/>
            <ac:spMk id="8" creationId="{3FC4F349-B56B-113D-B804-A0A8AD92E48D}"/>
          </ac:spMkLst>
        </pc:spChg>
        <pc:spChg chg="del mod">
          <ac:chgData name="Binita Gupta (binitag)" userId="2e1667b5-636b-4c95-a3b3-a8a0dc9f68da" providerId="ADAL" clId="{4219D885-C3A3-B246-9809-061715B5E4E6}" dt="2023-12-05T03:29:52.678" v="10007" actId="478"/>
          <ac:spMkLst>
            <pc:docMk/>
            <pc:sldMk cId="280654529" sldId="280"/>
            <ac:spMk id="9" creationId="{D21E1DB4-6783-2603-456D-B8AA7C58132D}"/>
          </ac:spMkLst>
        </pc:spChg>
        <pc:spChg chg="del mod">
          <ac:chgData name="Binita Gupta (binitag)" userId="2e1667b5-636b-4c95-a3b3-a8a0dc9f68da" providerId="ADAL" clId="{4219D885-C3A3-B246-9809-061715B5E4E6}" dt="2023-12-05T03:29:52.678" v="10007" actId="478"/>
          <ac:spMkLst>
            <pc:docMk/>
            <pc:sldMk cId="280654529" sldId="280"/>
            <ac:spMk id="10" creationId="{EF2B6668-64BC-EA21-447E-69029534A3C0}"/>
          </ac:spMkLst>
        </pc:spChg>
        <pc:spChg chg="del mod">
          <ac:chgData name="Binita Gupta (binitag)" userId="2e1667b5-636b-4c95-a3b3-a8a0dc9f68da" providerId="ADAL" clId="{4219D885-C3A3-B246-9809-061715B5E4E6}" dt="2023-12-05T03:29:52.678" v="10007" actId="478"/>
          <ac:spMkLst>
            <pc:docMk/>
            <pc:sldMk cId="280654529" sldId="280"/>
            <ac:spMk id="13" creationId="{5A8F6F75-1B3E-2A1A-CE13-FCA3E3268F53}"/>
          </ac:spMkLst>
        </pc:spChg>
        <pc:spChg chg="del mod">
          <ac:chgData name="Binita Gupta (binitag)" userId="2e1667b5-636b-4c95-a3b3-a8a0dc9f68da" providerId="ADAL" clId="{4219D885-C3A3-B246-9809-061715B5E4E6}" dt="2023-12-05T03:29:52.678" v="10007" actId="478"/>
          <ac:spMkLst>
            <pc:docMk/>
            <pc:sldMk cId="280654529" sldId="280"/>
            <ac:spMk id="14" creationId="{1E0868CA-C697-06E7-18B9-923C100F92EE}"/>
          </ac:spMkLst>
        </pc:spChg>
        <pc:spChg chg="del mod">
          <ac:chgData name="Binita Gupta (binitag)" userId="2e1667b5-636b-4c95-a3b3-a8a0dc9f68da" providerId="ADAL" clId="{4219D885-C3A3-B246-9809-061715B5E4E6}" dt="2023-12-05T03:29:52.678" v="10007" actId="478"/>
          <ac:spMkLst>
            <pc:docMk/>
            <pc:sldMk cId="280654529" sldId="280"/>
            <ac:spMk id="15" creationId="{9BCDC1B4-623F-48E8-2DEC-D060BD4135BF}"/>
          </ac:spMkLst>
        </pc:spChg>
        <pc:spChg chg="del mod">
          <ac:chgData name="Binita Gupta (binitag)" userId="2e1667b5-636b-4c95-a3b3-a8a0dc9f68da" providerId="ADAL" clId="{4219D885-C3A3-B246-9809-061715B5E4E6}" dt="2023-12-05T03:29:52.678" v="10007" actId="478"/>
          <ac:spMkLst>
            <pc:docMk/>
            <pc:sldMk cId="280654529" sldId="280"/>
            <ac:spMk id="16" creationId="{8E2586CD-C86E-AEB1-A58B-8C3A2AEB60B5}"/>
          </ac:spMkLst>
        </pc:spChg>
        <pc:spChg chg="del mod">
          <ac:chgData name="Binita Gupta (binitag)" userId="2e1667b5-636b-4c95-a3b3-a8a0dc9f68da" providerId="ADAL" clId="{4219D885-C3A3-B246-9809-061715B5E4E6}" dt="2023-12-05T03:29:52.678" v="10007" actId="478"/>
          <ac:spMkLst>
            <pc:docMk/>
            <pc:sldMk cId="280654529" sldId="280"/>
            <ac:spMk id="17" creationId="{CF8D9F55-43B3-4D2B-5F4B-89DBF0A36463}"/>
          </ac:spMkLst>
        </pc:spChg>
        <pc:spChg chg="del mod">
          <ac:chgData name="Binita Gupta (binitag)" userId="2e1667b5-636b-4c95-a3b3-a8a0dc9f68da" providerId="ADAL" clId="{4219D885-C3A3-B246-9809-061715B5E4E6}" dt="2023-12-05T03:29:52.678" v="10007" actId="478"/>
          <ac:spMkLst>
            <pc:docMk/>
            <pc:sldMk cId="280654529" sldId="280"/>
            <ac:spMk id="18" creationId="{A76495CE-5DC2-0F55-69A4-54EEC4E5CB49}"/>
          </ac:spMkLst>
        </pc:spChg>
        <pc:spChg chg="del mod">
          <ac:chgData name="Binita Gupta (binitag)" userId="2e1667b5-636b-4c95-a3b3-a8a0dc9f68da" providerId="ADAL" clId="{4219D885-C3A3-B246-9809-061715B5E4E6}" dt="2023-12-05T03:29:52.678" v="10007" actId="478"/>
          <ac:spMkLst>
            <pc:docMk/>
            <pc:sldMk cId="280654529" sldId="280"/>
            <ac:spMk id="19" creationId="{3F1A6D87-AB98-F476-E476-2208C1595E39}"/>
          </ac:spMkLst>
        </pc:spChg>
        <pc:spChg chg="del mod">
          <ac:chgData name="Binita Gupta (binitag)" userId="2e1667b5-636b-4c95-a3b3-a8a0dc9f68da" providerId="ADAL" clId="{4219D885-C3A3-B246-9809-061715B5E4E6}" dt="2023-12-05T03:29:52.678" v="10007" actId="478"/>
          <ac:spMkLst>
            <pc:docMk/>
            <pc:sldMk cId="280654529" sldId="280"/>
            <ac:spMk id="20" creationId="{E814277D-A67F-5BD9-054A-85F3095A1681}"/>
          </ac:spMkLst>
        </pc:spChg>
        <pc:spChg chg="del mod">
          <ac:chgData name="Binita Gupta (binitag)" userId="2e1667b5-636b-4c95-a3b3-a8a0dc9f68da" providerId="ADAL" clId="{4219D885-C3A3-B246-9809-061715B5E4E6}" dt="2023-12-05T03:29:52.678" v="10007" actId="478"/>
          <ac:spMkLst>
            <pc:docMk/>
            <pc:sldMk cId="280654529" sldId="280"/>
            <ac:spMk id="21" creationId="{38118A08-C11A-DB8A-8DD7-1D257BCC3F60}"/>
          </ac:spMkLst>
        </pc:spChg>
        <pc:spChg chg="del mod">
          <ac:chgData name="Binita Gupta (binitag)" userId="2e1667b5-636b-4c95-a3b3-a8a0dc9f68da" providerId="ADAL" clId="{4219D885-C3A3-B246-9809-061715B5E4E6}" dt="2023-12-05T03:29:52.678" v="10007" actId="478"/>
          <ac:spMkLst>
            <pc:docMk/>
            <pc:sldMk cId="280654529" sldId="280"/>
            <ac:spMk id="22" creationId="{3F88257E-B24E-F767-1599-B0E232CF2DBB}"/>
          </ac:spMkLst>
        </pc:spChg>
        <pc:spChg chg="del mod">
          <ac:chgData name="Binita Gupta (binitag)" userId="2e1667b5-636b-4c95-a3b3-a8a0dc9f68da" providerId="ADAL" clId="{4219D885-C3A3-B246-9809-061715B5E4E6}" dt="2023-12-05T03:29:52.678" v="10007" actId="478"/>
          <ac:spMkLst>
            <pc:docMk/>
            <pc:sldMk cId="280654529" sldId="280"/>
            <ac:spMk id="23" creationId="{75B101A9-2704-7A82-FA39-CCCE6798B3CB}"/>
          </ac:spMkLst>
        </pc:spChg>
        <pc:spChg chg="del mod">
          <ac:chgData name="Binita Gupta (binitag)" userId="2e1667b5-636b-4c95-a3b3-a8a0dc9f68da" providerId="ADAL" clId="{4219D885-C3A3-B246-9809-061715B5E4E6}" dt="2023-12-05T03:29:52.678" v="10007" actId="478"/>
          <ac:spMkLst>
            <pc:docMk/>
            <pc:sldMk cId="280654529" sldId="280"/>
            <ac:spMk id="24" creationId="{71CD1A5C-3161-0189-152F-3479E5D0797C}"/>
          </ac:spMkLst>
        </pc:spChg>
        <pc:spChg chg="del mod">
          <ac:chgData name="Binita Gupta (binitag)" userId="2e1667b5-636b-4c95-a3b3-a8a0dc9f68da" providerId="ADAL" clId="{4219D885-C3A3-B246-9809-061715B5E4E6}" dt="2023-12-05T03:29:52.678" v="10007" actId="478"/>
          <ac:spMkLst>
            <pc:docMk/>
            <pc:sldMk cId="280654529" sldId="280"/>
            <ac:spMk id="25" creationId="{D91DEC39-7D54-D1B5-578C-03DA90E58374}"/>
          </ac:spMkLst>
        </pc:spChg>
        <pc:spChg chg="del mod">
          <ac:chgData name="Binita Gupta (binitag)" userId="2e1667b5-636b-4c95-a3b3-a8a0dc9f68da" providerId="ADAL" clId="{4219D885-C3A3-B246-9809-061715B5E4E6}" dt="2023-12-05T03:29:52.678" v="10007" actId="478"/>
          <ac:spMkLst>
            <pc:docMk/>
            <pc:sldMk cId="280654529" sldId="280"/>
            <ac:spMk id="26" creationId="{4A532942-1227-616D-106E-770D55FD4397}"/>
          </ac:spMkLst>
        </pc:spChg>
        <pc:spChg chg="del mod">
          <ac:chgData name="Binita Gupta (binitag)" userId="2e1667b5-636b-4c95-a3b3-a8a0dc9f68da" providerId="ADAL" clId="{4219D885-C3A3-B246-9809-061715B5E4E6}" dt="2023-12-05T03:29:52.678" v="10007" actId="478"/>
          <ac:spMkLst>
            <pc:docMk/>
            <pc:sldMk cId="280654529" sldId="280"/>
            <ac:spMk id="27" creationId="{93897779-E0B7-9AEB-1526-45D6740D1004}"/>
          </ac:spMkLst>
        </pc:spChg>
        <pc:spChg chg="del mod">
          <ac:chgData name="Binita Gupta (binitag)" userId="2e1667b5-636b-4c95-a3b3-a8a0dc9f68da" providerId="ADAL" clId="{4219D885-C3A3-B246-9809-061715B5E4E6}" dt="2023-12-05T03:29:52.678" v="10007" actId="478"/>
          <ac:spMkLst>
            <pc:docMk/>
            <pc:sldMk cId="280654529" sldId="280"/>
            <ac:spMk id="28" creationId="{683A06D8-8019-E9F0-96A7-6780AA4A1047}"/>
          </ac:spMkLst>
        </pc:spChg>
        <pc:spChg chg="del mod">
          <ac:chgData name="Binita Gupta (binitag)" userId="2e1667b5-636b-4c95-a3b3-a8a0dc9f68da" providerId="ADAL" clId="{4219D885-C3A3-B246-9809-061715B5E4E6}" dt="2023-12-05T03:29:52.678" v="10007" actId="478"/>
          <ac:spMkLst>
            <pc:docMk/>
            <pc:sldMk cId="280654529" sldId="280"/>
            <ac:spMk id="29" creationId="{0063BE5E-C73E-76D7-5A32-3DD0B9460210}"/>
          </ac:spMkLst>
        </pc:spChg>
        <pc:spChg chg="del mod">
          <ac:chgData name="Binita Gupta (binitag)" userId="2e1667b5-636b-4c95-a3b3-a8a0dc9f68da" providerId="ADAL" clId="{4219D885-C3A3-B246-9809-061715B5E4E6}" dt="2023-12-05T03:29:52.678" v="10007" actId="478"/>
          <ac:spMkLst>
            <pc:docMk/>
            <pc:sldMk cId="280654529" sldId="280"/>
            <ac:spMk id="30" creationId="{2B4D87E8-6B0F-412B-C8C7-F175CB5A1E64}"/>
          </ac:spMkLst>
        </pc:spChg>
        <pc:spChg chg="del mod">
          <ac:chgData name="Binita Gupta (binitag)" userId="2e1667b5-636b-4c95-a3b3-a8a0dc9f68da" providerId="ADAL" clId="{4219D885-C3A3-B246-9809-061715B5E4E6}" dt="2023-12-05T03:29:52.678" v="10007" actId="478"/>
          <ac:spMkLst>
            <pc:docMk/>
            <pc:sldMk cId="280654529" sldId="280"/>
            <ac:spMk id="31" creationId="{F58326FF-C3B2-6248-0D8A-7F5E9FC747A0}"/>
          </ac:spMkLst>
        </pc:spChg>
        <pc:spChg chg="del mod">
          <ac:chgData name="Binita Gupta (binitag)" userId="2e1667b5-636b-4c95-a3b3-a8a0dc9f68da" providerId="ADAL" clId="{4219D885-C3A3-B246-9809-061715B5E4E6}" dt="2023-12-05T03:29:52.678" v="10007" actId="478"/>
          <ac:spMkLst>
            <pc:docMk/>
            <pc:sldMk cId="280654529" sldId="280"/>
            <ac:spMk id="36" creationId="{608AC470-441B-6318-51D6-57852897F0F8}"/>
          </ac:spMkLst>
        </pc:spChg>
        <pc:spChg chg="del mod">
          <ac:chgData name="Binita Gupta (binitag)" userId="2e1667b5-636b-4c95-a3b3-a8a0dc9f68da" providerId="ADAL" clId="{4219D885-C3A3-B246-9809-061715B5E4E6}" dt="2023-12-05T03:29:52.678" v="10007" actId="478"/>
          <ac:spMkLst>
            <pc:docMk/>
            <pc:sldMk cId="280654529" sldId="280"/>
            <ac:spMk id="38" creationId="{2CDC9292-9A93-A7CA-7F4A-57251ECA8DDA}"/>
          </ac:spMkLst>
        </pc:spChg>
        <pc:spChg chg="add del mod">
          <ac:chgData name="Binita Gupta (binitag)" userId="2e1667b5-636b-4c95-a3b3-a8a0dc9f68da" providerId="ADAL" clId="{4219D885-C3A3-B246-9809-061715B5E4E6}" dt="2023-12-05T03:43:01.922" v="10623"/>
          <ac:spMkLst>
            <pc:docMk/>
            <pc:sldMk cId="280654529" sldId="280"/>
            <ac:spMk id="40" creationId="{1C6625C7-6D78-EDF4-DD6D-C7CBBBE4B638}"/>
          </ac:spMkLst>
        </pc:spChg>
        <pc:spChg chg="add del mod">
          <ac:chgData name="Binita Gupta (binitag)" userId="2e1667b5-636b-4c95-a3b3-a8a0dc9f68da" providerId="ADAL" clId="{4219D885-C3A3-B246-9809-061715B5E4E6}" dt="2023-12-05T03:43:01.922" v="10623"/>
          <ac:spMkLst>
            <pc:docMk/>
            <pc:sldMk cId="280654529" sldId="280"/>
            <ac:spMk id="41" creationId="{815EB52C-3921-CE86-E025-9BBB3B0C0F8A}"/>
          </ac:spMkLst>
        </pc:spChg>
        <pc:spChg chg="add del mod">
          <ac:chgData name="Binita Gupta (binitag)" userId="2e1667b5-636b-4c95-a3b3-a8a0dc9f68da" providerId="ADAL" clId="{4219D885-C3A3-B246-9809-061715B5E4E6}" dt="2023-12-05T03:43:01.922" v="10623"/>
          <ac:spMkLst>
            <pc:docMk/>
            <pc:sldMk cId="280654529" sldId="280"/>
            <ac:spMk id="42" creationId="{9F8A8EA9-FC9F-F8D8-A7BA-B4BC5A191120}"/>
          </ac:spMkLst>
        </pc:spChg>
        <pc:spChg chg="del mod">
          <ac:chgData name="Binita Gupta (binitag)" userId="2e1667b5-636b-4c95-a3b3-a8a0dc9f68da" providerId="ADAL" clId="{4219D885-C3A3-B246-9809-061715B5E4E6}" dt="2023-12-05T03:29:52.678" v="10007" actId="478"/>
          <ac:spMkLst>
            <pc:docMk/>
            <pc:sldMk cId="280654529" sldId="280"/>
            <ac:spMk id="43" creationId="{05D15E4F-AC10-CAB0-3FBB-8448750E1DBE}"/>
          </ac:spMkLst>
        </pc:spChg>
        <pc:spChg chg="add del mod">
          <ac:chgData name="Binita Gupta (binitag)" userId="2e1667b5-636b-4c95-a3b3-a8a0dc9f68da" providerId="ADAL" clId="{4219D885-C3A3-B246-9809-061715B5E4E6}" dt="2023-12-05T03:43:01.922" v="10623"/>
          <ac:spMkLst>
            <pc:docMk/>
            <pc:sldMk cId="280654529" sldId="280"/>
            <ac:spMk id="44" creationId="{0B9847FB-579A-7BFC-8BA2-F57A8C4C6066}"/>
          </ac:spMkLst>
        </pc:spChg>
        <pc:spChg chg="del mod">
          <ac:chgData name="Binita Gupta (binitag)" userId="2e1667b5-636b-4c95-a3b3-a8a0dc9f68da" providerId="ADAL" clId="{4219D885-C3A3-B246-9809-061715B5E4E6}" dt="2023-12-05T03:29:52.678" v="10007" actId="478"/>
          <ac:spMkLst>
            <pc:docMk/>
            <pc:sldMk cId="280654529" sldId="280"/>
            <ac:spMk id="45" creationId="{828944E4-CE15-4371-8C9B-30384F94BA6F}"/>
          </ac:spMkLst>
        </pc:spChg>
        <pc:spChg chg="add del mod">
          <ac:chgData name="Binita Gupta (binitag)" userId="2e1667b5-636b-4c95-a3b3-a8a0dc9f68da" providerId="ADAL" clId="{4219D885-C3A3-B246-9809-061715B5E4E6}" dt="2023-12-05T03:43:01.922" v="10623"/>
          <ac:spMkLst>
            <pc:docMk/>
            <pc:sldMk cId="280654529" sldId="280"/>
            <ac:spMk id="46" creationId="{9004553F-83B3-7423-A017-801D763B4DB1}"/>
          </ac:spMkLst>
        </pc:spChg>
        <pc:spChg chg="del mod">
          <ac:chgData name="Binita Gupta (binitag)" userId="2e1667b5-636b-4c95-a3b3-a8a0dc9f68da" providerId="ADAL" clId="{4219D885-C3A3-B246-9809-061715B5E4E6}" dt="2023-12-05T03:29:52.678" v="10007" actId="478"/>
          <ac:spMkLst>
            <pc:docMk/>
            <pc:sldMk cId="280654529" sldId="280"/>
            <ac:spMk id="47" creationId="{F9FF204D-EAA4-AB0A-A375-14F636E97A23}"/>
          </ac:spMkLst>
        </pc:spChg>
        <pc:spChg chg="add del mod">
          <ac:chgData name="Binita Gupta (binitag)" userId="2e1667b5-636b-4c95-a3b3-a8a0dc9f68da" providerId="ADAL" clId="{4219D885-C3A3-B246-9809-061715B5E4E6}" dt="2023-12-05T03:43:01.922" v="10623"/>
          <ac:spMkLst>
            <pc:docMk/>
            <pc:sldMk cId="280654529" sldId="280"/>
            <ac:spMk id="48" creationId="{F28FD296-37F7-91F5-8498-3578B9B5D402}"/>
          </ac:spMkLst>
        </pc:spChg>
        <pc:spChg chg="add del mod">
          <ac:chgData name="Binita Gupta (binitag)" userId="2e1667b5-636b-4c95-a3b3-a8a0dc9f68da" providerId="ADAL" clId="{4219D885-C3A3-B246-9809-061715B5E4E6}" dt="2023-12-05T03:43:01.922" v="10623"/>
          <ac:spMkLst>
            <pc:docMk/>
            <pc:sldMk cId="280654529" sldId="280"/>
            <ac:spMk id="49" creationId="{E27F884E-67F6-9B42-3186-47C309C6FF63}"/>
          </ac:spMkLst>
        </pc:spChg>
        <pc:spChg chg="add del mod">
          <ac:chgData name="Binita Gupta (binitag)" userId="2e1667b5-636b-4c95-a3b3-a8a0dc9f68da" providerId="ADAL" clId="{4219D885-C3A3-B246-9809-061715B5E4E6}" dt="2023-12-05T03:43:01.922" v="10623"/>
          <ac:spMkLst>
            <pc:docMk/>
            <pc:sldMk cId="280654529" sldId="280"/>
            <ac:spMk id="50" creationId="{30620B5A-D05F-8E1E-7E8A-FA166222A10C}"/>
          </ac:spMkLst>
        </pc:spChg>
        <pc:spChg chg="del mod">
          <ac:chgData name="Binita Gupta (binitag)" userId="2e1667b5-636b-4c95-a3b3-a8a0dc9f68da" providerId="ADAL" clId="{4219D885-C3A3-B246-9809-061715B5E4E6}" dt="2023-12-05T03:29:52.678" v="10007" actId="478"/>
          <ac:spMkLst>
            <pc:docMk/>
            <pc:sldMk cId="280654529" sldId="280"/>
            <ac:spMk id="51" creationId="{25F9FDE3-78CE-4D3C-D9B2-A08B3E0D079F}"/>
          </ac:spMkLst>
        </pc:spChg>
        <pc:spChg chg="add del mod">
          <ac:chgData name="Binita Gupta (binitag)" userId="2e1667b5-636b-4c95-a3b3-a8a0dc9f68da" providerId="ADAL" clId="{4219D885-C3A3-B246-9809-061715B5E4E6}" dt="2023-12-05T03:43:01.922" v="10623"/>
          <ac:spMkLst>
            <pc:docMk/>
            <pc:sldMk cId="280654529" sldId="280"/>
            <ac:spMk id="53" creationId="{00EC81F5-5B30-8F4C-4318-9192E3CD4E44}"/>
          </ac:spMkLst>
        </pc:spChg>
        <pc:spChg chg="add del mod">
          <ac:chgData name="Binita Gupta (binitag)" userId="2e1667b5-636b-4c95-a3b3-a8a0dc9f68da" providerId="ADAL" clId="{4219D885-C3A3-B246-9809-061715B5E4E6}" dt="2023-12-05T03:43:01.922" v="10623"/>
          <ac:spMkLst>
            <pc:docMk/>
            <pc:sldMk cId="280654529" sldId="280"/>
            <ac:spMk id="55" creationId="{4D62176C-3EFC-BE7B-1E3C-C7FF30660053}"/>
          </ac:spMkLst>
        </pc:spChg>
        <pc:spChg chg="add del mod">
          <ac:chgData name="Binita Gupta (binitag)" userId="2e1667b5-636b-4c95-a3b3-a8a0dc9f68da" providerId="ADAL" clId="{4219D885-C3A3-B246-9809-061715B5E4E6}" dt="2023-12-05T03:43:01.922" v="10623"/>
          <ac:spMkLst>
            <pc:docMk/>
            <pc:sldMk cId="280654529" sldId="280"/>
            <ac:spMk id="56" creationId="{5E7FA900-B1ED-2075-3DA8-7943F3924FEA}"/>
          </ac:spMkLst>
        </pc:spChg>
        <pc:spChg chg="add del mod">
          <ac:chgData name="Binita Gupta (binitag)" userId="2e1667b5-636b-4c95-a3b3-a8a0dc9f68da" providerId="ADAL" clId="{4219D885-C3A3-B246-9809-061715B5E4E6}" dt="2023-12-05T03:43:01.922" v="10623"/>
          <ac:spMkLst>
            <pc:docMk/>
            <pc:sldMk cId="280654529" sldId="280"/>
            <ac:spMk id="59" creationId="{CA329879-EE4B-CFFA-4D71-C231D5A2F42B}"/>
          </ac:spMkLst>
        </pc:spChg>
        <pc:spChg chg="add del mod">
          <ac:chgData name="Binita Gupta (binitag)" userId="2e1667b5-636b-4c95-a3b3-a8a0dc9f68da" providerId="ADAL" clId="{4219D885-C3A3-B246-9809-061715B5E4E6}" dt="2023-12-05T03:43:01.922" v="10623"/>
          <ac:spMkLst>
            <pc:docMk/>
            <pc:sldMk cId="280654529" sldId="280"/>
            <ac:spMk id="60" creationId="{62A4273D-B755-1B63-035A-ABBE332B80FD}"/>
          </ac:spMkLst>
        </pc:spChg>
        <pc:spChg chg="add del mod">
          <ac:chgData name="Binita Gupta (binitag)" userId="2e1667b5-636b-4c95-a3b3-a8a0dc9f68da" providerId="ADAL" clId="{4219D885-C3A3-B246-9809-061715B5E4E6}" dt="2023-12-05T03:43:01.922" v="10623"/>
          <ac:spMkLst>
            <pc:docMk/>
            <pc:sldMk cId="280654529" sldId="280"/>
            <ac:spMk id="61" creationId="{B7B13618-EFCD-C5AF-3C5B-211FA22AEDE9}"/>
          </ac:spMkLst>
        </pc:spChg>
        <pc:spChg chg="add del mod">
          <ac:chgData name="Binita Gupta (binitag)" userId="2e1667b5-636b-4c95-a3b3-a8a0dc9f68da" providerId="ADAL" clId="{4219D885-C3A3-B246-9809-061715B5E4E6}" dt="2023-12-05T03:43:01.922" v="10623"/>
          <ac:spMkLst>
            <pc:docMk/>
            <pc:sldMk cId="280654529" sldId="280"/>
            <ac:spMk id="62" creationId="{1D24DCEC-8947-B0FD-5584-5D418528DF8F}"/>
          </ac:spMkLst>
        </pc:spChg>
        <pc:spChg chg="del mod">
          <ac:chgData name="Binita Gupta (binitag)" userId="2e1667b5-636b-4c95-a3b3-a8a0dc9f68da" providerId="ADAL" clId="{4219D885-C3A3-B246-9809-061715B5E4E6}" dt="2023-12-05T03:29:52.678" v="10007" actId="478"/>
          <ac:spMkLst>
            <pc:docMk/>
            <pc:sldMk cId="280654529" sldId="280"/>
            <ac:spMk id="63" creationId="{AC2D59B2-75D3-C113-38FB-781DF4ACA387}"/>
          </ac:spMkLst>
        </pc:spChg>
        <pc:spChg chg="add del mod">
          <ac:chgData name="Binita Gupta (binitag)" userId="2e1667b5-636b-4c95-a3b3-a8a0dc9f68da" providerId="ADAL" clId="{4219D885-C3A3-B246-9809-061715B5E4E6}" dt="2023-12-05T03:43:01.922" v="10623"/>
          <ac:spMkLst>
            <pc:docMk/>
            <pc:sldMk cId="280654529" sldId="280"/>
            <ac:spMk id="64" creationId="{37869424-AC2C-3FDC-3C31-113EAAF097F7}"/>
          </ac:spMkLst>
        </pc:spChg>
        <pc:spChg chg="add del mod">
          <ac:chgData name="Binita Gupta (binitag)" userId="2e1667b5-636b-4c95-a3b3-a8a0dc9f68da" providerId="ADAL" clId="{4219D885-C3A3-B246-9809-061715B5E4E6}" dt="2023-12-05T03:43:01.922" v="10623"/>
          <ac:spMkLst>
            <pc:docMk/>
            <pc:sldMk cId="280654529" sldId="280"/>
            <ac:spMk id="65" creationId="{8A9F66C3-8BB9-995C-B8DC-62B122380F82}"/>
          </ac:spMkLst>
        </pc:spChg>
        <pc:spChg chg="add del mod">
          <ac:chgData name="Binita Gupta (binitag)" userId="2e1667b5-636b-4c95-a3b3-a8a0dc9f68da" providerId="ADAL" clId="{4219D885-C3A3-B246-9809-061715B5E4E6}" dt="2023-12-05T03:43:01.922" v="10623"/>
          <ac:spMkLst>
            <pc:docMk/>
            <pc:sldMk cId="280654529" sldId="280"/>
            <ac:spMk id="66" creationId="{6E621C0A-3487-C28E-B2B2-8325F84BA207}"/>
          </ac:spMkLst>
        </pc:spChg>
        <pc:spChg chg="add del mod">
          <ac:chgData name="Binita Gupta (binitag)" userId="2e1667b5-636b-4c95-a3b3-a8a0dc9f68da" providerId="ADAL" clId="{4219D885-C3A3-B246-9809-061715B5E4E6}" dt="2023-12-05T03:43:01.922" v="10623"/>
          <ac:spMkLst>
            <pc:docMk/>
            <pc:sldMk cId="280654529" sldId="280"/>
            <ac:spMk id="67" creationId="{1C876CB7-837B-48D5-9063-029FD431F4BA}"/>
          </ac:spMkLst>
        </pc:spChg>
        <pc:spChg chg="add del mod">
          <ac:chgData name="Binita Gupta (binitag)" userId="2e1667b5-636b-4c95-a3b3-a8a0dc9f68da" providerId="ADAL" clId="{4219D885-C3A3-B246-9809-061715B5E4E6}" dt="2023-12-05T03:43:01.922" v="10623"/>
          <ac:spMkLst>
            <pc:docMk/>
            <pc:sldMk cId="280654529" sldId="280"/>
            <ac:spMk id="71" creationId="{AE221A67-C793-DA13-9BA3-CE81BCE3EFD6}"/>
          </ac:spMkLst>
        </pc:spChg>
        <pc:spChg chg="add del mod">
          <ac:chgData name="Binita Gupta (binitag)" userId="2e1667b5-636b-4c95-a3b3-a8a0dc9f68da" providerId="ADAL" clId="{4219D885-C3A3-B246-9809-061715B5E4E6}" dt="2023-12-05T03:43:01.922" v="10623"/>
          <ac:spMkLst>
            <pc:docMk/>
            <pc:sldMk cId="280654529" sldId="280"/>
            <ac:spMk id="72" creationId="{E6CACFA9-5990-B75D-7B97-37DE5B47036B}"/>
          </ac:spMkLst>
        </pc:spChg>
        <pc:spChg chg="add del mod">
          <ac:chgData name="Binita Gupta (binitag)" userId="2e1667b5-636b-4c95-a3b3-a8a0dc9f68da" providerId="ADAL" clId="{4219D885-C3A3-B246-9809-061715B5E4E6}" dt="2023-12-05T03:43:01.922" v="10623"/>
          <ac:spMkLst>
            <pc:docMk/>
            <pc:sldMk cId="280654529" sldId="280"/>
            <ac:spMk id="73" creationId="{85DD15F2-4829-816E-E2FE-839AB34D6323}"/>
          </ac:spMkLst>
        </pc:spChg>
        <pc:spChg chg="add del mod">
          <ac:chgData name="Binita Gupta (binitag)" userId="2e1667b5-636b-4c95-a3b3-a8a0dc9f68da" providerId="ADAL" clId="{4219D885-C3A3-B246-9809-061715B5E4E6}" dt="2023-12-05T03:43:01.922" v="10623"/>
          <ac:spMkLst>
            <pc:docMk/>
            <pc:sldMk cId="280654529" sldId="280"/>
            <ac:spMk id="76" creationId="{3AFC2FB0-0F1D-8778-4D55-944700FD5C61}"/>
          </ac:spMkLst>
        </pc:spChg>
        <pc:spChg chg="add del mod">
          <ac:chgData name="Binita Gupta (binitag)" userId="2e1667b5-636b-4c95-a3b3-a8a0dc9f68da" providerId="ADAL" clId="{4219D885-C3A3-B246-9809-061715B5E4E6}" dt="2023-12-05T03:43:01.922" v="10623"/>
          <ac:spMkLst>
            <pc:docMk/>
            <pc:sldMk cId="280654529" sldId="280"/>
            <ac:spMk id="77" creationId="{6DE44A84-D1BF-A200-20D5-2CD9E949F0EA}"/>
          </ac:spMkLst>
        </pc:spChg>
        <pc:spChg chg="del mod">
          <ac:chgData name="Binita Gupta (binitag)" userId="2e1667b5-636b-4c95-a3b3-a8a0dc9f68da" providerId="ADAL" clId="{4219D885-C3A3-B246-9809-061715B5E4E6}" dt="2023-12-05T03:29:52.678" v="10007" actId="478"/>
          <ac:spMkLst>
            <pc:docMk/>
            <pc:sldMk cId="280654529" sldId="280"/>
            <ac:spMk id="79" creationId="{AECF8823-2526-1E52-20BC-9245044E8BCE}"/>
          </ac:spMkLst>
        </pc:spChg>
        <pc:spChg chg="del mod">
          <ac:chgData name="Binita Gupta (binitag)" userId="2e1667b5-636b-4c95-a3b3-a8a0dc9f68da" providerId="ADAL" clId="{4219D885-C3A3-B246-9809-061715B5E4E6}" dt="2023-12-05T03:29:52.678" v="10007" actId="478"/>
          <ac:spMkLst>
            <pc:docMk/>
            <pc:sldMk cId="280654529" sldId="280"/>
            <ac:spMk id="80" creationId="{70B9A0D3-2E49-0646-17B0-F179F3269053}"/>
          </ac:spMkLst>
        </pc:spChg>
        <pc:spChg chg="del mod">
          <ac:chgData name="Binita Gupta (binitag)" userId="2e1667b5-636b-4c95-a3b3-a8a0dc9f68da" providerId="ADAL" clId="{4219D885-C3A3-B246-9809-061715B5E4E6}" dt="2023-12-05T03:29:52.678" v="10007" actId="478"/>
          <ac:spMkLst>
            <pc:docMk/>
            <pc:sldMk cId="280654529" sldId="280"/>
            <ac:spMk id="82" creationId="{C7DAAF49-6918-C2BC-6BD6-8BD2A0562494}"/>
          </ac:spMkLst>
        </pc:spChg>
        <pc:spChg chg="add del mod">
          <ac:chgData name="Binita Gupta (binitag)" userId="2e1667b5-636b-4c95-a3b3-a8a0dc9f68da" providerId="ADAL" clId="{4219D885-C3A3-B246-9809-061715B5E4E6}" dt="2023-12-05T03:43:01.922" v="10623"/>
          <ac:spMkLst>
            <pc:docMk/>
            <pc:sldMk cId="280654529" sldId="280"/>
            <ac:spMk id="84" creationId="{4BB034AF-4467-0306-4B42-A86FE9154FBC}"/>
          </ac:spMkLst>
        </pc:spChg>
        <pc:spChg chg="add del mod">
          <ac:chgData name="Binita Gupta (binitag)" userId="2e1667b5-636b-4c95-a3b3-a8a0dc9f68da" providerId="ADAL" clId="{4219D885-C3A3-B246-9809-061715B5E4E6}" dt="2023-12-05T03:43:01.922" v="10623"/>
          <ac:spMkLst>
            <pc:docMk/>
            <pc:sldMk cId="280654529" sldId="280"/>
            <ac:spMk id="87" creationId="{47A06838-39C3-0D4A-8E67-CAE0EB7B4026}"/>
          </ac:spMkLst>
        </pc:spChg>
        <pc:spChg chg="add del mod">
          <ac:chgData name="Binita Gupta (binitag)" userId="2e1667b5-636b-4c95-a3b3-a8a0dc9f68da" providerId="ADAL" clId="{4219D885-C3A3-B246-9809-061715B5E4E6}" dt="2023-12-05T03:43:01.922" v="10623"/>
          <ac:spMkLst>
            <pc:docMk/>
            <pc:sldMk cId="280654529" sldId="280"/>
            <ac:spMk id="88" creationId="{4D423861-D223-424A-B875-B7853233538C}"/>
          </ac:spMkLst>
        </pc:spChg>
        <pc:spChg chg="add del mod">
          <ac:chgData name="Binita Gupta (binitag)" userId="2e1667b5-636b-4c95-a3b3-a8a0dc9f68da" providerId="ADAL" clId="{4219D885-C3A3-B246-9809-061715B5E4E6}" dt="2023-12-05T03:43:01.922" v="10623"/>
          <ac:spMkLst>
            <pc:docMk/>
            <pc:sldMk cId="280654529" sldId="280"/>
            <ac:spMk id="90" creationId="{7D484D5C-6D50-E160-4FC6-9FCE7D0DCF78}"/>
          </ac:spMkLst>
        </pc:spChg>
        <pc:spChg chg="add del mod">
          <ac:chgData name="Binita Gupta (binitag)" userId="2e1667b5-636b-4c95-a3b3-a8a0dc9f68da" providerId="ADAL" clId="{4219D885-C3A3-B246-9809-061715B5E4E6}" dt="2023-12-05T03:43:01.922" v="10623"/>
          <ac:spMkLst>
            <pc:docMk/>
            <pc:sldMk cId="280654529" sldId="280"/>
            <ac:spMk id="91" creationId="{3A08A0EC-6C1B-0C66-4EE3-2D382E4F2209}"/>
          </ac:spMkLst>
        </pc:spChg>
        <pc:spChg chg="add del mod">
          <ac:chgData name="Binita Gupta (binitag)" userId="2e1667b5-636b-4c95-a3b3-a8a0dc9f68da" providerId="ADAL" clId="{4219D885-C3A3-B246-9809-061715B5E4E6}" dt="2023-12-05T03:43:01.922" v="10623"/>
          <ac:spMkLst>
            <pc:docMk/>
            <pc:sldMk cId="280654529" sldId="280"/>
            <ac:spMk id="93" creationId="{E271064B-98A0-9F3E-DC93-12906034149F}"/>
          </ac:spMkLst>
        </pc:spChg>
        <pc:spChg chg="add del mod">
          <ac:chgData name="Binita Gupta (binitag)" userId="2e1667b5-636b-4c95-a3b3-a8a0dc9f68da" providerId="ADAL" clId="{4219D885-C3A3-B246-9809-061715B5E4E6}" dt="2023-12-05T03:43:01.922" v="10623"/>
          <ac:spMkLst>
            <pc:docMk/>
            <pc:sldMk cId="280654529" sldId="280"/>
            <ac:spMk id="94" creationId="{2485AC15-69FD-1C44-5F5C-FF6A9E11E1C7}"/>
          </ac:spMkLst>
        </pc:spChg>
        <pc:spChg chg="add del mod">
          <ac:chgData name="Binita Gupta (binitag)" userId="2e1667b5-636b-4c95-a3b3-a8a0dc9f68da" providerId="ADAL" clId="{4219D885-C3A3-B246-9809-061715B5E4E6}" dt="2023-12-05T03:43:01.922" v="10623"/>
          <ac:spMkLst>
            <pc:docMk/>
            <pc:sldMk cId="280654529" sldId="280"/>
            <ac:spMk id="95" creationId="{C6D359FA-688A-8E38-0BB8-645194E195A9}"/>
          </ac:spMkLst>
        </pc:spChg>
        <pc:spChg chg="add del mod">
          <ac:chgData name="Binita Gupta (binitag)" userId="2e1667b5-636b-4c95-a3b3-a8a0dc9f68da" providerId="ADAL" clId="{4219D885-C3A3-B246-9809-061715B5E4E6}" dt="2023-12-05T03:43:01.922" v="10623"/>
          <ac:spMkLst>
            <pc:docMk/>
            <pc:sldMk cId="280654529" sldId="280"/>
            <ac:spMk id="97" creationId="{124F44AB-3FB3-89CE-7990-B9C51B06D754}"/>
          </ac:spMkLst>
        </pc:spChg>
        <pc:picChg chg="add del mod">
          <ac:chgData name="Binita Gupta (binitag)" userId="2e1667b5-636b-4c95-a3b3-a8a0dc9f68da" providerId="ADAL" clId="{4219D885-C3A3-B246-9809-061715B5E4E6}" dt="2023-12-05T03:37:08.738" v="10556" actId="478"/>
          <ac:picMkLst>
            <pc:docMk/>
            <pc:sldMk cId="280654529" sldId="280"/>
            <ac:picMk id="11" creationId="{EC59E099-6368-C99A-9C25-BEA911B1541B}"/>
          </ac:picMkLst>
        </pc:picChg>
        <pc:picChg chg="add del mod">
          <ac:chgData name="Binita Gupta (binitag)" userId="2e1667b5-636b-4c95-a3b3-a8a0dc9f68da" providerId="ADAL" clId="{4219D885-C3A3-B246-9809-061715B5E4E6}" dt="2023-12-05T03:42:49.767" v="10621" actId="478"/>
          <ac:picMkLst>
            <pc:docMk/>
            <pc:sldMk cId="280654529" sldId="280"/>
            <ac:picMk id="32" creationId="{5542E113-42B6-30B1-9C14-7B72964FBA33}"/>
          </ac:picMkLst>
        </pc:picChg>
        <pc:picChg chg="add del mod">
          <ac:chgData name="Binita Gupta (binitag)" userId="2e1667b5-636b-4c95-a3b3-a8a0dc9f68da" providerId="ADAL" clId="{4219D885-C3A3-B246-9809-061715B5E4E6}" dt="2023-12-05T03:43:56.695" v="10636" actId="478"/>
          <ac:picMkLst>
            <pc:docMk/>
            <pc:sldMk cId="280654529" sldId="280"/>
            <ac:picMk id="101" creationId="{5FD9C552-2265-2E1F-FBB9-B344CC4DA927}"/>
          </ac:picMkLst>
        </pc:picChg>
        <pc:picChg chg="add del mod">
          <ac:chgData name="Binita Gupta (binitag)" userId="2e1667b5-636b-4c95-a3b3-a8a0dc9f68da" providerId="ADAL" clId="{4219D885-C3A3-B246-9809-061715B5E4E6}" dt="2023-12-05T17:30:36.440" v="15516" actId="478"/>
          <ac:picMkLst>
            <pc:docMk/>
            <pc:sldMk cId="280654529" sldId="280"/>
            <ac:picMk id="102" creationId="{3BDF9189-BB18-765D-309A-9038F921A935}"/>
          </ac:picMkLst>
        </pc:picChg>
        <pc:picChg chg="add mod">
          <ac:chgData name="Binita Gupta (binitag)" userId="2e1667b5-636b-4c95-a3b3-a8a0dc9f68da" providerId="ADAL" clId="{4219D885-C3A3-B246-9809-061715B5E4E6}" dt="2023-12-13T22:38:05.596" v="22059" actId="1076"/>
          <ac:picMkLst>
            <pc:docMk/>
            <pc:sldMk cId="280654529" sldId="280"/>
            <ac:picMk id="103" creationId="{8896E40C-1443-2318-1C98-976CABDD6BC1}"/>
          </ac:picMkLst>
        </pc:picChg>
        <pc:cxnChg chg="del mod">
          <ac:chgData name="Binita Gupta (binitag)" userId="2e1667b5-636b-4c95-a3b3-a8a0dc9f68da" providerId="ADAL" clId="{4219D885-C3A3-B246-9809-061715B5E4E6}" dt="2023-12-05T03:29:52.678" v="10007" actId="478"/>
          <ac:cxnSpMkLst>
            <pc:docMk/>
            <pc:sldMk cId="280654529" sldId="280"/>
            <ac:cxnSpMk id="12" creationId="{F78C80BC-CEB0-CD73-BCC3-B98DC2D54697}"/>
          </ac:cxnSpMkLst>
        </pc:cxnChg>
        <pc:cxnChg chg="del mod">
          <ac:chgData name="Binita Gupta (binitag)" userId="2e1667b5-636b-4c95-a3b3-a8a0dc9f68da" providerId="ADAL" clId="{4219D885-C3A3-B246-9809-061715B5E4E6}" dt="2023-12-05T03:29:52.678" v="10007" actId="478"/>
          <ac:cxnSpMkLst>
            <pc:docMk/>
            <pc:sldMk cId="280654529" sldId="280"/>
            <ac:cxnSpMk id="33" creationId="{C212FDC7-47C3-0BAE-8AB8-1CB923DEBA43}"/>
          </ac:cxnSpMkLst>
        </pc:cxnChg>
        <pc:cxnChg chg="del mod">
          <ac:chgData name="Binita Gupta (binitag)" userId="2e1667b5-636b-4c95-a3b3-a8a0dc9f68da" providerId="ADAL" clId="{4219D885-C3A3-B246-9809-061715B5E4E6}" dt="2023-12-05T03:29:52.678" v="10007" actId="478"/>
          <ac:cxnSpMkLst>
            <pc:docMk/>
            <pc:sldMk cId="280654529" sldId="280"/>
            <ac:cxnSpMk id="34" creationId="{009B25CC-BCE7-1911-797F-20657D885E16}"/>
          </ac:cxnSpMkLst>
        </pc:cxnChg>
        <pc:cxnChg chg="del mod">
          <ac:chgData name="Binita Gupta (binitag)" userId="2e1667b5-636b-4c95-a3b3-a8a0dc9f68da" providerId="ADAL" clId="{4219D885-C3A3-B246-9809-061715B5E4E6}" dt="2023-12-05T03:29:52.678" v="10007" actId="478"/>
          <ac:cxnSpMkLst>
            <pc:docMk/>
            <pc:sldMk cId="280654529" sldId="280"/>
            <ac:cxnSpMk id="35" creationId="{A66EBE32-3FC1-C940-1166-68EC2283CC93}"/>
          </ac:cxnSpMkLst>
        </pc:cxnChg>
        <pc:cxnChg chg="del mod">
          <ac:chgData name="Binita Gupta (binitag)" userId="2e1667b5-636b-4c95-a3b3-a8a0dc9f68da" providerId="ADAL" clId="{4219D885-C3A3-B246-9809-061715B5E4E6}" dt="2023-12-05T03:29:52.678" v="10007" actId="478"/>
          <ac:cxnSpMkLst>
            <pc:docMk/>
            <pc:sldMk cId="280654529" sldId="280"/>
            <ac:cxnSpMk id="37" creationId="{A47EC210-DE72-737E-9397-F9115026688F}"/>
          </ac:cxnSpMkLst>
        </pc:cxnChg>
        <pc:cxnChg chg="del mod">
          <ac:chgData name="Binita Gupta (binitag)" userId="2e1667b5-636b-4c95-a3b3-a8a0dc9f68da" providerId="ADAL" clId="{4219D885-C3A3-B246-9809-061715B5E4E6}" dt="2023-12-05T03:29:52.678" v="10007" actId="478"/>
          <ac:cxnSpMkLst>
            <pc:docMk/>
            <pc:sldMk cId="280654529" sldId="280"/>
            <ac:cxnSpMk id="39" creationId="{7191A5C7-58A4-0D5E-D3EE-DF6F27949637}"/>
          </ac:cxnSpMkLst>
        </pc:cxnChg>
        <pc:cxnChg chg="del mod">
          <ac:chgData name="Binita Gupta (binitag)" userId="2e1667b5-636b-4c95-a3b3-a8a0dc9f68da" providerId="ADAL" clId="{4219D885-C3A3-B246-9809-061715B5E4E6}" dt="2023-12-05T03:29:52.678" v="10007" actId="478"/>
          <ac:cxnSpMkLst>
            <pc:docMk/>
            <pc:sldMk cId="280654529" sldId="280"/>
            <ac:cxnSpMk id="52" creationId="{9B0AF17C-A2C9-C2C1-F6CE-15380BFCA2D4}"/>
          </ac:cxnSpMkLst>
        </pc:cxnChg>
        <pc:cxnChg chg="del mod">
          <ac:chgData name="Binita Gupta (binitag)" userId="2e1667b5-636b-4c95-a3b3-a8a0dc9f68da" providerId="ADAL" clId="{4219D885-C3A3-B246-9809-061715B5E4E6}" dt="2023-12-05T03:29:52.678" v="10007" actId="478"/>
          <ac:cxnSpMkLst>
            <pc:docMk/>
            <pc:sldMk cId="280654529" sldId="280"/>
            <ac:cxnSpMk id="54" creationId="{065A633C-02E2-29A3-2B6C-C8A4F1E6C7C4}"/>
          </ac:cxnSpMkLst>
        </pc:cxnChg>
        <pc:cxnChg chg="del mod">
          <ac:chgData name="Binita Gupta (binitag)" userId="2e1667b5-636b-4c95-a3b3-a8a0dc9f68da" providerId="ADAL" clId="{4219D885-C3A3-B246-9809-061715B5E4E6}" dt="2023-12-05T03:29:52.678" v="10007" actId="478"/>
          <ac:cxnSpMkLst>
            <pc:docMk/>
            <pc:sldMk cId="280654529" sldId="280"/>
            <ac:cxnSpMk id="57" creationId="{B212E863-725A-925E-9AF3-A783C9FD44BF}"/>
          </ac:cxnSpMkLst>
        </pc:cxnChg>
        <pc:cxnChg chg="del mod">
          <ac:chgData name="Binita Gupta (binitag)" userId="2e1667b5-636b-4c95-a3b3-a8a0dc9f68da" providerId="ADAL" clId="{4219D885-C3A3-B246-9809-061715B5E4E6}" dt="2023-12-05T03:29:52.678" v="10007" actId="478"/>
          <ac:cxnSpMkLst>
            <pc:docMk/>
            <pc:sldMk cId="280654529" sldId="280"/>
            <ac:cxnSpMk id="58" creationId="{8260DC68-2519-8E91-C8FA-17A61083FF73}"/>
          </ac:cxnSpMkLst>
        </pc:cxnChg>
        <pc:cxnChg chg="add del mod">
          <ac:chgData name="Binita Gupta (binitag)" userId="2e1667b5-636b-4c95-a3b3-a8a0dc9f68da" providerId="ADAL" clId="{4219D885-C3A3-B246-9809-061715B5E4E6}" dt="2023-12-05T03:43:01.922" v="10623"/>
          <ac:cxnSpMkLst>
            <pc:docMk/>
            <pc:sldMk cId="280654529" sldId="280"/>
            <ac:cxnSpMk id="68" creationId="{D438A0A3-4345-DE15-EF73-2EE78E584786}"/>
          </ac:cxnSpMkLst>
        </pc:cxnChg>
        <pc:cxnChg chg="add del mod">
          <ac:chgData name="Binita Gupta (binitag)" userId="2e1667b5-636b-4c95-a3b3-a8a0dc9f68da" providerId="ADAL" clId="{4219D885-C3A3-B246-9809-061715B5E4E6}" dt="2023-12-05T03:43:01.922" v="10623"/>
          <ac:cxnSpMkLst>
            <pc:docMk/>
            <pc:sldMk cId="280654529" sldId="280"/>
            <ac:cxnSpMk id="69" creationId="{0CA3174E-553F-3C2F-F67E-182663D78008}"/>
          </ac:cxnSpMkLst>
        </pc:cxnChg>
        <pc:cxnChg chg="add del mod">
          <ac:chgData name="Binita Gupta (binitag)" userId="2e1667b5-636b-4c95-a3b3-a8a0dc9f68da" providerId="ADAL" clId="{4219D885-C3A3-B246-9809-061715B5E4E6}" dt="2023-12-05T03:43:01.922" v="10623"/>
          <ac:cxnSpMkLst>
            <pc:docMk/>
            <pc:sldMk cId="280654529" sldId="280"/>
            <ac:cxnSpMk id="70" creationId="{8DE950A7-E2BC-9CDA-C5ED-BB5EDFB0F914}"/>
          </ac:cxnSpMkLst>
        </pc:cxnChg>
        <pc:cxnChg chg="del mod">
          <ac:chgData name="Binita Gupta (binitag)" userId="2e1667b5-636b-4c95-a3b3-a8a0dc9f68da" providerId="ADAL" clId="{4219D885-C3A3-B246-9809-061715B5E4E6}" dt="2023-12-05T03:29:52.678" v="10007" actId="478"/>
          <ac:cxnSpMkLst>
            <pc:docMk/>
            <pc:sldMk cId="280654529" sldId="280"/>
            <ac:cxnSpMk id="74" creationId="{D21B1AF2-FC71-D79E-EB24-615308F4726E}"/>
          </ac:cxnSpMkLst>
        </pc:cxnChg>
        <pc:cxnChg chg="del mod">
          <ac:chgData name="Binita Gupta (binitag)" userId="2e1667b5-636b-4c95-a3b3-a8a0dc9f68da" providerId="ADAL" clId="{4219D885-C3A3-B246-9809-061715B5E4E6}" dt="2023-12-05T03:29:52.678" v="10007" actId="478"/>
          <ac:cxnSpMkLst>
            <pc:docMk/>
            <pc:sldMk cId="280654529" sldId="280"/>
            <ac:cxnSpMk id="75" creationId="{BEA719EF-981E-5B2F-5925-5E04CB88C42D}"/>
          </ac:cxnSpMkLst>
        </pc:cxnChg>
        <pc:cxnChg chg="add del mod">
          <ac:chgData name="Binita Gupta (binitag)" userId="2e1667b5-636b-4c95-a3b3-a8a0dc9f68da" providerId="ADAL" clId="{4219D885-C3A3-B246-9809-061715B5E4E6}" dt="2023-12-05T03:43:01.922" v="10623"/>
          <ac:cxnSpMkLst>
            <pc:docMk/>
            <pc:sldMk cId="280654529" sldId="280"/>
            <ac:cxnSpMk id="78" creationId="{5BFC1576-B2F1-9D3D-D7CE-C297EFB4D401}"/>
          </ac:cxnSpMkLst>
        </pc:cxnChg>
        <pc:cxnChg chg="del mod">
          <ac:chgData name="Binita Gupta (binitag)" userId="2e1667b5-636b-4c95-a3b3-a8a0dc9f68da" providerId="ADAL" clId="{4219D885-C3A3-B246-9809-061715B5E4E6}" dt="2023-12-05T03:29:52.678" v="10007" actId="478"/>
          <ac:cxnSpMkLst>
            <pc:docMk/>
            <pc:sldMk cId="280654529" sldId="280"/>
            <ac:cxnSpMk id="81" creationId="{2C175393-A5B1-2959-204A-25E0ED377982}"/>
          </ac:cxnSpMkLst>
        </pc:cxnChg>
        <pc:cxnChg chg="add del mod">
          <ac:chgData name="Binita Gupta (binitag)" userId="2e1667b5-636b-4c95-a3b3-a8a0dc9f68da" providerId="ADAL" clId="{4219D885-C3A3-B246-9809-061715B5E4E6}" dt="2023-12-05T03:43:01.922" v="10623"/>
          <ac:cxnSpMkLst>
            <pc:docMk/>
            <pc:sldMk cId="280654529" sldId="280"/>
            <ac:cxnSpMk id="83" creationId="{461AE847-6F81-EE79-A4FE-ACCE88051E38}"/>
          </ac:cxnSpMkLst>
        </pc:cxnChg>
        <pc:cxnChg chg="add del mod">
          <ac:chgData name="Binita Gupta (binitag)" userId="2e1667b5-636b-4c95-a3b3-a8a0dc9f68da" providerId="ADAL" clId="{4219D885-C3A3-B246-9809-061715B5E4E6}" dt="2023-12-05T03:43:01.922" v="10623"/>
          <ac:cxnSpMkLst>
            <pc:docMk/>
            <pc:sldMk cId="280654529" sldId="280"/>
            <ac:cxnSpMk id="85" creationId="{2C11FDCC-1600-F072-0A35-ED72CE3D5A3D}"/>
          </ac:cxnSpMkLst>
        </pc:cxnChg>
        <pc:cxnChg chg="add del mod">
          <ac:chgData name="Binita Gupta (binitag)" userId="2e1667b5-636b-4c95-a3b3-a8a0dc9f68da" providerId="ADAL" clId="{4219D885-C3A3-B246-9809-061715B5E4E6}" dt="2023-12-05T03:43:01.922" v="10623"/>
          <ac:cxnSpMkLst>
            <pc:docMk/>
            <pc:sldMk cId="280654529" sldId="280"/>
            <ac:cxnSpMk id="86" creationId="{07805A8C-98C8-E97D-5CBB-EE7E16359525}"/>
          </ac:cxnSpMkLst>
        </pc:cxnChg>
        <pc:cxnChg chg="add del mod">
          <ac:chgData name="Binita Gupta (binitag)" userId="2e1667b5-636b-4c95-a3b3-a8a0dc9f68da" providerId="ADAL" clId="{4219D885-C3A3-B246-9809-061715B5E4E6}" dt="2023-12-05T03:43:01.922" v="10623"/>
          <ac:cxnSpMkLst>
            <pc:docMk/>
            <pc:sldMk cId="280654529" sldId="280"/>
            <ac:cxnSpMk id="89" creationId="{1EF1467C-5AC6-25BC-20E3-24180877729C}"/>
          </ac:cxnSpMkLst>
        </pc:cxnChg>
        <pc:cxnChg chg="add del mod">
          <ac:chgData name="Binita Gupta (binitag)" userId="2e1667b5-636b-4c95-a3b3-a8a0dc9f68da" providerId="ADAL" clId="{4219D885-C3A3-B246-9809-061715B5E4E6}" dt="2023-12-05T03:43:01.922" v="10623"/>
          <ac:cxnSpMkLst>
            <pc:docMk/>
            <pc:sldMk cId="280654529" sldId="280"/>
            <ac:cxnSpMk id="92" creationId="{7858C6A8-5779-24B8-7205-F11D5F646D5A}"/>
          </ac:cxnSpMkLst>
        </pc:cxnChg>
        <pc:cxnChg chg="add del mod">
          <ac:chgData name="Binita Gupta (binitag)" userId="2e1667b5-636b-4c95-a3b3-a8a0dc9f68da" providerId="ADAL" clId="{4219D885-C3A3-B246-9809-061715B5E4E6}" dt="2023-12-05T03:43:01.922" v="10623"/>
          <ac:cxnSpMkLst>
            <pc:docMk/>
            <pc:sldMk cId="280654529" sldId="280"/>
            <ac:cxnSpMk id="96" creationId="{887321F0-6F3F-CFC7-BCC9-924782C0E49E}"/>
          </ac:cxnSpMkLst>
        </pc:cxnChg>
        <pc:cxnChg chg="add del mod">
          <ac:chgData name="Binita Gupta (binitag)" userId="2e1667b5-636b-4c95-a3b3-a8a0dc9f68da" providerId="ADAL" clId="{4219D885-C3A3-B246-9809-061715B5E4E6}" dt="2023-12-05T03:43:01.922" v="10623"/>
          <ac:cxnSpMkLst>
            <pc:docMk/>
            <pc:sldMk cId="280654529" sldId="280"/>
            <ac:cxnSpMk id="98" creationId="{931FEC53-3F79-5C4E-232D-E311C229B2A2}"/>
          </ac:cxnSpMkLst>
        </pc:cxnChg>
        <pc:cxnChg chg="add del mod">
          <ac:chgData name="Binita Gupta (binitag)" userId="2e1667b5-636b-4c95-a3b3-a8a0dc9f68da" providerId="ADAL" clId="{4219D885-C3A3-B246-9809-061715B5E4E6}" dt="2023-12-05T03:43:01.922" v="10623"/>
          <ac:cxnSpMkLst>
            <pc:docMk/>
            <pc:sldMk cId="280654529" sldId="280"/>
            <ac:cxnSpMk id="99" creationId="{AA79EB9B-0E9C-6847-F22B-682388C17ED3}"/>
          </ac:cxnSpMkLst>
        </pc:cxnChg>
        <pc:cxnChg chg="add del mod">
          <ac:chgData name="Binita Gupta (binitag)" userId="2e1667b5-636b-4c95-a3b3-a8a0dc9f68da" providerId="ADAL" clId="{4219D885-C3A3-B246-9809-061715B5E4E6}" dt="2023-12-05T03:43:01.922" v="10623"/>
          <ac:cxnSpMkLst>
            <pc:docMk/>
            <pc:sldMk cId="280654529" sldId="280"/>
            <ac:cxnSpMk id="100" creationId="{17C3B5DD-DD33-42D5-E032-88D896942F8B}"/>
          </ac:cxnSpMkLst>
        </pc:cxnChg>
      </pc:sldChg>
      <pc:sldChg chg="add del">
        <pc:chgData name="Binita Gupta (binitag)" userId="2e1667b5-636b-4c95-a3b3-a8a0dc9f68da" providerId="ADAL" clId="{4219D885-C3A3-B246-9809-061715B5E4E6}" dt="2023-12-05T20:51:39.691" v="18241" actId="2696"/>
        <pc:sldMkLst>
          <pc:docMk/>
          <pc:sldMk cId="436142950" sldId="281"/>
        </pc:sldMkLst>
      </pc:sldChg>
      <pc:sldChg chg="modSp add mod ord">
        <pc:chgData name="Binita Gupta (binitag)" userId="2e1667b5-636b-4c95-a3b3-a8a0dc9f68da" providerId="ADAL" clId="{4219D885-C3A3-B246-9809-061715B5E4E6}" dt="2023-12-13T22:39:11.812" v="22102" actId="20577"/>
        <pc:sldMkLst>
          <pc:docMk/>
          <pc:sldMk cId="1899805933" sldId="282"/>
        </pc:sldMkLst>
        <pc:spChg chg="mod">
          <ac:chgData name="Binita Gupta (binitag)" userId="2e1667b5-636b-4c95-a3b3-a8a0dc9f68da" providerId="ADAL" clId="{4219D885-C3A3-B246-9809-061715B5E4E6}" dt="2023-12-05T18:54:54.856" v="18135" actId="20577"/>
          <ac:spMkLst>
            <pc:docMk/>
            <pc:sldMk cId="1899805933" sldId="282"/>
            <ac:spMk id="4097" creationId="{00000000-0000-0000-0000-000000000000}"/>
          </ac:spMkLst>
        </pc:spChg>
        <pc:spChg chg="mod">
          <ac:chgData name="Binita Gupta (binitag)" userId="2e1667b5-636b-4c95-a3b3-a8a0dc9f68da" providerId="ADAL" clId="{4219D885-C3A3-B246-9809-061715B5E4E6}" dt="2023-12-13T22:39:11.812" v="22102" actId="20577"/>
          <ac:spMkLst>
            <pc:docMk/>
            <pc:sldMk cId="1899805933" sldId="282"/>
            <ac:spMk id="4098" creationId="{00000000-0000-0000-0000-000000000000}"/>
          </ac:spMkLst>
        </pc:spChg>
      </pc:sldChg>
      <pc:sldChg chg="modSp add mod">
        <pc:chgData name="Binita Gupta (binitag)" userId="2e1667b5-636b-4c95-a3b3-a8a0dc9f68da" providerId="ADAL" clId="{4219D885-C3A3-B246-9809-061715B5E4E6}" dt="2023-12-15T06:48:47.555" v="23495" actId="20577"/>
        <pc:sldMkLst>
          <pc:docMk/>
          <pc:sldMk cId="1300546902" sldId="283"/>
        </pc:sldMkLst>
        <pc:spChg chg="mod">
          <ac:chgData name="Binita Gupta (binitag)" userId="2e1667b5-636b-4c95-a3b3-a8a0dc9f68da" providerId="ADAL" clId="{4219D885-C3A3-B246-9809-061715B5E4E6}" dt="2023-12-05T18:55:19.249" v="18145" actId="20577"/>
          <ac:spMkLst>
            <pc:docMk/>
            <pc:sldMk cId="1300546902" sldId="283"/>
            <ac:spMk id="4097" creationId="{00000000-0000-0000-0000-000000000000}"/>
          </ac:spMkLst>
        </pc:spChg>
        <pc:spChg chg="mod">
          <ac:chgData name="Binita Gupta (binitag)" userId="2e1667b5-636b-4c95-a3b3-a8a0dc9f68da" providerId="ADAL" clId="{4219D885-C3A3-B246-9809-061715B5E4E6}" dt="2023-12-15T06:48:47.555" v="23495" actId="20577"/>
          <ac:spMkLst>
            <pc:docMk/>
            <pc:sldMk cId="1300546902" sldId="283"/>
            <ac:spMk id="4098" creationId="{00000000-0000-0000-0000-000000000000}"/>
          </ac:spMkLst>
        </pc:spChg>
      </pc:sldChg>
      <pc:sldChg chg="addSp delSp modSp new mod modClrScheme chgLayout">
        <pc:chgData name="Binita Gupta (binitag)" userId="2e1667b5-636b-4c95-a3b3-a8a0dc9f68da" providerId="ADAL" clId="{4219D885-C3A3-B246-9809-061715B5E4E6}" dt="2023-12-14T08:45:34.161" v="23472" actId="14100"/>
        <pc:sldMkLst>
          <pc:docMk/>
          <pc:sldMk cId="2526981430" sldId="284"/>
        </pc:sldMkLst>
        <pc:spChg chg="mod">
          <ac:chgData name="Binita Gupta (binitag)" userId="2e1667b5-636b-4c95-a3b3-a8a0dc9f68da" providerId="ADAL" clId="{4219D885-C3A3-B246-9809-061715B5E4E6}" dt="2023-12-14T08:32:47.909" v="22120" actId="120"/>
          <ac:spMkLst>
            <pc:docMk/>
            <pc:sldMk cId="2526981430" sldId="284"/>
            <ac:spMk id="2" creationId="{27B2087D-0A6E-C019-4271-78E632268575}"/>
          </ac:spMkLst>
        </pc:spChg>
        <pc:spChg chg="add del">
          <ac:chgData name="Binita Gupta (binitag)" userId="2e1667b5-636b-4c95-a3b3-a8a0dc9f68da" providerId="ADAL" clId="{4219D885-C3A3-B246-9809-061715B5E4E6}" dt="2023-12-05T20:39:09.811" v="18173" actId="26606"/>
          <ac:spMkLst>
            <pc:docMk/>
            <pc:sldMk cId="2526981430" sldId="284"/>
            <ac:spMk id="3" creationId="{4AD6D142-1C2D-0A32-EC71-9CF763D72457}"/>
          </ac:spMkLst>
        </pc:spChg>
        <pc:spChg chg="add mod">
          <ac:chgData name="Binita Gupta (binitag)" userId="2e1667b5-636b-4c95-a3b3-a8a0dc9f68da" providerId="ADAL" clId="{4219D885-C3A3-B246-9809-061715B5E4E6}" dt="2023-12-14T08:45:34.161" v="23472" actId="14100"/>
          <ac:spMkLst>
            <pc:docMk/>
            <pc:sldMk cId="2526981430" sldId="284"/>
            <ac:spMk id="3" creationId="{5000CBDF-4D1B-2FE9-1ED7-CAD99530F945}"/>
          </ac:spMkLst>
        </pc:spChg>
        <pc:spChg chg="mod ord">
          <ac:chgData name="Binita Gupta (binitag)" userId="2e1667b5-636b-4c95-a3b3-a8a0dc9f68da" providerId="ADAL" clId="{4219D885-C3A3-B246-9809-061715B5E4E6}" dt="2023-12-14T08:32:12.550" v="22105" actId="26606"/>
          <ac:spMkLst>
            <pc:docMk/>
            <pc:sldMk cId="2526981430" sldId="284"/>
            <ac:spMk id="4" creationId="{FF0C016F-7FE1-F97A-FD85-0BA343643E39}"/>
          </ac:spMkLst>
        </pc:spChg>
        <pc:spChg chg="mod ord">
          <ac:chgData name="Binita Gupta (binitag)" userId="2e1667b5-636b-4c95-a3b3-a8a0dc9f68da" providerId="ADAL" clId="{4219D885-C3A3-B246-9809-061715B5E4E6}" dt="2023-12-14T08:32:12.550" v="22105" actId="26606"/>
          <ac:spMkLst>
            <pc:docMk/>
            <pc:sldMk cId="2526981430" sldId="284"/>
            <ac:spMk id="5" creationId="{E32EB053-F915-009B-C175-82274A7BB6E8}"/>
          </ac:spMkLst>
        </pc:spChg>
        <pc:spChg chg="mod ord">
          <ac:chgData name="Binita Gupta (binitag)" userId="2e1667b5-636b-4c95-a3b3-a8a0dc9f68da" providerId="ADAL" clId="{4219D885-C3A3-B246-9809-061715B5E4E6}" dt="2023-12-14T08:32:12.550" v="22105" actId="26606"/>
          <ac:spMkLst>
            <pc:docMk/>
            <pc:sldMk cId="2526981430" sldId="284"/>
            <ac:spMk id="6" creationId="{5092E549-D332-E1D5-8F11-78CC67EFEFC6}"/>
          </ac:spMkLst>
        </pc:spChg>
        <pc:spChg chg="add del">
          <ac:chgData name="Binita Gupta (binitag)" userId="2e1667b5-636b-4c95-a3b3-a8a0dc9f68da" providerId="ADAL" clId="{4219D885-C3A3-B246-9809-061715B5E4E6}" dt="2023-12-05T20:41:24.174" v="18206" actId="22"/>
          <ac:spMkLst>
            <pc:docMk/>
            <pc:sldMk cId="2526981430" sldId="284"/>
            <ac:spMk id="8" creationId="{13711318-85A6-DC5C-403C-2A086EDF1BAC}"/>
          </ac:spMkLst>
        </pc:spChg>
        <pc:spChg chg="add del mod">
          <ac:chgData name="Binita Gupta (binitag)" userId="2e1667b5-636b-4c95-a3b3-a8a0dc9f68da" providerId="ADAL" clId="{4219D885-C3A3-B246-9809-061715B5E4E6}" dt="2023-12-13T20:34:25.092" v="21192" actId="478"/>
          <ac:spMkLst>
            <pc:docMk/>
            <pc:sldMk cId="2526981430" sldId="284"/>
            <ac:spMk id="12" creationId="{2B3AD352-169E-2D51-308F-C2F69172DD12}"/>
          </ac:spMkLst>
        </pc:spChg>
        <pc:spChg chg="add del mod">
          <ac:chgData name="Binita Gupta (binitag)" userId="2e1667b5-636b-4c95-a3b3-a8a0dc9f68da" providerId="ADAL" clId="{4219D885-C3A3-B246-9809-061715B5E4E6}" dt="2023-12-05T20:50:29.874" v="18225" actId="26606"/>
          <ac:spMkLst>
            <pc:docMk/>
            <pc:sldMk cId="2526981430" sldId="284"/>
            <ac:spMk id="15" creationId="{F1BDE67B-830C-D86E-871F-6150FA103AD8}"/>
          </ac:spMkLst>
        </pc:spChg>
        <pc:spChg chg="add del mod">
          <ac:chgData name="Binita Gupta (binitag)" userId="2e1667b5-636b-4c95-a3b3-a8a0dc9f68da" providerId="ADAL" clId="{4219D885-C3A3-B246-9809-061715B5E4E6}" dt="2023-12-05T20:51:12.422" v="18236" actId="478"/>
          <ac:spMkLst>
            <pc:docMk/>
            <pc:sldMk cId="2526981430" sldId="284"/>
            <ac:spMk id="17" creationId="{775765B8-DF5A-2A27-E1E7-6A7142C66143}"/>
          </ac:spMkLst>
        </pc:spChg>
        <pc:spChg chg="add del mod">
          <ac:chgData name="Binita Gupta (binitag)" userId="2e1667b5-636b-4c95-a3b3-a8a0dc9f68da" providerId="ADAL" clId="{4219D885-C3A3-B246-9809-061715B5E4E6}" dt="2023-12-05T20:39:09.807" v="18172" actId="26606"/>
          <ac:spMkLst>
            <pc:docMk/>
            <pc:sldMk cId="2526981430" sldId="284"/>
            <ac:spMk id="1027" creationId="{30C6BF6C-A0A1-2F45-2D9C-C19B1A96D291}"/>
          </ac:spMkLst>
        </pc:spChg>
        <pc:spChg chg="add del mod">
          <ac:chgData name="Binita Gupta (binitag)" userId="2e1667b5-636b-4c95-a3b3-a8a0dc9f68da" providerId="ADAL" clId="{4219D885-C3A3-B246-9809-061715B5E4E6}" dt="2023-12-05T20:39:02.907" v="18168" actId="26606"/>
          <ac:spMkLst>
            <pc:docMk/>
            <pc:sldMk cId="2526981430" sldId="284"/>
            <ac:spMk id="1030" creationId="{3FB8D32B-91AE-2413-2F61-BE17E079B243}"/>
          </ac:spMkLst>
        </pc:spChg>
        <pc:spChg chg="add del mod">
          <ac:chgData name="Binita Gupta (binitag)" userId="2e1667b5-636b-4c95-a3b3-a8a0dc9f68da" providerId="ADAL" clId="{4219D885-C3A3-B246-9809-061715B5E4E6}" dt="2023-12-05T20:39:09.807" v="18172" actId="26606"/>
          <ac:spMkLst>
            <pc:docMk/>
            <pc:sldMk cId="2526981430" sldId="284"/>
            <ac:spMk id="1032" creationId="{A9BAD067-E9AB-D5B9-6F18-D380EC7304E8}"/>
          </ac:spMkLst>
        </pc:spChg>
        <pc:spChg chg="add del mod">
          <ac:chgData name="Binita Gupta (binitag)" userId="2e1667b5-636b-4c95-a3b3-a8a0dc9f68da" providerId="ADAL" clId="{4219D885-C3A3-B246-9809-061715B5E4E6}" dt="2023-12-05T20:39:09.807" v="18172" actId="26606"/>
          <ac:spMkLst>
            <pc:docMk/>
            <pc:sldMk cId="2526981430" sldId="284"/>
            <ac:spMk id="1034" creationId="{23C2F50E-5000-D251-965A-7BF1D69EE402}"/>
          </ac:spMkLst>
        </pc:spChg>
        <pc:spChg chg="add del mod">
          <ac:chgData name="Binita Gupta (binitag)" userId="2e1667b5-636b-4c95-a3b3-a8a0dc9f68da" providerId="ADAL" clId="{4219D885-C3A3-B246-9809-061715B5E4E6}" dt="2023-12-05T20:39:47.792" v="18179" actId="478"/>
          <ac:spMkLst>
            <pc:docMk/>
            <pc:sldMk cId="2526981430" sldId="284"/>
            <ac:spMk id="1036" creationId="{3FB8D32B-91AE-2413-2F61-BE17E079B243}"/>
          </ac:spMkLst>
        </pc:spChg>
        <pc:picChg chg="add del mod">
          <ac:chgData name="Binita Gupta (binitag)" userId="2e1667b5-636b-4c95-a3b3-a8a0dc9f68da" providerId="ADAL" clId="{4219D885-C3A3-B246-9809-061715B5E4E6}" dt="2023-12-05T20:42:23.552" v="18215" actId="478"/>
          <ac:picMkLst>
            <pc:docMk/>
            <pc:sldMk cId="2526981430" sldId="284"/>
            <ac:picMk id="9" creationId="{F8244637-13CC-A9D9-88F1-B74085886A36}"/>
          </ac:picMkLst>
        </pc:picChg>
        <pc:picChg chg="add del mod ord">
          <ac:chgData name="Binita Gupta (binitag)" userId="2e1667b5-636b-4c95-a3b3-a8a0dc9f68da" providerId="ADAL" clId="{4219D885-C3A3-B246-9809-061715B5E4E6}" dt="2023-12-14T08:31:50.412" v="22103" actId="478"/>
          <ac:picMkLst>
            <pc:docMk/>
            <pc:sldMk cId="2526981430" sldId="284"/>
            <ac:picMk id="10" creationId="{A7A7982D-5341-F635-3BDE-E2FBD844D6C7}"/>
          </ac:picMkLst>
        </pc:picChg>
        <pc:picChg chg="add del mod ord">
          <ac:chgData name="Binita Gupta (binitag)" userId="2e1667b5-636b-4c95-a3b3-a8a0dc9f68da" providerId="ADAL" clId="{4219D885-C3A3-B246-9809-061715B5E4E6}" dt="2023-12-05T20:41:09.233" v="18203" actId="478"/>
          <ac:picMkLst>
            <pc:docMk/>
            <pc:sldMk cId="2526981430" sldId="284"/>
            <ac:picMk id="1025" creationId="{131785A2-21D6-D832-A06E-DEAAC6FF476F}"/>
          </ac:picMkLst>
        </pc:picChg>
        <pc:picChg chg="add mod">
          <ac:chgData name="Binita Gupta (binitag)" userId="2e1667b5-636b-4c95-a3b3-a8a0dc9f68da" providerId="ADAL" clId="{4219D885-C3A3-B246-9809-061715B5E4E6}" dt="2023-12-14T08:45:20.910" v="23469" actId="1076"/>
          <ac:picMkLst>
            <pc:docMk/>
            <pc:sldMk cId="2526981430" sldId="284"/>
            <ac:picMk id="1025" creationId="{D89E075A-040E-10F0-4D8A-AE6691E08824}"/>
          </ac:picMkLst>
        </pc:picChg>
        <pc:picChg chg="add del mod">
          <ac:chgData name="Binita Gupta (binitag)" userId="2e1667b5-636b-4c95-a3b3-a8a0dc9f68da" providerId="ADAL" clId="{4219D885-C3A3-B246-9809-061715B5E4E6}" dt="2023-12-05T20:42:14.393" v="18212" actId="478"/>
          <ac:picMkLst>
            <pc:docMk/>
            <pc:sldMk cId="2526981430" sldId="284"/>
            <ac:picMk id="1026" creationId="{718ED867-D535-376E-F72C-03542BA1EACA}"/>
          </ac:picMkLst>
        </pc:picChg>
        <pc:picChg chg="add del mod">
          <ac:chgData name="Binita Gupta (binitag)" userId="2e1667b5-636b-4c95-a3b3-a8a0dc9f68da" providerId="ADAL" clId="{4219D885-C3A3-B246-9809-061715B5E4E6}" dt="2023-12-05T20:46:02.868" v="18220" actId="478"/>
          <ac:picMkLst>
            <pc:docMk/>
            <pc:sldMk cId="2526981430" sldId="284"/>
            <ac:picMk id="1028" creationId="{A425ED4B-1D49-61F9-8922-912E3965BC04}"/>
          </ac:picMkLst>
        </pc:picChg>
        <pc:picChg chg="add del">
          <ac:chgData name="Binita Gupta (binitag)" userId="2e1667b5-636b-4c95-a3b3-a8a0dc9f68da" providerId="ADAL" clId="{4219D885-C3A3-B246-9809-061715B5E4E6}" dt="2023-12-05T20:44:36.798" v="18219" actId="478"/>
          <ac:picMkLst>
            <pc:docMk/>
            <pc:sldMk cId="2526981430" sldId="284"/>
            <ac:picMk id="1029" creationId="{3A8EA094-F285-512A-53F4-7DA4444D021C}"/>
          </ac:picMkLst>
        </pc:picChg>
      </pc:sldChg>
      <pc:sldChg chg="new del">
        <pc:chgData name="Binita Gupta (binitag)" userId="2e1667b5-636b-4c95-a3b3-a8a0dc9f68da" providerId="ADAL" clId="{4219D885-C3A3-B246-9809-061715B5E4E6}" dt="2023-12-05T20:52:47.966" v="18267" actId="2696"/>
        <pc:sldMkLst>
          <pc:docMk/>
          <pc:sldMk cId="4190915500" sldId="285"/>
        </pc:sldMkLst>
      </pc:sldChg>
      <pc:sldChg chg="modSp new mod ord">
        <pc:chgData name="Binita Gupta (binitag)" userId="2e1667b5-636b-4c95-a3b3-a8a0dc9f68da" providerId="ADAL" clId="{4219D885-C3A3-B246-9809-061715B5E4E6}" dt="2023-12-05T20:53:05.808" v="18271" actId="20578"/>
        <pc:sldMkLst>
          <pc:docMk/>
          <pc:sldMk cId="2864949768" sldId="286"/>
        </pc:sldMkLst>
        <pc:spChg chg="mod">
          <ac:chgData name="Binita Gupta (binitag)" userId="2e1667b5-636b-4c95-a3b3-a8a0dc9f68da" providerId="ADAL" clId="{4219D885-C3A3-B246-9809-061715B5E4E6}" dt="2023-12-05T20:52:46.148" v="18266" actId="1076"/>
          <ac:spMkLst>
            <pc:docMk/>
            <pc:sldMk cId="2864949768" sldId="286"/>
            <ac:spMk id="2" creationId="{A81E7C9E-0C7A-A2CE-CEA8-0981CFE9239F}"/>
          </ac:spMkLst>
        </pc:spChg>
      </pc:sldChg>
      <pc:sldChg chg="modSp add mod">
        <pc:chgData name="Binita Gupta (binitag)" userId="2e1667b5-636b-4c95-a3b3-a8a0dc9f68da" providerId="ADAL" clId="{4219D885-C3A3-B246-9809-061715B5E4E6}" dt="2023-12-13T20:20:33.880" v="20948" actId="20577"/>
        <pc:sldMkLst>
          <pc:docMk/>
          <pc:sldMk cId="3160937320" sldId="287"/>
        </pc:sldMkLst>
        <pc:spChg chg="mod">
          <ac:chgData name="Binita Gupta (binitag)" userId="2e1667b5-636b-4c95-a3b3-a8a0dc9f68da" providerId="ADAL" clId="{4219D885-C3A3-B246-9809-061715B5E4E6}" dt="2023-12-13T20:20:33.880" v="20948" actId="20577"/>
          <ac:spMkLst>
            <pc:docMk/>
            <pc:sldMk cId="3160937320" sldId="287"/>
            <ac:spMk id="2" creationId="{00000000-0000-0000-0000-000000000000}"/>
          </ac:spMkLst>
        </pc:spChg>
        <pc:spChg chg="mod">
          <ac:chgData name="Binita Gupta (binitag)" userId="2e1667b5-636b-4c95-a3b3-a8a0dc9f68da" providerId="ADAL" clId="{4219D885-C3A3-B246-9809-061715B5E4E6}" dt="2023-12-06T05:36:49.422" v="20857" actId="20577"/>
          <ac:spMkLst>
            <pc:docMk/>
            <pc:sldMk cId="3160937320" sldId="287"/>
            <ac:spMk id="11265" creationId="{00000000-0000-0000-0000-000000000000}"/>
          </ac:spMkLst>
        </pc:spChg>
      </pc:sldChg>
      <pc:sldChg chg="addSp delSp modSp add mod modClrScheme chgLayout">
        <pc:chgData name="Binita Gupta (binitag)" userId="2e1667b5-636b-4c95-a3b3-a8a0dc9f68da" providerId="ADAL" clId="{4219D885-C3A3-B246-9809-061715B5E4E6}" dt="2023-12-16T16:19:05.886" v="23506" actId="1076"/>
        <pc:sldMkLst>
          <pc:docMk/>
          <pc:sldMk cId="1975120734" sldId="288"/>
        </pc:sldMkLst>
        <pc:spChg chg="mod">
          <ac:chgData name="Binita Gupta (binitag)" userId="2e1667b5-636b-4c95-a3b3-a8a0dc9f68da" providerId="ADAL" clId="{4219D885-C3A3-B246-9809-061715B5E4E6}" dt="2023-12-16T16:18:57.767" v="23503" actId="27636"/>
          <ac:spMkLst>
            <pc:docMk/>
            <pc:sldMk cId="1975120734" sldId="288"/>
            <ac:spMk id="2" creationId="{27B2087D-0A6E-C019-4271-78E632268575}"/>
          </ac:spMkLst>
        </pc:spChg>
        <pc:spChg chg="mod">
          <ac:chgData name="Binita Gupta (binitag)" userId="2e1667b5-636b-4c95-a3b3-a8a0dc9f68da" providerId="ADAL" clId="{4219D885-C3A3-B246-9809-061715B5E4E6}" dt="2023-12-16T16:19:05.886" v="23506" actId="1076"/>
          <ac:spMkLst>
            <pc:docMk/>
            <pc:sldMk cId="1975120734" sldId="288"/>
            <ac:spMk id="3" creationId="{5000CBDF-4D1B-2FE9-1ED7-CAD99530F945}"/>
          </ac:spMkLst>
        </pc:spChg>
        <pc:spChg chg="mod ord">
          <ac:chgData name="Binita Gupta (binitag)" userId="2e1667b5-636b-4c95-a3b3-a8a0dc9f68da" providerId="ADAL" clId="{4219D885-C3A3-B246-9809-061715B5E4E6}" dt="2023-12-16T16:18:43.382" v="23497" actId="26606"/>
          <ac:spMkLst>
            <pc:docMk/>
            <pc:sldMk cId="1975120734" sldId="288"/>
            <ac:spMk id="4" creationId="{FF0C016F-7FE1-F97A-FD85-0BA343643E39}"/>
          </ac:spMkLst>
        </pc:spChg>
        <pc:spChg chg="mod ord">
          <ac:chgData name="Binita Gupta (binitag)" userId="2e1667b5-636b-4c95-a3b3-a8a0dc9f68da" providerId="ADAL" clId="{4219D885-C3A3-B246-9809-061715B5E4E6}" dt="2023-12-16T16:18:43.382" v="23497" actId="26606"/>
          <ac:spMkLst>
            <pc:docMk/>
            <pc:sldMk cId="1975120734" sldId="288"/>
            <ac:spMk id="5" creationId="{E32EB053-F915-009B-C175-82274A7BB6E8}"/>
          </ac:spMkLst>
        </pc:spChg>
        <pc:spChg chg="mod ord">
          <ac:chgData name="Binita Gupta (binitag)" userId="2e1667b5-636b-4c95-a3b3-a8a0dc9f68da" providerId="ADAL" clId="{4219D885-C3A3-B246-9809-061715B5E4E6}" dt="2023-12-16T16:18:43.382" v="23497" actId="26606"/>
          <ac:spMkLst>
            <pc:docMk/>
            <pc:sldMk cId="1975120734" sldId="288"/>
            <ac:spMk id="6" creationId="{5092E549-D332-E1D5-8F11-78CC67EFEFC6}"/>
          </ac:spMkLst>
        </pc:spChg>
        <pc:picChg chg="del">
          <ac:chgData name="Binita Gupta (binitag)" userId="2e1667b5-636b-4c95-a3b3-a8a0dc9f68da" providerId="ADAL" clId="{4219D885-C3A3-B246-9809-061715B5E4E6}" dt="2023-12-14T08:46:02.474" v="23482" actId="478"/>
          <ac:picMkLst>
            <pc:docMk/>
            <pc:sldMk cId="1975120734" sldId="288"/>
            <ac:picMk id="1025" creationId="{D89E075A-040E-10F0-4D8A-AE6691E08824}"/>
          </ac:picMkLst>
        </pc:picChg>
        <pc:picChg chg="add mod">
          <ac:chgData name="Binita Gupta (binitag)" userId="2e1667b5-636b-4c95-a3b3-a8a0dc9f68da" providerId="ADAL" clId="{4219D885-C3A3-B246-9809-061715B5E4E6}" dt="2023-12-16T16:19:02.930" v="23505" actId="14100"/>
          <ac:picMkLst>
            <pc:docMk/>
            <pc:sldMk cId="1975120734" sldId="288"/>
            <ac:picMk id="2049" creationId="{CE490A7E-4CFB-7B0B-194E-FCAE345C5FA3}"/>
          </ac:picMkLst>
        </pc:picChg>
      </pc:sldChg>
      <pc:sldMasterChg chg="modSp mod modSldLayout">
        <pc:chgData name="Binita Gupta (binitag)" userId="2e1667b5-636b-4c95-a3b3-a8a0dc9f68da" providerId="ADAL" clId="{4219D885-C3A3-B246-9809-061715B5E4E6}" dt="2023-12-06T07:07:00.002" v="20872" actId="20577"/>
        <pc:sldMasterMkLst>
          <pc:docMk/>
          <pc:sldMasterMk cId="0" sldId="2147483648"/>
        </pc:sldMasterMkLst>
        <pc:spChg chg="mod">
          <ac:chgData name="Binita Gupta (binitag)" userId="2e1667b5-636b-4c95-a3b3-a8a0dc9f68da" providerId="ADAL" clId="{4219D885-C3A3-B246-9809-061715B5E4E6}" dt="2023-12-06T07:07:00.002" v="20872" actId="20577"/>
          <ac:spMkLst>
            <pc:docMk/>
            <pc:sldMasterMk cId="0" sldId="2147483648"/>
            <ac:spMk id="10" creationId="{00000000-0000-0000-0000-000000000000}"/>
          </ac:spMkLst>
        </pc:spChg>
        <pc:sldLayoutChg chg="addSp delSp modSp mod">
          <pc:chgData name="Binita Gupta (binitag)" userId="2e1667b5-636b-4c95-a3b3-a8a0dc9f68da" providerId="ADAL" clId="{4219D885-C3A3-B246-9809-061715B5E4E6}" dt="2023-12-06T07:06:45.343" v="20860"/>
          <pc:sldLayoutMkLst>
            <pc:docMk/>
            <pc:sldMasterMk cId="0" sldId="2147483648"/>
            <pc:sldLayoutMk cId="0" sldId="2147483649"/>
          </pc:sldLayoutMkLst>
          <pc:spChg chg="add del mod">
            <ac:chgData name="Binita Gupta (binitag)" userId="2e1667b5-636b-4c95-a3b3-a8a0dc9f68da" providerId="ADAL" clId="{4219D885-C3A3-B246-9809-061715B5E4E6}" dt="2023-12-06T07:06:45.343" v="20860"/>
            <ac:spMkLst>
              <pc:docMk/>
              <pc:sldMasterMk cId="0" sldId="2147483648"/>
              <pc:sldLayoutMk cId="0" sldId="2147483649"/>
              <ac:spMk id="7" creationId="{8BC4EE14-9C2B-5DC5-E66D-9A1A63434E0F}"/>
            </ac:spMkLst>
          </pc:spChg>
        </pc:sldLayoutChg>
      </pc:sldMasterChg>
    </pc:docChg>
  </pc:docChgLst>
  <pc:docChgLst>
    <pc:chgData name="Binita Gupta (binitag)" userId="2e1667b5-636b-4c95-a3b3-a8a0dc9f68da" providerId="ADAL" clId="{3DBABFBF-4607-BE4F-BEF9-5BAFB9ED4A26}"/>
    <pc:docChg chg="undo custSel addSld delSld modSld sldOrd modMainMaster">
      <pc:chgData name="Binita Gupta (binitag)" userId="2e1667b5-636b-4c95-a3b3-a8a0dc9f68da" providerId="ADAL" clId="{3DBABFBF-4607-BE4F-BEF9-5BAFB9ED4A26}" dt="2024-01-16T16:36:10.665" v="17669" actId="20577"/>
      <pc:docMkLst>
        <pc:docMk/>
      </pc:docMkLst>
      <pc:sldChg chg="addSp delSp modSp mod">
        <pc:chgData name="Binita Gupta (binitag)" userId="2e1667b5-636b-4c95-a3b3-a8a0dc9f68da" providerId="ADAL" clId="{3DBABFBF-4607-BE4F-BEF9-5BAFB9ED4A26}" dt="2024-01-12T21:29:06.462" v="13621"/>
        <pc:sldMkLst>
          <pc:docMk/>
          <pc:sldMk cId="0" sldId="256"/>
        </pc:sldMkLst>
        <pc:spChg chg="add del mod">
          <ac:chgData name="Binita Gupta (binitag)" userId="2e1667b5-636b-4c95-a3b3-a8a0dc9f68da" providerId="ADAL" clId="{3DBABFBF-4607-BE4F-BEF9-5BAFB9ED4A26}" dt="2024-01-12T21:29:06.462" v="13621"/>
          <ac:spMkLst>
            <pc:docMk/>
            <pc:sldMk cId="0" sldId="256"/>
            <ac:spMk id="3" creationId="{321C0BC8-62DD-9B8F-61BC-21630C260922}"/>
          </ac:spMkLst>
        </pc:spChg>
        <pc:graphicFrameChg chg="mod">
          <ac:chgData name="Binita Gupta (binitag)" userId="2e1667b5-636b-4c95-a3b3-a8a0dc9f68da" providerId="ADAL" clId="{3DBABFBF-4607-BE4F-BEF9-5BAFB9ED4A26}" dt="2024-01-10T16:57:51.584" v="6912"/>
          <ac:graphicFrameMkLst>
            <pc:docMk/>
            <pc:sldMk cId="0" sldId="256"/>
            <ac:graphicFrameMk id="3075" creationId="{00000000-0000-0000-0000-000000000000}"/>
          </ac:graphicFrameMkLst>
        </pc:graphicFrameChg>
      </pc:sldChg>
      <pc:sldChg chg="ord">
        <pc:chgData name="Binita Gupta (binitag)" userId="2e1667b5-636b-4c95-a3b3-a8a0dc9f68da" providerId="ADAL" clId="{3DBABFBF-4607-BE4F-BEF9-5BAFB9ED4A26}" dt="2024-01-13T00:31:06.485" v="13641" actId="20578"/>
        <pc:sldMkLst>
          <pc:docMk/>
          <pc:sldMk cId="0" sldId="264"/>
        </pc:sldMkLst>
      </pc:sldChg>
      <pc:sldChg chg="modSp mod modNotesTx">
        <pc:chgData name="Binita Gupta (binitag)" userId="2e1667b5-636b-4c95-a3b3-a8a0dc9f68da" providerId="ADAL" clId="{3DBABFBF-4607-BE4F-BEF9-5BAFB9ED4A26}" dt="2024-01-16T16:32:33.585" v="17563" actId="20577"/>
        <pc:sldMkLst>
          <pc:docMk/>
          <pc:sldMk cId="2953422198" sldId="266"/>
        </pc:sldMkLst>
        <pc:spChg chg="mod">
          <ac:chgData name="Binita Gupta (binitag)" userId="2e1667b5-636b-4c95-a3b3-a8a0dc9f68da" providerId="ADAL" clId="{3DBABFBF-4607-BE4F-BEF9-5BAFB9ED4A26}" dt="2024-01-16T16:32:33.585" v="17563" actId="20577"/>
          <ac:spMkLst>
            <pc:docMk/>
            <pc:sldMk cId="2953422198" sldId="266"/>
            <ac:spMk id="4098" creationId="{00000000-0000-0000-0000-000000000000}"/>
          </ac:spMkLst>
        </pc:spChg>
      </pc:sldChg>
      <pc:sldChg chg="modSp mod modNotesTx">
        <pc:chgData name="Binita Gupta (binitag)" userId="2e1667b5-636b-4c95-a3b3-a8a0dc9f68da" providerId="ADAL" clId="{3DBABFBF-4607-BE4F-BEF9-5BAFB9ED4A26}" dt="2024-01-16T16:34:50.659" v="17653" actId="20577"/>
        <pc:sldMkLst>
          <pc:docMk/>
          <pc:sldMk cId="3100640423" sldId="267"/>
        </pc:sldMkLst>
        <pc:graphicFrameChg chg="mod modGraphic">
          <ac:chgData name="Binita Gupta (binitag)" userId="2e1667b5-636b-4c95-a3b3-a8a0dc9f68da" providerId="ADAL" clId="{3DBABFBF-4607-BE4F-BEF9-5BAFB9ED4A26}" dt="2024-01-16T16:34:36.544" v="17652"/>
          <ac:graphicFrameMkLst>
            <pc:docMk/>
            <pc:sldMk cId="3100640423" sldId="267"/>
            <ac:graphicFrameMk id="7" creationId="{DAE33489-6842-21D2-A98F-BA26AEB19ED1}"/>
          </ac:graphicFrameMkLst>
        </pc:graphicFrameChg>
      </pc:sldChg>
      <pc:sldChg chg="modSp mod addCm delCm modCm modNotesTx">
        <pc:chgData name="Binita Gupta (binitag)" userId="2e1667b5-636b-4c95-a3b3-a8a0dc9f68da" providerId="ADAL" clId="{3DBABFBF-4607-BE4F-BEF9-5BAFB9ED4A26}" dt="2024-01-16T04:17:23.278" v="16293" actId="20577"/>
        <pc:sldMkLst>
          <pc:docMk/>
          <pc:sldMk cId="1075417426" sldId="276"/>
        </pc:sldMkLst>
        <pc:spChg chg="mod">
          <ac:chgData name="Binita Gupta (binitag)" userId="2e1667b5-636b-4c95-a3b3-a8a0dc9f68da" providerId="ADAL" clId="{3DBABFBF-4607-BE4F-BEF9-5BAFB9ED4A26}" dt="2024-01-07T18:42:12.609" v="1732" actId="14100"/>
          <ac:spMkLst>
            <pc:docMk/>
            <pc:sldMk cId="1075417426" sldId="276"/>
            <ac:spMk id="4097" creationId="{00000000-0000-0000-0000-000000000000}"/>
          </ac:spMkLst>
        </pc:spChg>
        <pc:spChg chg="mod">
          <ac:chgData name="Binita Gupta (binitag)" userId="2e1667b5-636b-4c95-a3b3-a8a0dc9f68da" providerId="ADAL" clId="{3DBABFBF-4607-BE4F-BEF9-5BAFB9ED4A26}" dt="2024-01-13T05:44:13.524" v="15020" actId="20577"/>
          <ac:spMkLst>
            <pc:docMk/>
            <pc:sldMk cId="1075417426" sldId="276"/>
            <ac:spMk id="4098" creationId="{00000000-0000-0000-0000-000000000000}"/>
          </ac:spMkLst>
        </pc:spChg>
        <pc:picChg chg="mod">
          <ac:chgData name="Binita Gupta (binitag)" userId="2e1667b5-636b-4c95-a3b3-a8a0dc9f68da" providerId="ADAL" clId="{3DBABFBF-4607-BE4F-BEF9-5BAFB9ED4A26}" dt="2024-01-08T07:12:16.281" v="6206" actId="14100"/>
          <ac:picMkLst>
            <pc:docMk/>
            <pc:sldMk cId="1075417426" sldId="276"/>
            <ac:picMk id="2" creationId="{6E839790-F94C-B5A3-C5A9-3337464A72B9}"/>
          </ac:picMkLst>
        </pc:picChg>
        <pc:extLst>
          <p:ext xmlns:p="http://schemas.openxmlformats.org/presentationml/2006/main" uri="{D6D511B9-2390-475A-947B-AFAB55BFBCF1}">
            <pc226:cmChg xmlns:pc226="http://schemas.microsoft.com/office/powerpoint/2022/06/main/command" chg="add del mod">
              <pc226:chgData name="Binita Gupta (binitag)" userId="2e1667b5-636b-4c95-a3b3-a8a0dc9f68da" providerId="ADAL" clId="{3DBABFBF-4607-BE4F-BEF9-5BAFB9ED4A26}" dt="2024-01-11T05:34:33.965" v="10473"/>
              <pc2:cmMkLst xmlns:pc2="http://schemas.microsoft.com/office/powerpoint/2019/9/main/command">
                <pc:docMk/>
                <pc:sldMk cId="1075417426" sldId="276"/>
                <pc2:cmMk id="{6EAE99D0-AEC7-F246-A107-C061BACFD454}"/>
              </pc2:cmMkLst>
            </pc226:cmChg>
          </p:ext>
        </pc:extLst>
      </pc:sldChg>
      <pc:sldChg chg="del">
        <pc:chgData name="Binita Gupta (binitag)" userId="2e1667b5-636b-4c95-a3b3-a8a0dc9f68da" providerId="ADAL" clId="{3DBABFBF-4607-BE4F-BEF9-5BAFB9ED4A26}" dt="2024-01-08T01:31:37.045" v="4214" actId="2696"/>
        <pc:sldMkLst>
          <pc:docMk/>
          <pc:sldMk cId="1022481865" sldId="278"/>
        </pc:sldMkLst>
      </pc:sldChg>
      <pc:sldChg chg="addSp delSp modSp mod modNotesTx">
        <pc:chgData name="Binita Gupta (binitag)" userId="2e1667b5-636b-4c95-a3b3-a8a0dc9f68da" providerId="ADAL" clId="{3DBABFBF-4607-BE4F-BEF9-5BAFB9ED4A26}" dt="2024-01-13T05:46:46.028" v="15050" actId="20577"/>
        <pc:sldMkLst>
          <pc:docMk/>
          <pc:sldMk cId="280654529" sldId="280"/>
        </pc:sldMkLst>
        <pc:spChg chg="mod">
          <ac:chgData name="Binita Gupta (binitag)" userId="2e1667b5-636b-4c95-a3b3-a8a0dc9f68da" providerId="ADAL" clId="{3DBABFBF-4607-BE4F-BEF9-5BAFB9ED4A26}" dt="2024-01-07T20:14:38.904" v="2129" actId="14100"/>
          <ac:spMkLst>
            <pc:docMk/>
            <pc:sldMk cId="280654529" sldId="280"/>
            <ac:spMk id="2" creationId="{7500DC9F-1940-28C4-CFA6-DB7768DA3513}"/>
          </ac:spMkLst>
        </pc:spChg>
        <pc:spChg chg="mod">
          <ac:chgData name="Binita Gupta (binitag)" userId="2e1667b5-636b-4c95-a3b3-a8a0dc9f68da" providerId="ADAL" clId="{3DBABFBF-4607-BE4F-BEF9-5BAFB9ED4A26}" dt="2024-01-13T05:46:46.028" v="15050" actId="20577"/>
          <ac:spMkLst>
            <pc:docMk/>
            <pc:sldMk cId="280654529" sldId="280"/>
            <ac:spMk id="3" creationId="{63B353A2-7BF4-E7E3-2E40-A1A5D6C2CFCD}"/>
          </ac:spMkLst>
        </pc:spChg>
        <pc:picChg chg="add mod">
          <ac:chgData name="Binita Gupta (binitag)" userId="2e1667b5-636b-4c95-a3b3-a8a0dc9f68da" providerId="ADAL" clId="{3DBABFBF-4607-BE4F-BEF9-5BAFB9ED4A26}" dt="2024-01-07T20:14:41.837" v="2130" actId="1076"/>
          <ac:picMkLst>
            <pc:docMk/>
            <pc:sldMk cId="280654529" sldId="280"/>
            <ac:picMk id="7" creationId="{EDF279F5-7CD1-FF07-0A60-7BB64A7BE7CB}"/>
          </ac:picMkLst>
        </pc:picChg>
        <pc:picChg chg="del mod">
          <ac:chgData name="Binita Gupta (binitag)" userId="2e1667b5-636b-4c95-a3b3-a8a0dc9f68da" providerId="ADAL" clId="{3DBABFBF-4607-BE4F-BEF9-5BAFB9ED4A26}" dt="2024-01-07T18:48:36.704" v="1935" actId="478"/>
          <ac:picMkLst>
            <pc:docMk/>
            <pc:sldMk cId="280654529" sldId="280"/>
            <ac:picMk id="8" creationId="{3F39BE17-1EB2-539E-ACEB-D14EE628A5F7}"/>
          </ac:picMkLst>
        </pc:picChg>
      </pc:sldChg>
      <pc:sldChg chg="addSp delSp modSp mod modClrScheme addCm delCm modCm chgLayout modNotesTx">
        <pc:chgData name="Binita Gupta (binitag)" userId="2e1667b5-636b-4c95-a3b3-a8a0dc9f68da" providerId="ADAL" clId="{3DBABFBF-4607-BE4F-BEF9-5BAFB9ED4A26}" dt="2024-01-16T04:18:46.405" v="16446" actId="20577"/>
        <pc:sldMkLst>
          <pc:docMk/>
          <pc:sldMk cId="1899805933" sldId="282"/>
        </pc:sldMkLst>
        <pc:spChg chg="mod ord">
          <ac:chgData name="Binita Gupta (binitag)" userId="2e1667b5-636b-4c95-a3b3-a8a0dc9f68da" providerId="ADAL" clId="{3DBABFBF-4607-BE4F-BEF9-5BAFB9ED4A26}" dt="2024-01-07T20:27:55.486" v="2145" actId="26606"/>
          <ac:spMkLst>
            <pc:docMk/>
            <pc:sldMk cId="1899805933" sldId="282"/>
            <ac:spMk id="4" creationId="{00000000-0000-0000-0000-000000000000}"/>
          </ac:spMkLst>
        </pc:spChg>
        <pc:spChg chg="mod ord">
          <ac:chgData name="Binita Gupta (binitag)" userId="2e1667b5-636b-4c95-a3b3-a8a0dc9f68da" providerId="ADAL" clId="{3DBABFBF-4607-BE4F-BEF9-5BAFB9ED4A26}" dt="2024-01-07T20:27:55.486" v="2145" actId="26606"/>
          <ac:spMkLst>
            <pc:docMk/>
            <pc:sldMk cId="1899805933" sldId="282"/>
            <ac:spMk id="5" creationId="{00000000-0000-0000-0000-000000000000}"/>
          </ac:spMkLst>
        </pc:spChg>
        <pc:spChg chg="mod ord">
          <ac:chgData name="Binita Gupta (binitag)" userId="2e1667b5-636b-4c95-a3b3-a8a0dc9f68da" providerId="ADAL" clId="{3DBABFBF-4607-BE4F-BEF9-5BAFB9ED4A26}" dt="2024-01-07T20:27:55.486" v="2145" actId="26606"/>
          <ac:spMkLst>
            <pc:docMk/>
            <pc:sldMk cId="1899805933" sldId="282"/>
            <ac:spMk id="6" creationId="{00000000-0000-0000-0000-000000000000}"/>
          </ac:spMkLst>
        </pc:spChg>
        <pc:spChg chg="mod">
          <ac:chgData name="Binita Gupta (binitag)" userId="2e1667b5-636b-4c95-a3b3-a8a0dc9f68da" providerId="ADAL" clId="{3DBABFBF-4607-BE4F-BEF9-5BAFB9ED4A26}" dt="2024-01-07T20:27:55.486" v="2145" actId="26606"/>
          <ac:spMkLst>
            <pc:docMk/>
            <pc:sldMk cId="1899805933" sldId="282"/>
            <ac:spMk id="4097" creationId="{00000000-0000-0000-0000-000000000000}"/>
          </ac:spMkLst>
        </pc:spChg>
        <pc:spChg chg="mod">
          <ac:chgData name="Binita Gupta (binitag)" userId="2e1667b5-636b-4c95-a3b3-a8a0dc9f68da" providerId="ADAL" clId="{3DBABFBF-4607-BE4F-BEF9-5BAFB9ED4A26}" dt="2024-01-13T01:18:14.653" v="14359" actId="20577"/>
          <ac:spMkLst>
            <pc:docMk/>
            <pc:sldMk cId="1899805933" sldId="282"/>
            <ac:spMk id="4098" creationId="{00000000-0000-0000-0000-000000000000}"/>
          </ac:spMkLst>
        </pc:spChg>
        <pc:picChg chg="add del mod">
          <ac:chgData name="Binita Gupta (binitag)" userId="2e1667b5-636b-4c95-a3b3-a8a0dc9f68da" providerId="ADAL" clId="{3DBABFBF-4607-BE4F-BEF9-5BAFB9ED4A26}" dt="2024-01-08T21:57:01.867" v="6856" actId="478"/>
          <ac:picMkLst>
            <pc:docMk/>
            <pc:sldMk cId="1899805933" sldId="282"/>
            <ac:picMk id="2" creationId="{86361C1B-39D5-06DE-BEDE-6D003940C5C7}"/>
          </ac:picMkLst>
        </pc:picChg>
        <pc:picChg chg="add del mod">
          <ac:chgData name="Binita Gupta (binitag)" userId="2e1667b5-636b-4c95-a3b3-a8a0dc9f68da" providerId="ADAL" clId="{3DBABFBF-4607-BE4F-BEF9-5BAFB9ED4A26}" dt="2024-01-07T20:32:07.441" v="2154" actId="478"/>
          <ac:picMkLst>
            <pc:docMk/>
            <pc:sldMk cId="1899805933" sldId="282"/>
            <ac:picMk id="2" creationId="{875E228C-0440-7822-D599-3D7DB247BFF9}"/>
          </ac:picMkLst>
        </pc:picChg>
        <pc:picChg chg="add del mod ord">
          <ac:chgData name="Binita Gupta (binitag)" userId="2e1667b5-636b-4c95-a3b3-a8a0dc9f68da" providerId="ADAL" clId="{3DBABFBF-4607-BE4F-BEF9-5BAFB9ED4A26}" dt="2024-01-08T21:55:33.967" v="6840" actId="478"/>
          <ac:picMkLst>
            <pc:docMk/>
            <pc:sldMk cId="1899805933" sldId="282"/>
            <ac:picMk id="3" creationId="{1F8A265B-071F-88FF-5B3D-63D725678006}"/>
          </ac:picMkLst>
        </pc:picChg>
        <pc:picChg chg="add mod">
          <ac:chgData name="Binita Gupta (binitag)" userId="2e1667b5-636b-4c95-a3b3-a8a0dc9f68da" providerId="ADAL" clId="{3DBABFBF-4607-BE4F-BEF9-5BAFB9ED4A26}" dt="2024-01-08T21:57:25.654" v="6865" actId="1076"/>
          <ac:picMkLst>
            <pc:docMk/>
            <pc:sldMk cId="1899805933" sldId="282"/>
            <ac:picMk id="7" creationId="{3DCA20D3-1449-90CE-1251-D8AF37D418B1}"/>
          </ac:picMkLst>
        </pc:picChg>
        <pc:extLst>
          <p:ext xmlns:p="http://schemas.openxmlformats.org/presentationml/2006/main" uri="{D6D511B9-2390-475A-947B-AFAB55BFBCF1}">
            <pc226:cmChg xmlns:pc226="http://schemas.microsoft.com/office/powerpoint/2022/06/main/command" chg="add del mod">
              <pc226:chgData name="Binita Gupta (binitag)" userId="2e1667b5-636b-4c95-a3b3-a8a0dc9f68da" providerId="ADAL" clId="{3DBABFBF-4607-BE4F-BEF9-5BAFB9ED4A26}" dt="2024-01-12T07:02:51.427" v="12145"/>
              <pc2:cmMkLst xmlns:pc2="http://schemas.microsoft.com/office/powerpoint/2019/9/main/command">
                <pc:docMk/>
                <pc:sldMk cId="1899805933" sldId="282"/>
                <pc2:cmMk id="{DC560F7E-0334-DD46-AA21-325E15F3CB93}"/>
              </pc2:cmMkLst>
            </pc226:cmChg>
          </p:ext>
        </pc:extLst>
      </pc:sldChg>
      <pc:sldChg chg="modSp mod">
        <pc:chgData name="Binita Gupta (binitag)" userId="2e1667b5-636b-4c95-a3b3-a8a0dc9f68da" providerId="ADAL" clId="{3DBABFBF-4607-BE4F-BEF9-5BAFB9ED4A26}" dt="2024-01-16T00:19:23.617" v="15614" actId="20577"/>
        <pc:sldMkLst>
          <pc:docMk/>
          <pc:sldMk cId="1300546902" sldId="283"/>
        </pc:sldMkLst>
        <pc:spChg chg="mod">
          <ac:chgData name="Binita Gupta (binitag)" userId="2e1667b5-636b-4c95-a3b3-a8a0dc9f68da" providerId="ADAL" clId="{3DBABFBF-4607-BE4F-BEF9-5BAFB9ED4A26}" dt="2024-01-10T17:31:07.325" v="7213" actId="1076"/>
          <ac:spMkLst>
            <pc:docMk/>
            <pc:sldMk cId="1300546902" sldId="283"/>
            <ac:spMk id="4097" creationId="{00000000-0000-0000-0000-000000000000}"/>
          </ac:spMkLst>
        </pc:spChg>
        <pc:spChg chg="mod">
          <ac:chgData name="Binita Gupta (binitag)" userId="2e1667b5-636b-4c95-a3b3-a8a0dc9f68da" providerId="ADAL" clId="{3DBABFBF-4607-BE4F-BEF9-5BAFB9ED4A26}" dt="2024-01-16T00:19:23.617" v="15614" actId="20577"/>
          <ac:spMkLst>
            <pc:docMk/>
            <pc:sldMk cId="1300546902" sldId="283"/>
            <ac:spMk id="4098" creationId="{00000000-0000-0000-0000-000000000000}"/>
          </ac:spMkLst>
        </pc:spChg>
      </pc:sldChg>
      <pc:sldChg chg="modSp mod">
        <pc:chgData name="Binita Gupta (binitag)" userId="2e1667b5-636b-4c95-a3b3-a8a0dc9f68da" providerId="ADAL" clId="{3DBABFBF-4607-BE4F-BEF9-5BAFB9ED4A26}" dt="2024-01-13T05:50:02.169" v="15077" actId="20577"/>
        <pc:sldMkLst>
          <pc:docMk/>
          <pc:sldMk cId="3160937320" sldId="287"/>
        </pc:sldMkLst>
        <pc:spChg chg="mod">
          <ac:chgData name="Binita Gupta (binitag)" userId="2e1667b5-636b-4c95-a3b3-a8a0dc9f68da" providerId="ADAL" clId="{3DBABFBF-4607-BE4F-BEF9-5BAFB9ED4A26}" dt="2024-01-13T05:50:02.169" v="15077" actId="20577"/>
          <ac:spMkLst>
            <pc:docMk/>
            <pc:sldMk cId="3160937320" sldId="287"/>
            <ac:spMk id="2" creationId="{00000000-0000-0000-0000-000000000000}"/>
          </ac:spMkLst>
        </pc:spChg>
        <pc:spChg chg="mod">
          <ac:chgData name="Binita Gupta (binitag)" userId="2e1667b5-636b-4c95-a3b3-a8a0dc9f68da" providerId="ADAL" clId="{3DBABFBF-4607-BE4F-BEF9-5BAFB9ED4A26}" dt="2024-01-08T01:48:13.433" v="4551" actId="20577"/>
          <ac:spMkLst>
            <pc:docMk/>
            <pc:sldMk cId="3160937320" sldId="287"/>
            <ac:spMk id="11265" creationId="{00000000-0000-0000-0000-000000000000}"/>
          </ac:spMkLst>
        </pc:spChg>
      </pc:sldChg>
      <pc:sldChg chg="modSp mod modNotesTx">
        <pc:chgData name="Binita Gupta (binitag)" userId="2e1667b5-636b-4c95-a3b3-a8a0dc9f68da" providerId="ADAL" clId="{3DBABFBF-4607-BE4F-BEF9-5BAFB9ED4A26}" dt="2024-01-16T16:36:10.665" v="17669" actId="20577"/>
        <pc:sldMkLst>
          <pc:docMk/>
          <pc:sldMk cId="184415321" sldId="288"/>
        </pc:sldMkLst>
        <pc:spChg chg="mod">
          <ac:chgData name="Binita Gupta (binitag)" userId="2e1667b5-636b-4c95-a3b3-a8a0dc9f68da" providerId="ADAL" clId="{3DBABFBF-4607-BE4F-BEF9-5BAFB9ED4A26}" dt="2024-01-16T16:36:10.665" v="17669" actId="20577"/>
          <ac:spMkLst>
            <pc:docMk/>
            <pc:sldMk cId="184415321" sldId="288"/>
            <ac:spMk id="4097" creationId="{00000000-0000-0000-0000-000000000000}"/>
          </ac:spMkLst>
        </pc:spChg>
        <pc:spChg chg="mod">
          <ac:chgData name="Binita Gupta (binitag)" userId="2e1667b5-636b-4c95-a3b3-a8a0dc9f68da" providerId="ADAL" clId="{3DBABFBF-4607-BE4F-BEF9-5BAFB9ED4A26}" dt="2024-01-12T07:57:32.075" v="12596" actId="20577"/>
          <ac:spMkLst>
            <pc:docMk/>
            <pc:sldMk cId="184415321" sldId="288"/>
            <ac:spMk id="4098" creationId="{00000000-0000-0000-0000-000000000000}"/>
          </ac:spMkLst>
        </pc:spChg>
        <pc:picChg chg="mod">
          <ac:chgData name="Binita Gupta (binitag)" userId="2e1667b5-636b-4c95-a3b3-a8a0dc9f68da" providerId="ADAL" clId="{3DBABFBF-4607-BE4F-BEF9-5BAFB9ED4A26}" dt="2024-01-12T07:57:41.432" v="12598" actId="1076"/>
          <ac:picMkLst>
            <pc:docMk/>
            <pc:sldMk cId="184415321" sldId="288"/>
            <ac:picMk id="29" creationId="{1267B7C6-CEA1-E119-BF45-96D679C6C98F}"/>
          </ac:picMkLst>
        </pc:picChg>
      </pc:sldChg>
      <pc:sldChg chg="modSp mod modNotesTx">
        <pc:chgData name="Binita Gupta (binitag)" userId="2e1667b5-636b-4c95-a3b3-a8a0dc9f68da" providerId="ADAL" clId="{3DBABFBF-4607-BE4F-BEF9-5BAFB9ED4A26}" dt="2024-01-15T23:35:20.379" v="15327" actId="20577"/>
        <pc:sldMkLst>
          <pc:docMk/>
          <pc:sldMk cId="1552356036" sldId="290"/>
        </pc:sldMkLst>
        <pc:spChg chg="mod">
          <ac:chgData name="Binita Gupta (binitag)" userId="2e1667b5-636b-4c95-a3b3-a8a0dc9f68da" providerId="ADAL" clId="{3DBABFBF-4607-BE4F-BEF9-5BAFB9ED4A26}" dt="2024-01-08T14:51:09.926" v="6639" actId="20577"/>
          <ac:spMkLst>
            <pc:docMk/>
            <pc:sldMk cId="1552356036" sldId="290"/>
            <ac:spMk id="4097" creationId="{00000000-0000-0000-0000-000000000000}"/>
          </ac:spMkLst>
        </pc:spChg>
        <pc:spChg chg="mod">
          <ac:chgData name="Binita Gupta (binitag)" userId="2e1667b5-636b-4c95-a3b3-a8a0dc9f68da" providerId="ADAL" clId="{3DBABFBF-4607-BE4F-BEF9-5BAFB9ED4A26}" dt="2024-01-10T20:10:12.680" v="8441" actId="20577"/>
          <ac:spMkLst>
            <pc:docMk/>
            <pc:sldMk cId="1552356036" sldId="290"/>
            <ac:spMk id="4098" creationId="{00000000-0000-0000-0000-000000000000}"/>
          </ac:spMkLst>
        </pc:spChg>
        <pc:picChg chg="mod">
          <ac:chgData name="Binita Gupta (binitag)" userId="2e1667b5-636b-4c95-a3b3-a8a0dc9f68da" providerId="ADAL" clId="{3DBABFBF-4607-BE4F-BEF9-5BAFB9ED4A26}" dt="2024-01-08T16:08:13.354" v="6730" actId="1076"/>
          <ac:picMkLst>
            <pc:docMk/>
            <pc:sldMk cId="1552356036" sldId="290"/>
            <ac:picMk id="28" creationId="{D89F10A3-32F2-FEB3-CFAC-AFEC428434CD}"/>
          </ac:picMkLst>
        </pc:picChg>
      </pc:sldChg>
      <pc:sldChg chg="modSp new mod modNotesTx">
        <pc:chgData name="Binita Gupta (binitag)" userId="2e1667b5-636b-4c95-a3b3-a8a0dc9f68da" providerId="ADAL" clId="{3DBABFBF-4607-BE4F-BEF9-5BAFB9ED4A26}" dt="2024-01-16T04:34:47.146" v="17373" actId="20577"/>
        <pc:sldMkLst>
          <pc:docMk/>
          <pc:sldMk cId="2189449108" sldId="291"/>
        </pc:sldMkLst>
        <pc:spChg chg="mod">
          <ac:chgData name="Binita Gupta (binitag)" userId="2e1667b5-636b-4c95-a3b3-a8a0dc9f68da" providerId="ADAL" clId="{3DBABFBF-4607-BE4F-BEF9-5BAFB9ED4A26}" dt="2024-01-07T16:12:10.250" v="3" actId="20577"/>
          <ac:spMkLst>
            <pc:docMk/>
            <pc:sldMk cId="2189449108" sldId="291"/>
            <ac:spMk id="2" creationId="{CF5A1B59-B685-9502-4106-F8586EFB424C}"/>
          </ac:spMkLst>
        </pc:spChg>
        <pc:spChg chg="mod">
          <ac:chgData name="Binita Gupta (binitag)" userId="2e1667b5-636b-4c95-a3b3-a8a0dc9f68da" providerId="ADAL" clId="{3DBABFBF-4607-BE4F-BEF9-5BAFB9ED4A26}" dt="2024-01-12T07:49:22.049" v="12498" actId="20577"/>
          <ac:spMkLst>
            <pc:docMk/>
            <pc:sldMk cId="2189449108" sldId="291"/>
            <ac:spMk id="3" creationId="{682CEAD6-F7CE-6FA1-7183-BB90DF397025}"/>
          </ac:spMkLst>
        </pc:spChg>
      </pc:sldChg>
      <pc:sldChg chg="modSp add mod modNotesTx">
        <pc:chgData name="Binita Gupta (binitag)" userId="2e1667b5-636b-4c95-a3b3-a8a0dc9f68da" providerId="ADAL" clId="{3DBABFBF-4607-BE4F-BEF9-5BAFB9ED4A26}" dt="2024-01-16T04:44:36.144" v="17390" actId="20577"/>
        <pc:sldMkLst>
          <pc:docMk/>
          <pc:sldMk cId="4045845716" sldId="292"/>
        </pc:sldMkLst>
        <pc:spChg chg="mod">
          <ac:chgData name="Binita Gupta (binitag)" userId="2e1667b5-636b-4c95-a3b3-a8a0dc9f68da" providerId="ADAL" clId="{3DBABFBF-4607-BE4F-BEF9-5BAFB9ED4A26}" dt="2024-01-08T01:50:21.416" v="4568" actId="20577"/>
          <ac:spMkLst>
            <pc:docMk/>
            <pc:sldMk cId="4045845716" sldId="292"/>
            <ac:spMk id="2" creationId="{CF5A1B59-B685-9502-4106-F8586EFB424C}"/>
          </ac:spMkLst>
        </pc:spChg>
        <pc:spChg chg="mod">
          <ac:chgData name="Binita Gupta (binitag)" userId="2e1667b5-636b-4c95-a3b3-a8a0dc9f68da" providerId="ADAL" clId="{3DBABFBF-4607-BE4F-BEF9-5BAFB9ED4A26}" dt="2024-01-13T06:04:10.120" v="15185" actId="20577"/>
          <ac:spMkLst>
            <pc:docMk/>
            <pc:sldMk cId="4045845716" sldId="292"/>
            <ac:spMk id="3" creationId="{682CEAD6-F7CE-6FA1-7183-BB90DF397025}"/>
          </ac:spMkLst>
        </pc:spChg>
      </pc:sldChg>
      <pc:sldChg chg="add del ord">
        <pc:chgData name="Binita Gupta (binitag)" userId="2e1667b5-636b-4c95-a3b3-a8a0dc9f68da" providerId="ADAL" clId="{3DBABFBF-4607-BE4F-BEF9-5BAFB9ED4A26}" dt="2024-01-08T05:51:51.440" v="6141" actId="2696"/>
        <pc:sldMkLst>
          <pc:docMk/>
          <pc:sldMk cId="3060322054" sldId="293"/>
        </pc:sldMkLst>
      </pc:sldChg>
      <pc:sldChg chg="modSp add mod ord modNotesTx">
        <pc:chgData name="Binita Gupta (binitag)" userId="2e1667b5-636b-4c95-a3b3-a8a0dc9f68da" providerId="ADAL" clId="{3DBABFBF-4607-BE4F-BEF9-5BAFB9ED4A26}" dt="2024-01-15T23:45:03.491" v="15411" actId="20577"/>
        <pc:sldMkLst>
          <pc:docMk/>
          <pc:sldMk cId="2800919492" sldId="294"/>
        </pc:sldMkLst>
        <pc:spChg chg="mod">
          <ac:chgData name="Binita Gupta (binitag)" userId="2e1667b5-636b-4c95-a3b3-a8a0dc9f68da" providerId="ADAL" clId="{3DBABFBF-4607-BE4F-BEF9-5BAFB9ED4A26}" dt="2024-01-07T18:19:12.873" v="1141" actId="20577"/>
          <ac:spMkLst>
            <pc:docMk/>
            <pc:sldMk cId="2800919492" sldId="294"/>
            <ac:spMk id="2" creationId="{CF5A1B59-B685-9502-4106-F8586EFB424C}"/>
          </ac:spMkLst>
        </pc:spChg>
        <pc:spChg chg="mod">
          <ac:chgData name="Binita Gupta (binitag)" userId="2e1667b5-636b-4c95-a3b3-a8a0dc9f68da" providerId="ADAL" clId="{3DBABFBF-4607-BE4F-BEF9-5BAFB9ED4A26}" dt="2024-01-13T05:57:01.711" v="15131" actId="20577"/>
          <ac:spMkLst>
            <pc:docMk/>
            <pc:sldMk cId="2800919492" sldId="294"/>
            <ac:spMk id="3" creationId="{682CEAD6-F7CE-6FA1-7183-BB90DF397025}"/>
          </ac:spMkLst>
        </pc:spChg>
      </pc:sldChg>
      <pc:sldChg chg="addSp delSp modSp add mod modClrScheme chgLayout modNotesTx">
        <pc:chgData name="Binita Gupta (binitag)" userId="2e1667b5-636b-4c95-a3b3-a8a0dc9f68da" providerId="ADAL" clId="{3DBABFBF-4607-BE4F-BEF9-5BAFB9ED4A26}" dt="2024-01-16T04:31:08.133" v="17192" actId="20577"/>
        <pc:sldMkLst>
          <pc:docMk/>
          <pc:sldMk cId="1974818652" sldId="295"/>
        </pc:sldMkLst>
        <pc:spChg chg="add mod">
          <ac:chgData name="Binita Gupta (binitag)" userId="2e1667b5-636b-4c95-a3b3-a8a0dc9f68da" providerId="ADAL" clId="{3DBABFBF-4607-BE4F-BEF9-5BAFB9ED4A26}" dt="2024-01-12T08:01:17.593" v="12606"/>
          <ac:spMkLst>
            <pc:docMk/>
            <pc:sldMk cId="1974818652" sldId="295"/>
            <ac:spMk id="3" creationId="{2B80D2F3-8841-728C-78C7-C18B107A3DCB}"/>
          </ac:spMkLst>
        </pc:spChg>
        <pc:spChg chg="mod ord">
          <ac:chgData name="Binita Gupta (binitag)" userId="2e1667b5-636b-4c95-a3b3-a8a0dc9f68da" providerId="ADAL" clId="{3DBABFBF-4607-BE4F-BEF9-5BAFB9ED4A26}" dt="2024-01-07T21:09:16.595" v="2608" actId="26606"/>
          <ac:spMkLst>
            <pc:docMk/>
            <pc:sldMk cId="1974818652" sldId="295"/>
            <ac:spMk id="4" creationId="{00000000-0000-0000-0000-000000000000}"/>
          </ac:spMkLst>
        </pc:spChg>
        <pc:spChg chg="mod ord">
          <ac:chgData name="Binita Gupta (binitag)" userId="2e1667b5-636b-4c95-a3b3-a8a0dc9f68da" providerId="ADAL" clId="{3DBABFBF-4607-BE4F-BEF9-5BAFB9ED4A26}" dt="2024-01-07T21:09:16.595" v="2608" actId="26606"/>
          <ac:spMkLst>
            <pc:docMk/>
            <pc:sldMk cId="1974818652" sldId="295"/>
            <ac:spMk id="5" creationId="{00000000-0000-0000-0000-000000000000}"/>
          </ac:spMkLst>
        </pc:spChg>
        <pc:spChg chg="mod ord">
          <ac:chgData name="Binita Gupta (binitag)" userId="2e1667b5-636b-4c95-a3b3-a8a0dc9f68da" providerId="ADAL" clId="{3DBABFBF-4607-BE4F-BEF9-5BAFB9ED4A26}" dt="2024-01-07T21:09:16.595" v="2608" actId="26606"/>
          <ac:spMkLst>
            <pc:docMk/>
            <pc:sldMk cId="1974818652" sldId="295"/>
            <ac:spMk id="6" creationId="{00000000-0000-0000-0000-000000000000}"/>
          </ac:spMkLst>
        </pc:spChg>
        <pc:spChg chg="add mod">
          <ac:chgData name="Binita Gupta (binitag)" userId="2e1667b5-636b-4c95-a3b3-a8a0dc9f68da" providerId="ADAL" clId="{3DBABFBF-4607-BE4F-BEF9-5BAFB9ED4A26}" dt="2024-01-12T08:01:17.593" v="12606"/>
          <ac:spMkLst>
            <pc:docMk/>
            <pc:sldMk cId="1974818652" sldId="295"/>
            <ac:spMk id="7" creationId="{9283005C-6D17-E6AB-658B-20126C0909E4}"/>
          </ac:spMkLst>
        </pc:spChg>
        <pc:spChg chg="add mod">
          <ac:chgData name="Binita Gupta (binitag)" userId="2e1667b5-636b-4c95-a3b3-a8a0dc9f68da" providerId="ADAL" clId="{3DBABFBF-4607-BE4F-BEF9-5BAFB9ED4A26}" dt="2024-01-12T08:01:17.593" v="12606"/>
          <ac:spMkLst>
            <pc:docMk/>
            <pc:sldMk cId="1974818652" sldId="295"/>
            <ac:spMk id="8" creationId="{5E760488-208E-6781-E25F-2FB370577D45}"/>
          </ac:spMkLst>
        </pc:spChg>
        <pc:spChg chg="add mod">
          <ac:chgData name="Binita Gupta (binitag)" userId="2e1667b5-636b-4c95-a3b3-a8a0dc9f68da" providerId="ADAL" clId="{3DBABFBF-4607-BE4F-BEF9-5BAFB9ED4A26}" dt="2024-01-12T08:01:17.593" v="12606"/>
          <ac:spMkLst>
            <pc:docMk/>
            <pc:sldMk cId="1974818652" sldId="295"/>
            <ac:spMk id="10" creationId="{7E4CD062-6E9C-8CF0-B225-56CD4E88B0AD}"/>
          </ac:spMkLst>
        </pc:spChg>
        <pc:spChg chg="add mod">
          <ac:chgData name="Binita Gupta (binitag)" userId="2e1667b5-636b-4c95-a3b3-a8a0dc9f68da" providerId="ADAL" clId="{3DBABFBF-4607-BE4F-BEF9-5BAFB9ED4A26}" dt="2024-01-12T08:01:17.593" v="12606"/>
          <ac:spMkLst>
            <pc:docMk/>
            <pc:sldMk cId="1974818652" sldId="295"/>
            <ac:spMk id="16" creationId="{DA4F3FBE-7AEF-0B28-B0F1-6EB115825634}"/>
          </ac:spMkLst>
        </pc:spChg>
        <pc:spChg chg="add mod">
          <ac:chgData name="Binita Gupta (binitag)" userId="2e1667b5-636b-4c95-a3b3-a8a0dc9f68da" providerId="ADAL" clId="{3DBABFBF-4607-BE4F-BEF9-5BAFB9ED4A26}" dt="2024-01-12T08:01:17.593" v="12606"/>
          <ac:spMkLst>
            <pc:docMk/>
            <pc:sldMk cId="1974818652" sldId="295"/>
            <ac:spMk id="19" creationId="{88EB8C56-CA33-A837-CC1B-80E28A8F3226}"/>
          </ac:spMkLst>
        </pc:spChg>
        <pc:spChg chg="add mod">
          <ac:chgData name="Binita Gupta (binitag)" userId="2e1667b5-636b-4c95-a3b3-a8a0dc9f68da" providerId="ADAL" clId="{3DBABFBF-4607-BE4F-BEF9-5BAFB9ED4A26}" dt="2024-01-12T08:01:17.593" v="12606"/>
          <ac:spMkLst>
            <pc:docMk/>
            <pc:sldMk cId="1974818652" sldId="295"/>
            <ac:spMk id="22" creationId="{AAAA26AF-0744-89EF-CB09-71094A75C939}"/>
          </ac:spMkLst>
        </pc:spChg>
        <pc:spChg chg="add mod">
          <ac:chgData name="Binita Gupta (binitag)" userId="2e1667b5-636b-4c95-a3b3-a8a0dc9f68da" providerId="ADAL" clId="{3DBABFBF-4607-BE4F-BEF9-5BAFB9ED4A26}" dt="2024-01-12T08:01:17.593" v="12606"/>
          <ac:spMkLst>
            <pc:docMk/>
            <pc:sldMk cId="1974818652" sldId="295"/>
            <ac:spMk id="24" creationId="{E51C56A8-751A-00AB-5054-D1982BB4EA11}"/>
          </ac:spMkLst>
        </pc:spChg>
        <pc:spChg chg="add mod">
          <ac:chgData name="Binita Gupta (binitag)" userId="2e1667b5-636b-4c95-a3b3-a8a0dc9f68da" providerId="ADAL" clId="{3DBABFBF-4607-BE4F-BEF9-5BAFB9ED4A26}" dt="2024-01-12T08:01:17.593" v="12606"/>
          <ac:spMkLst>
            <pc:docMk/>
            <pc:sldMk cId="1974818652" sldId="295"/>
            <ac:spMk id="25" creationId="{C8936E30-5D6C-96F9-5169-6B712B5A0866}"/>
          </ac:spMkLst>
        </pc:spChg>
        <pc:spChg chg="mod">
          <ac:chgData name="Binita Gupta (binitag)" userId="2e1667b5-636b-4c95-a3b3-a8a0dc9f68da" providerId="ADAL" clId="{3DBABFBF-4607-BE4F-BEF9-5BAFB9ED4A26}" dt="2024-01-12T16:04:52.577" v="13209" actId="14100"/>
          <ac:spMkLst>
            <pc:docMk/>
            <pc:sldMk cId="1974818652" sldId="295"/>
            <ac:spMk id="4097" creationId="{00000000-0000-0000-0000-000000000000}"/>
          </ac:spMkLst>
        </pc:spChg>
        <pc:spChg chg="mod">
          <ac:chgData name="Binita Gupta (binitag)" userId="2e1667b5-636b-4c95-a3b3-a8a0dc9f68da" providerId="ADAL" clId="{3DBABFBF-4607-BE4F-BEF9-5BAFB9ED4A26}" dt="2024-01-13T04:07:09.304" v="14663" actId="20577"/>
          <ac:spMkLst>
            <pc:docMk/>
            <pc:sldMk cId="1974818652" sldId="295"/>
            <ac:spMk id="4098" creationId="{00000000-0000-0000-0000-000000000000}"/>
          </ac:spMkLst>
        </pc:spChg>
        <pc:picChg chg="add del mod">
          <ac:chgData name="Binita Gupta (binitag)" userId="2e1667b5-636b-4c95-a3b3-a8a0dc9f68da" providerId="ADAL" clId="{3DBABFBF-4607-BE4F-BEF9-5BAFB9ED4A26}" dt="2024-01-13T04:05:03.957" v="14572" actId="478"/>
          <ac:picMkLst>
            <pc:docMk/>
            <pc:sldMk cId="1974818652" sldId="295"/>
            <ac:picMk id="2" creationId="{2DCF6AD8-E43C-E740-A872-C7341282B89B}"/>
          </ac:picMkLst>
        </pc:picChg>
        <pc:picChg chg="add del mod">
          <ac:chgData name="Binita Gupta (binitag)" userId="2e1667b5-636b-4c95-a3b3-a8a0dc9f68da" providerId="ADAL" clId="{3DBABFBF-4607-BE4F-BEF9-5BAFB9ED4A26}" dt="2024-01-12T08:01:15.084" v="12605" actId="478"/>
          <ac:picMkLst>
            <pc:docMk/>
            <pc:sldMk cId="1974818652" sldId="295"/>
            <ac:picMk id="2" creationId="{50E54A03-5BD6-16F8-DD2E-350996819716}"/>
          </ac:picMkLst>
        </pc:picChg>
        <pc:picChg chg="add del mod ord">
          <ac:chgData name="Binita Gupta (binitag)" userId="2e1667b5-636b-4c95-a3b3-a8a0dc9f68da" providerId="ADAL" clId="{3DBABFBF-4607-BE4F-BEF9-5BAFB9ED4A26}" dt="2024-01-07T21:10:10.046" v="2612" actId="478"/>
          <ac:picMkLst>
            <pc:docMk/>
            <pc:sldMk cId="1974818652" sldId="295"/>
            <ac:picMk id="2" creationId="{A2727B6F-CF68-88B6-D176-648B54D76B02}"/>
          </ac:picMkLst>
        </pc:picChg>
        <pc:picChg chg="add">
          <ac:chgData name="Binita Gupta (binitag)" userId="2e1667b5-636b-4c95-a3b3-a8a0dc9f68da" providerId="ADAL" clId="{3DBABFBF-4607-BE4F-BEF9-5BAFB9ED4A26}" dt="2024-01-13T04:05:06.725" v="14573"/>
          <ac:picMkLst>
            <pc:docMk/>
            <pc:sldMk cId="1974818652" sldId="295"/>
            <ac:picMk id="3" creationId="{723F5ADF-6908-E9C4-8596-681F3F8C2C4F}"/>
          </ac:picMkLst>
        </pc:picChg>
        <pc:picChg chg="add del mod">
          <ac:chgData name="Binita Gupta (binitag)" userId="2e1667b5-636b-4c95-a3b3-a8a0dc9f68da" providerId="ADAL" clId="{3DBABFBF-4607-BE4F-BEF9-5BAFB9ED4A26}" dt="2024-01-07T21:13:30.216" v="2627" actId="478"/>
          <ac:picMkLst>
            <pc:docMk/>
            <pc:sldMk cId="1974818652" sldId="295"/>
            <ac:picMk id="3" creationId="{979A90EE-9FCA-91D7-EAB1-EA9FB0B8EB85}"/>
          </ac:picMkLst>
        </pc:picChg>
        <pc:picChg chg="add del mod">
          <ac:chgData name="Binita Gupta (binitag)" userId="2e1667b5-636b-4c95-a3b3-a8a0dc9f68da" providerId="ADAL" clId="{3DBABFBF-4607-BE4F-BEF9-5BAFB9ED4A26}" dt="2024-01-07T21:15:29.421" v="2677" actId="478"/>
          <ac:picMkLst>
            <pc:docMk/>
            <pc:sldMk cId="1974818652" sldId="295"/>
            <ac:picMk id="7" creationId="{3FF40079-F17D-07DB-4A11-81339C387A15}"/>
          </ac:picMkLst>
        </pc:picChg>
        <pc:picChg chg="add mod">
          <ac:chgData name="Binita Gupta (binitag)" userId="2e1667b5-636b-4c95-a3b3-a8a0dc9f68da" providerId="ADAL" clId="{3DBABFBF-4607-BE4F-BEF9-5BAFB9ED4A26}" dt="2024-01-16T00:02:05.207" v="15438" actId="1036"/>
          <ac:picMkLst>
            <pc:docMk/>
            <pc:sldMk cId="1974818652" sldId="295"/>
            <ac:picMk id="7" creationId="{C09C298E-36DA-E513-D68D-3A15963E5E1D}"/>
          </ac:picMkLst>
        </pc:picChg>
        <pc:picChg chg="add del mod">
          <ac:chgData name="Binita Gupta (binitag)" userId="2e1667b5-636b-4c95-a3b3-a8a0dc9f68da" providerId="ADAL" clId="{3DBABFBF-4607-BE4F-BEF9-5BAFB9ED4A26}" dt="2024-01-08T01:27:39.057" v="4143" actId="478"/>
          <ac:picMkLst>
            <pc:docMk/>
            <pc:sldMk cId="1974818652" sldId="295"/>
            <ac:picMk id="8" creationId="{0A9E34D9-9BB6-6E68-7AC4-21D23A7A751E}"/>
          </ac:picMkLst>
        </pc:picChg>
        <pc:picChg chg="add del mod">
          <ac:chgData name="Binita Gupta (binitag)" userId="2e1667b5-636b-4c95-a3b3-a8a0dc9f68da" providerId="ADAL" clId="{3DBABFBF-4607-BE4F-BEF9-5BAFB9ED4A26}" dt="2024-01-12T07:58:17.416" v="12599" actId="478"/>
          <ac:picMkLst>
            <pc:docMk/>
            <pc:sldMk cId="1974818652" sldId="295"/>
            <ac:picMk id="9" creationId="{BB0E99BB-A361-9D6B-B793-54556A1BAD0F}"/>
          </ac:picMkLst>
        </pc:picChg>
        <pc:picChg chg="add del mod">
          <ac:chgData name="Binita Gupta (binitag)" userId="2e1667b5-636b-4c95-a3b3-a8a0dc9f68da" providerId="ADAL" clId="{3DBABFBF-4607-BE4F-BEF9-5BAFB9ED4A26}" dt="2024-01-12T15:50:12.682" v="12981" actId="478"/>
          <ac:picMkLst>
            <pc:docMk/>
            <pc:sldMk cId="1974818652" sldId="295"/>
            <ac:picMk id="26" creationId="{430BD0AA-3FC4-0D01-5523-DC12F45595FC}"/>
          </ac:picMkLst>
        </pc:picChg>
        <pc:cxnChg chg="add mod">
          <ac:chgData name="Binita Gupta (binitag)" userId="2e1667b5-636b-4c95-a3b3-a8a0dc9f68da" providerId="ADAL" clId="{3DBABFBF-4607-BE4F-BEF9-5BAFB9ED4A26}" dt="2024-01-12T08:01:17.593" v="12606"/>
          <ac:cxnSpMkLst>
            <pc:docMk/>
            <pc:sldMk cId="1974818652" sldId="295"/>
            <ac:cxnSpMk id="11" creationId="{ECC9AFEC-B7CD-D232-B14A-18D132816231}"/>
          </ac:cxnSpMkLst>
        </pc:cxnChg>
        <pc:cxnChg chg="add mod">
          <ac:chgData name="Binita Gupta (binitag)" userId="2e1667b5-636b-4c95-a3b3-a8a0dc9f68da" providerId="ADAL" clId="{3DBABFBF-4607-BE4F-BEF9-5BAFB9ED4A26}" dt="2024-01-12T08:01:17.593" v="12606"/>
          <ac:cxnSpMkLst>
            <pc:docMk/>
            <pc:sldMk cId="1974818652" sldId="295"/>
            <ac:cxnSpMk id="12" creationId="{64626ED2-3D7E-B157-E3F6-888050FF4979}"/>
          </ac:cxnSpMkLst>
        </pc:cxnChg>
        <pc:cxnChg chg="add mod">
          <ac:chgData name="Binita Gupta (binitag)" userId="2e1667b5-636b-4c95-a3b3-a8a0dc9f68da" providerId="ADAL" clId="{3DBABFBF-4607-BE4F-BEF9-5BAFB9ED4A26}" dt="2024-01-12T08:01:17.593" v="12606"/>
          <ac:cxnSpMkLst>
            <pc:docMk/>
            <pc:sldMk cId="1974818652" sldId="295"/>
            <ac:cxnSpMk id="13" creationId="{4EBA21DC-65FA-48C2-6CB5-8F8FC6DE1FFE}"/>
          </ac:cxnSpMkLst>
        </pc:cxnChg>
        <pc:cxnChg chg="add mod">
          <ac:chgData name="Binita Gupta (binitag)" userId="2e1667b5-636b-4c95-a3b3-a8a0dc9f68da" providerId="ADAL" clId="{3DBABFBF-4607-BE4F-BEF9-5BAFB9ED4A26}" dt="2024-01-12T08:01:17.593" v="12606"/>
          <ac:cxnSpMkLst>
            <pc:docMk/>
            <pc:sldMk cId="1974818652" sldId="295"/>
            <ac:cxnSpMk id="14" creationId="{DA2A0B2E-B4B9-5F83-DBA4-93E4CFAEC2D5}"/>
          </ac:cxnSpMkLst>
        </pc:cxnChg>
        <pc:cxnChg chg="add mod">
          <ac:chgData name="Binita Gupta (binitag)" userId="2e1667b5-636b-4c95-a3b3-a8a0dc9f68da" providerId="ADAL" clId="{3DBABFBF-4607-BE4F-BEF9-5BAFB9ED4A26}" dt="2024-01-12T08:01:17.593" v="12606"/>
          <ac:cxnSpMkLst>
            <pc:docMk/>
            <pc:sldMk cId="1974818652" sldId="295"/>
            <ac:cxnSpMk id="15" creationId="{EAEC6D23-FBA3-EF4B-27FE-BE284D1B8D55}"/>
          </ac:cxnSpMkLst>
        </pc:cxnChg>
        <pc:cxnChg chg="add mod">
          <ac:chgData name="Binita Gupta (binitag)" userId="2e1667b5-636b-4c95-a3b3-a8a0dc9f68da" providerId="ADAL" clId="{3DBABFBF-4607-BE4F-BEF9-5BAFB9ED4A26}" dt="2024-01-12T08:01:17.593" v="12606"/>
          <ac:cxnSpMkLst>
            <pc:docMk/>
            <pc:sldMk cId="1974818652" sldId="295"/>
            <ac:cxnSpMk id="17" creationId="{B2DF999A-D737-3457-36B8-179FF6890A41}"/>
          </ac:cxnSpMkLst>
        </pc:cxnChg>
        <pc:cxnChg chg="add mod">
          <ac:chgData name="Binita Gupta (binitag)" userId="2e1667b5-636b-4c95-a3b3-a8a0dc9f68da" providerId="ADAL" clId="{3DBABFBF-4607-BE4F-BEF9-5BAFB9ED4A26}" dt="2024-01-12T08:01:17.593" v="12606"/>
          <ac:cxnSpMkLst>
            <pc:docMk/>
            <pc:sldMk cId="1974818652" sldId="295"/>
            <ac:cxnSpMk id="18" creationId="{48D58326-468B-5832-3815-C413F43F1BAC}"/>
          </ac:cxnSpMkLst>
        </pc:cxnChg>
        <pc:cxnChg chg="add mod">
          <ac:chgData name="Binita Gupta (binitag)" userId="2e1667b5-636b-4c95-a3b3-a8a0dc9f68da" providerId="ADAL" clId="{3DBABFBF-4607-BE4F-BEF9-5BAFB9ED4A26}" dt="2024-01-12T08:01:17.593" v="12606"/>
          <ac:cxnSpMkLst>
            <pc:docMk/>
            <pc:sldMk cId="1974818652" sldId="295"/>
            <ac:cxnSpMk id="20" creationId="{0A4152B1-2C29-15FE-863E-A5F9EC2CC25E}"/>
          </ac:cxnSpMkLst>
        </pc:cxnChg>
        <pc:cxnChg chg="add mod">
          <ac:chgData name="Binita Gupta (binitag)" userId="2e1667b5-636b-4c95-a3b3-a8a0dc9f68da" providerId="ADAL" clId="{3DBABFBF-4607-BE4F-BEF9-5BAFB9ED4A26}" dt="2024-01-12T08:01:17.593" v="12606"/>
          <ac:cxnSpMkLst>
            <pc:docMk/>
            <pc:sldMk cId="1974818652" sldId="295"/>
            <ac:cxnSpMk id="21" creationId="{C134EB7E-6CB3-4997-ACEE-57FDF0A3F8C8}"/>
          </ac:cxnSpMkLst>
        </pc:cxnChg>
        <pc:cxnChg chg="add mod">
          <ac:chgData name="Binita Gupta (binitag)" userId="2e1667b5-636b-4c95-a3b3-a8a0dc9f68da" providerId="ADAL" clId="{3DBABFBF-4607-BE4F-BEF9-5BAFB9ED4A26}" dt="2024-01-12T08:01:17.593" v="12606"/>
          <ac:cxnSpMkLst>
            <pc:docMk/>
            <pc:sldMk cId="1974818652" sldId="295"/>
            <ac:cxnSpMk id="23" creationId="{119E4910-A0E4-593F-7BD2-189DCA191EB8}"/>
          </ac:cxnSpMkLst>
        </pc:cxnChg>
      </pc:sldChg>
      <pc:sldChg chg="add del">
        <pc:chgData name="Binita Gupta (binitag)" userId="2e1667b5-636b-4c95-a3b3-a8a0dc9f68da" providerId="ADAL" clId="{3DBABFBF-4607-BE4F-BEF9-5BAFB9ED4A26}" dt="2024-01-08T01:31:43.069" v="4215" actId="2696"/>
        <pc:sldMkLst>
          <pc:docMk/>
          <pc:sldMk cId="1640131904" sldId="296"/>
        </pc:sldMkLst>
      </pc:sldChg>
      <pc:sldChg chg="addSp delSp modSp add mod ord modNotesTx">
        <pc:chgData name="Binita Gupta (binitag)" userId="2e1667b5-636b-4c95-a3b3-a8a0dc9f68da" providerId="ADAL" clId="{3DBABFBF-4607-BE4F-BEF9-5BAFB9ED4A26}" dt="2024-01-16T04:25:44.698" v="16737" actId="20577"/>
        <pc:sldMkLst>
          <pc:docMk/>
          <pc:sldMk cId="3128179532" sldId="296"/>
        </pc:sldMkLst>
        <pc:spChg chg="mod">
          <ac:chgData name="Binita Gupta (binitag)" userId="2e1667b5-636b-4c95-a3b3-a8a0dc9f68da" providerId="ADAL" clId="{3DBABFBF-4607-BE4F-BEF9-5BAFB9ED4A26}" dt="2024-01-12T21:27:33.649" v="13618" actId="20577"/>
          <ac:spMkLst>
            <pc:docMk/>
            <pc:sldMk cId="3128179532" sldId="296"/>
            <ac:spMk id="2" creationId="{7500DC9F-1940-28C4-CFA6-DB7768DA3513}"/>
          </ac:spMkLst>
        </pc:spChg>
        <pc:spChg chg="del">
          <ac:chgData name="Binita Gupta (binitag)" userId="2e1667b5-636b-4c95-a3b3-a8a0dc9f68da" providerId="ADAL" clId="{3DBABFBF-4607-BE4F-BEF9-5BAFB9ED4A26}" dt="2024-01-12T06:14:03.133" v="11369" actId="478"/>
          <ac:spMkLst>
            <pc:docMk/>
            <pc:sldMk cId="3128179532" sldId="296"/>
            <ac:spMk id="3" creationId="{918177F8-143C-3E86-993D-7BAD41BB6347}"/>
          </ac:spMkLst>
        </pc:spChg>
        <pc:spChg chg="mod">
          <ac:chgData name="Binita Gupta (binitag)" userId="2e1667b5-636b-4c95-a3b3-a8a0dc9f68da" providerId="ADAL" clId="{3DBABFBF-4607-BE4F-BEF9-5BAFB9ED4A26}" dt="2024-01-13T06:06:50.752" v="15200" actId="1076"/>
          <ac:spMkLst>
            <pc:docMk/>
            <pc:sldMk cId="3128179532" sldId="296"/>
            <ac:spMk id="5" creationId="{607150C4-AACD-A685-4031-75A30DA8B76F}"/>
          </ac:spMkLst>
        </pc:spChg>
        <pc:spChg chg="del">
          <ac:chgData name="Binita Gupta (binitag)" userId="2e1667b5-636b-4c95-a3b3-a8a0dc9f68da" providerId="ADAL" clId="{3DBABFBF-4607-BE4F-BEF9-5BAFB9ED4A26}" dt="2024-01-12T06:14:03.133" v="11369" actId="478"/>
          <ac:spMkLst>
            <pc:docMk/>
            <pc:sldMk cId="3128179532" sldId="296"/>
            <ac:spMk id="7" creationId="{ED08FC5D-67ED-1338-E043-1D75B295BF71}"/>
          </ac:spMkLst>
        </pc:spChg>
        <pc:spChg chg="del">
          <ac:chgData name="Binita Gupta (binitag)" userId="2e1667b5-636b-4c95-a3b3-a8a0dc9f68da" providerId="ADAL" clId="{3DBABFBF-4607-BE4F-BEF9-5BAFB9ED4A26}" dt="2024-01-12T06:14:03.133" v="11369" actId="478"/>
          <ac:spMkLst>
            <pc:docMk/>
            <pc:sldMk cId="3128179532" sldId="296"/>
            <ac:spMk id="9" creationId="{61AD149D-E6B6-6814-2CB2-B4B1344ECF9B}"/>
          </ac:spMkLst>
        </pc:spChg>
        <pc:spChg chg="del">
          <ac:chgData name="Binita Gupta (binitag)" userId="2e1667b5-636b-4c95-a3b3-a8a0dc9f68da" providerId="ADAL" clId="{3DBABFBF-4607-BE4F-BEF9-5BAFB9ED4A26}" dt="2024-01-12T06:14:03.133" v="11369" actId="478"/>
          <ac:spMkLst>
            <pc:docMk/>
            <pc:sldMk cId="3128179532" sldId="296"/>
            <ac:spMk id="10" creationId="{D1069335-7BEC-7771-7512-254A9172B614}"/>
          </ac:spMkLst>
        </pc:spChg>
        <pc:spChg chg="del">
          <ac:chgData name="Binita Gupta (binitag)" userId="2e1667b5-636b-4c95-a3b3-a8a0dc9f68da" providerId="ADAL" clId="{3DBABFBF-4607-BE4F-BEF9-5BAFB9ED4A26}" dt="2024-01-12T06:14:03.133" v="11369" actId="478"/>
          <ac:spMkLst>
            <pc:docMk/>
            <pc:sldMk cId="3128179532" sldId="296"/>
            <ac:spMk id="11" creationId="{1C7FCC04-BE1E-3C7F-93B7-9A4B5C4F09DA}"/>
          </ac:spMkLst>
        </pc:spChg>
        <pc:spChg chg="add del mod">
          <ac:chgData name="Binita Gupta (binitag)" userId="2e1667b5-636b-4c95-a3b3-a8a0dc9f68da" providerId="ADAL" clId="{3DBABFBF-4607-BE4F-BEF9-5BAFB9ED4A26}" dt="2024-01-12T06:23:35.193" v="11491" actId="478"/>
          <ac:spMkLst>
            <pc:docMk/>
            <pc:sldMk cId="3128179532" sldId="296"/>
            <ac:spMk id="12" creationId="{652AEA13-041B-915E-1837-B9D69E94DB04}"/>
          </ac:spMkLst>
        </pc:spChg>
        <pc:spChg chg="del">
          <ac:chgData name="Binita Gupta (binitag)" userId="2e1667b5-636b-4c95-a3b3-a8a0dc9f68da" providerId="ADAL" clId="{3DBABFBF-4607-BE4F-BEF9-5BAFB9ED4A26}" dt="2024-01-12T06:14:03.133" v="11369" actId="478"/>
          <ac:spMkLst>
            <pc:docMk/>
            <pc:sldMk cId="3128179532" sldId="296"/>
            <ac:spMk id="13" creationId="{D889CC42-6011-3BA4-BE53-4B3C1038F165}"/>
          </ac:spMkLst>
        </pc:spChg>
        <pc:spChg chg="del">
          <ac:chgData name="Binita Gupta (binitag)" userId="2e1667b5-636b-4c95-a3b3-a8a0dc9f68da" providerId="ADAL" clId="{3DBABFBF-4607-BE4F-BEF9-5BAFB9ED4A26}" dt="2024-01-12T06:14:03.133" v="11369" actId="478"/>
          <ac:spMkLst>
            <pc:docMk/>
            <pc:sldMk cId="3128179532" sldId="296"/>
            <ac:spMk id="14" creationId="{170D8436-C545-ADE5-EF2F-8C0F7907A6C8}"/>
          </ac:spMkLst>
        </pc:spChg>
        <pc:spChg chg="add del mod">
          <ac:chgData name="Binita Gupta (binitag)" userId="2e1667b5-636b-4c95-a3b3-a8a0dc9f68da" providerId="ADAL" clId="{3DBABFBF-4607-BE4F-BEF9-5BAFB9ED4A26}" dt="2024-01-12T06:23:39.750" v="11492" actId="478"/>
          <ac:spMkLst>
            <pc:docMk/>
            <pc:sldMk cId="3128179532" sldId="296"/>
            <ac:spMk id="18" creationId="{38338FB5-C40B-5C50-4E69-7424977B70F3}"/>
          </ac:spMkLst>
        </pc:spChg>
        <pc:spChg chg="add mod">
          <ac:chgData name="Binita Gupta (binitag)" userId="2e1667b5-636b-4c95-a3b3-a8a0dc9f68da" providerId="ADAL" clId="{3DBABFBF-4607-BE4F-BEF9-5BAFB9ED4A26}" dt="2024-01-12T06:24:40.836" v="11493"/>
          <ac:spMkLst>
            <pc:docMk/>
            <pc:sldMk cId="3128179532" sldId="296"/>
            <ac:spMk id="19" creationId="{469D076B-65E8-A1F0-8A54-03AE5D4136ED}"/>
          </ac:spMkLst>
        </pc:spChg>
        <pc:spChg chg="add mod">
          <ac:chgData name="Binita Gupta (binitag)" userId="2e1667b5-636b-4c95-a3b3-a8a0dc9f68da" providerId="ADAL" clId="{3DBABFBF-4607-BE4F-BEF9-5BAFB9ED4A26}" dt="2024-01-12T06:24:40.836" v="11493"/>
          <ac:spMkLst>
            <pc:docMk/>
            <pc:sldMk cId="3128179532" sldId="296"/>
            <ac:spMk id="20" creationId="{72631698-200D-F7E2-AFFB-6403AA1F06C0}"/>
          </ac:spMkLst>
        </pc:spChg>
        <pc:spChg chg="add mod">
          <ac:chgData name="Binita Gupta (binitag)" userId="2e1667b5-636b-4c95-a3b3-a8a0dc9f68da" providerId="ADAL" clId="{3DBABFBF-4607-BE4F-BEF9-5BAFB9ED4A26}" dt="2024-01-12T06:24:40.836" v="11493"/>
          <ac:spMkLst>
            <pc:docMk/>
            <pc:sldMk cId="3128179532" sldId="296"/>
            <ac:spMk id="21" creationId="{AC1D6CF9-DE8A-AD31-84B0-2C6C336329B5}"/>
          </ac:spMkLst>
        </pc:spChg>
        <pc:spChg chg="add mod">
          <ac:chgData name="Binita Gupta (binitag)" userId="2e1667b5-636b-4c95-a3b3-a8a0dc9f68da" providerId="ADAL" clId="{3DBABFBF-4607-BE4F-BEF9-5BAFB9ED4A26}" dt="2024-01-12T06:24:40.836" v="11493"/>
          <ac:spMkLst>
            <pc:docMk/>
            <pc:sldMk cId="3128179532" sldId="296"/>
            <ac:spMk id="22" creationId="{DC48BCF4-59AB-7921-DCE1-7ADF27501A3B}"/>
          </ac:spMkLst>
        </pc:spChg>
        <pc:spChg chg="del">
          <ac:chgData name="Binita Gupta (binitag)" userId="2e1667b5-636b-4c95-a3b3-a8a0dc9f68da" providerId="ADAL" clId="{3DBABFBF-4607-BE4F-BEF9-5BAFB9ED4A26}" dt="2024-01-12T06:14:03.133" v="11369" actId="478"/>
          <ac:spMkLst>
            <pc:docMk/>
            <pc:sldMk cId="3128179532" sldId="296"/>
            <ac:spMk id="23" creationId="{7C2DFF3B-58E3-3A54-FCF9-DE77179DBF93}"/>
          </ac:spMkLst>
        </pc:spChg>
        <pc:spChg chg="add mod">
          <ac:chgData name="Binita Gupta (binitag)" userId="2e1667b5-636b-4c95-a3b3-a8a0dc9f68da" providerId="ADAL" clId="{3DBABFBF-4607-BE4F-BEF9-5BAFB9ED4A26}" dt="2024-01-12T06:24:40.836" v="11493"/>
          <ac:spMkLst>
            <pc:docMk/>
            <pc:sldMk cId="3128179532" sldId="296"/>
            <ac:spMk id="27" creationId="{0B603069-D05A-E345-9D63-236E14757EA4}"/>
          </ac:spMkLst>
        </pc:spChg>
        <pc:spChg chg="add mod">
          <ac:chgData name="Binita Gupta (binitag)" userId="2e1667b5-636b-4c95-a3b3-a8a0dc9f68da" providerId="ADAL" clId="{3DBABFBF-4607-BE4F-BEF9-5BAFB9ED4A26}" dt="2024-01-12T06:24:40.836" v="11493"/>
          <ac:spMkLst>
            <pc:docMk/>
            <pc:sldMk cId="3128179532" sldId="296"/>
            <ac:spMk id="29" creationId="{D41C64D1-D719-4D1C-D4ED-51A2C835FAB9}"/>
          </ac:spMkLst>
        </pc:spChg>
        <pc:spChg chg="add mod">
          <ac:chgData name="Binita Gupta (binitag)" userId="2e1667b5-636b-4c95-a3b3-a8a0dc9f68da" providerId="ADAL" clId="{3DBABFBF-4607-BE4F-BEF9-5BAFB9ED4A26}" dt="2024-01-12T06:24:40.836" v="11493"/>
          <ac:spMkLst>
            <pc:docMk/>
            <pc:sldMk cId="3128179532" sldId="296"/>
            <ac:spMk id="30" creationId="{5AC13202-20DB-F975-A230-978AF19C3FEC}"/>
          </ac:spMkLst>
        </pc:spChg>
        <pc:spChg chg="add mod">
          <ac:chgData name="Binita Gupta (binitag)" userId="2e1667b5-636b-4c95-a3b3-a8a0dc9f68da" providerId="ADAL" clId="{3DBABFBF-4607-BE4F-BEF9-5BAFB9ED4A26}" dt="2024-01-12T06:24:40.836" v="11493"/>
          <ac:spMkLst>
            <pc:docMk/>
            <pc:sldMk cId="3128179532" sldId="296"/>
            <ac:spMk id="32" creationId="{E4D60D67-A34E-C21F-47E6-935742A7B11B}"/>
          </ac:spMkLst>
        </pc:spChg>
        <pc:spChg chg="add mod">
          <ac:chgData name="Binita Gupta (binitag)" userId="2e1667b5-636b-4c95-a3b3-a8a0dc9f68da" providerId="ADAL" clId="{3DBABFBF-4607-BE4F-BEF9-5BAFB9ED4A26}" dt="2024-01-12T06:24:40.836" v="11493"/>
          <ac:spMkLst>
            <pc:docMk/>
            <pc:sldMk cId="3128179532" sldId="296"/>
            <ac:spMk id="34" creationId="{13ACEBBB-4AB4-4F46-02CA-864C268D7B1B}"/>
          </ac:spMkLst>
        </pc:spChg>
        <pc:spChg chg="add mod">
          <ac:chgData name="Binita Gupta (binitag)" userId="2e1667b5-636b-4c95-a3b3-a8a0dc9f68da" providerId="ADAL" clId="{3DBABFBF-4607-BE4F-BEF9-5BAFB9ED4A26}" dt="2024-01-12T06:24:40.836" v="11493"/>
          <ac:spMkLst>
            <pc:docMk/>
            <pc:sldMk cId="3128179532" sldId="296"/>
            <ac:spMk id="35" creationId="{EA079823-5ED6-636B-C4A1-9F8972B7DB7F}"/>
          </ac:spMkLst>
        </pc:spChg>
        <pc:spChg chg="add mod">
          <ac:chgData name="Binita Gupta (binitag)" userId="2e1667b5-636b-4c95-a3b3-a8a0dc9f68da" providerId="ADAL" clId="{3DBABFBF-4607-BE4F-BEF9-5BAFB9ED4A26}" dt="2024-01-12T06:24:40.836" v="11493"/>
          <ac:spMkLst>
            <pc:docMk/>
            <pc:sldMk cId="3128179532" sldId="296"/>
            <ac:spMk id="36" creationId="{407D2DFF-677D-AAE9-4BED-3FE2309884FB}"/>
          </ac:spMkLst>
        </pc:spChg>
        <pc:spChg chg="del">
          <ac:chgData name="Binita Gupta (binitag)" userId="2e1667b5-636b-4c95-a3b3-a8a0dc9f68da" providerId="ADAL" clId="{3DBABFBF-4607-BE4F-BEF9-5BAFB9ED4A26}" dt="2024-01-12T06:14:03.133" v="11369" actId="478"/>
          <ac:spMkLst>
            <pc:docMk/>
            <pc:sldMk cId="3128179532" sldId="296"/>
            <ac:spMk id="38" creationId="{56144B6D-9BA5-8CD0-175A-79E24A629A1C}"/>
          </ac:spMkLst>
        </pc:spChg>
        <pc:spChg chg="del">
          <ac:chgData name="Binita Gupta (binitag)" userId="2e1667b5-636b-4c95-a3b3-a8a0dc9f68da" providerId="ADAL" clId="{3DBABFBF-4607-BE4F-BEF9-5BAFB9ED4A26}" dt="2024-01-12T06:14:03.133" v="11369" actId="478"/>
          <ac:spMkLst>
            <pc:docMk/>
            <pc:sldMk cId="3128179532" sldId="296"/>
            <ac:spMk id="39" creationId="{25CA8E45-0AB6-385F-E3C4-A92B2B6FDF1F}"/>
          </ac:spMkLst>
        </pc:spChg>
        <pc:spChg chg="add mod">
          <ac:chgData name="Binita Gupta (binitag)" userId="2e1667b5-636b-4c95-a3b3-a8a0dc9f68da" providerId="ADAL" clId="{3DBABFBF-4607-BE4F-BEF9-5BAFB9ED4A26}" dt="2024-01-12T06:24:40.836" v="11493"/>
          <ac:spMkLst>
            <pc:docMk/>
            <pc:sldMk cId="3128179532" sldId="296"/>
            <ac:spMk id="40" creationId="{76C37FA4-C746-E198-E836-B765BE7D9A8C}"/>
          </ac:spMkLst>
        </pc:spChg>
        <pc:spChg chg="del">
          <ac:chgData name="Binita Gupta (binitag)" userId="2e1667b5-636b-4c95-a3b3-a8a0dc9f68da" providerId="ADAL" clId="{3DBABFBF-4607-BE4F-BEF9-5BAFB9ED4A26}" dt="2024-01-12T06:14:03.133" v="11369" actId="478"/>
          <ac:spMkLst>
            <pc:docMk/>
            <pc:sldMk cId="3128179532" sldId="296"/>
            <ac:spMk id="44" creationId="{4743DFCC-0BE2-7276-7451-1A43BA6743E5}"/>
          </ac:spMkLst>
        </pc:spChg>
        <pc:spChg chg="del">
          <ac:chgData name="Binita Gupta (binitag)" userId="2e1667b5-636b-4c95-a3b3-a8a0dc9f68da" providerId="ADAL" clId="{3DBABFBF-4607-BE4F-BEF9-5BAFB9ED4A26}" dt="2024-01-12T06:14:03.133" v="11369" actId="478"/>
          <ac:spMkLst>
            <pc:docMk/>
            <pc:sldMk cId="3128179532" sldId="296"/>
            <ac:spMk id="45" creationId="{0E6E555C-A45E-1915-A896-502DDF601AB8}"/>
          </ac:spMkLst>
        </pc:spChg>
        <pc:spChg chg="del">
          <ac:chgData name="Binita Gupta (binitag)" userId="2e1667b5-636b-4c95-a3b3-a8a0dc9f68da" providerId="ADAL" clId="{3DBABFBF-4607-BE4F-BEF9-5BAFB9ED4A26}" dt="2024-01-12T06:14:03.133" v="11369" actId="478"/>
          <ac:spMkLst>
            <pc:docMk/>
            <pc:sldMk cId="3128179532" sldId="296"/>
            <ac:spMk id="46" creationId="{D04E6C70-232B-D3AF-4688-C42BB4CB5FDB}"/>
          </ac:spMkLst>
        </pc:spChg>
        <pc:spChg chg="add mod">
          <ac:chgData name="Binita Gupta (binitag)" userId="2e1667b5-636b-4c95-a3b3-a8a0dc9f68da" providerId="ADAL" clId="{3DBABFBF-4607-BE4F-BEF9-5BAFB9ED4A26}" dt="2024-01-12T06:24:40.836" v="11493"/>
          <ac:spMkLst>
            <pc:docMk/>
            <pc:sldMk cId="3128179532" sldId="296"/>
            <ac:spMk id="47" creationId="{C12E9A31-92DB-BCAA-5E51-B295CBFBF2A0}"/>
          </ac:spMkLst>
        </pc:spChg>
        <pc:spChg chg="del">
          <ac:chgData name="Binita Gupta (binitag)" userId="2e1667b5-636b-4c95-a3b3-a8a0dc9f68da" providerId="ADAL" clId="{3DBABFBF-4607-BE4F-BEF9-5BAFB9ED4A26}" dt="2024-01-12T06:14:03.133" v="11369" actId="478"/>
          <ac:spMkLst>
            <pc:docMk/>
            <pc:sldMk cId="3128179532" sldId="296"/>
            <ac:spMk id="49" creationId="{7EB7771D-847D-479F-64BC-79897AC543A0}"/>
          </ac:spMkLst>
        </pc:spChg>
        <pc:spChg chg="del">
          <ac:chgData name="Binita Gupta (binitag)" userId="2e1667b5-636b-4c95-a3b3-a8a0dc9f68da" providerId="ADAL" clId="{3DBABFBF-4607-BE4F-BEF9-5BAFB9ED4A26}" dt="2024-01-12T06:14:03.133" v="11369" actId="478"/>
          <ac:spMkLst>
            <pc:docMk/>
            <pc:sldMk cId="3128179532" sldId="296"/>
            <ac:spMk id="50" creationId="{1EB033F8-4A4C-98EE-EAD4-60391D45ACD8}"/>
          </ac:spMkLst>
        </pc:spChg>
        <pc:spChg chg="del">
          <ac:chgData name="Binita Gupta (binitag)" userId="2e1667b5-636b-4c95-a3b3-a8a0dc9f68da" providerId="ADAL" clId="{3DBABFBF-4607-BE4F-BEF9-5BAFB9ED4A26}" dt="2024-01-12T06:14:03.133" v="11369" actId="478"/>
          <ac:spMkLst>
            <pc:docMk/>
            <pc:sldMk cId="3128179532" sldId="296"/>
            <ac:spMk id="52" creationId="{D60FBA77-EA5E-EE94-AEEB-FEF6288C3463}"/>
          </ac:spMkLst>
        </pc:spChg>
        <pc:spChg chg="add mod">
          <ac:chgData name="Binita Gupta (binitag)" userId="2e1667b5-636b-4c95-a3b3-a8a0dc9f68da" providerId="ADAL" clId="{3DBABFBF-4607-BE4F-BEF9-5BAFB9ED4A26}" dt="2024-01-13T05:35:47.281" v="14936" actId="20577"/>
          <ac:spMkLst>
            <pc:docMk/>
            <pc:sldMk cId="3128179532" sldId="296"/>
            <ac:spMk id="53" creationId="{58AE4BF5-3884-B831-8977-C63161AB4360}"/>
          </ac:spMkLst>
        </pc:spChg>
        <pc:spChg chg="add mod">
          <ac:chgData name="Binita Gupta (binitag)" userId="2e1667b5-636b-4c95-a3b3-a8a0dc9f68da" providerId="ADAL" clId="{3DBABFBF-4607-BE4F-BEF9-5BAFB9ED4A26}" dt="2024-01-13T05:35:22.619" v="14930" actId="14100"/>
          <ac:spMkLst>
            <pc:docMk/>
            <pc:sldMk cId="3128179532" sldId="296"/>
            <ac:spMk id="55" creationId="{96D2C55F-90D8-3220-7957-EC90257DC770}"/>
          </ac:spMkLst>
        </pc:spChg>
        <pc:spChg chg="del">
          <ac:chgData name="Binita Gupta (binitag)" userId="2e1667b5-636b-4c95-a3b3-a8a0dc9f68da" providerId="ADAL" clId="{3DBABFBF-4607-BE4F-BEF9-5BAFB9ED4A26}" dt="2024-01-12T06:14:03.133" v="11369" actId="478"/>
          <ac:spMkLst>
            <pc:docMk/>
            <pc:sldMk cId="3128179532" sldId="296"/>
            <ac:spMk id="58" creationId="{78A07B37-4956-4D3F-9B5E-8B17D5386430}"/>
          </ac:spMkLst>
        </pc:spChg>
        <pc:spChg chg="del">
          <ac:chgData name="Binita Gupta (binitag)" userId="2e1667b5-636b-4c95-a3b3-a8a0dc9f68da" providerId="ADAL" clId="{3DBABFBF-4607-BE4F-BEF9-5BAFB9ED4A26}" dt="2024-01-12T06:14:03.133" v="11369" actId="478"/>
          <ac:spMkLst>
            <pc:docMk/>
            <pc:sldMk cId="3128179532" sldId="296"/>
            <ac:spMk id="59" creationId="{A3FE8973-BFA5-40F2-BE4C-96E774015430}"/>
          </ac:spMkLst>
        </pc:spChg>
        <pc:spChg chg="del">
          <ac:chgData name="Binita Gupta (binitag)" userId="2e1667b5-636b-4c95-a3b3-a8a0dc9f68da" providerId="ADAL" clId="{3DBABFBF-4607-BE4F-BEF9-5BAFB9ED4A26}" dt="2024-01-12T06:14:03.133" v="11369" actId="478"/>
          <ac:spMkLst>
            <pc:docMk/>
            <pc:sldMk cId="3128179532" sldId="296"/>
            <ac:spMk id="60" creationId="{38656E0E-CF58-C02B-1F9B-A040B202DC0D}"/>
          </ac:spMkLst>
        </pc:spChg>
        <pc:spChg chg="del">
          <ac:chgData name="Binita Gupta (binitag)" userId="2e1667b5-636b-4c95-a3b3-a8a0dc9f68da" providerId="ADAL" clId="{3DBABFBF-4607-BE4F-BEF9-5BAFB9ED4A26}" dt="2024-01-12T06:14:03.133" v="11369" actId="478"/>
          <ac:spMkLst>
            <pc:docMk/>
            <pc:sldMk cId="3128179532" sldId="296"/>
            <ac:spMk id="63" creationId="{EAE0F21C-B4BB-4428-F20D-B8B1434904BE}"/>
          </ac:spMkLst>
        </pc:spChg>
        <pc:spChg chg="del">
          <ac:chgData name="Binita Gupta (binitag)" userId="2e1667b5-636b-4c95-a3b3-a8a0dc9f68da" providerId="ADAL" clId="{3DBABFBF-4607-BE4F-BEF9-5BAFB9ED4A26}" dt="2024-01-12T06:14:03.133" v="11369" actId="478"/>
          <ac:spMkLst>
            <pc:docMk/>
            <pc:sldMk cId="3128179532" sldId="296"/>
            <ac:spMk id="64" creationId="{7A67BAC2-21E3-7EFD-01D2-572F5B33CD36}"/>
          </ac:spMkLst>
        </pc:spChg>
        <pc:picChg chg="add mod">
          <ac:chgData name="Binita Gupta (binitag)" userId="2e1667b5-636b-4c95-a3b3-a8a0dc9f68da" providerId="ADAL" clId="{3DBABFBF-4607-BE4F-BEF9-5BAFB9ED4A26}" dt="2024-01-13T05:35:02.722" v="14926" actId="1076"/>
          <ac:picMkLst>
            <pc:docMk/>
            <pc:sldMk cId="3128179532" sldId="296"/>
            <ac:picMk id="8" creationId="{43AD613A-5301-2499-1893-BC3B7390A3B4}"/>
          </ac:picMkLst>
        </pc:picChg>
        <pc:picChg chg="add mod">
          <ac:chgData name="Binita Gupta (binitag)" userId="2e1667b5-636b-4c95-a3b3-a8a0dc9f68da" providerId="ADAL" clId="{3DBABFBF-4607-BE4F-BEF9-5BAFB9ED4A26}" dt="2024-01-13T05:35:08.872" v="14927" actId="1076"/>
          <ac:picMkLst>
            <pc:docMk/>
            <pc:sldMk cId="3128179532" sldId="296"/>
            <ac:picMk id="48" creationId="{14C856F1-FD78-293D-8EB3-8818E734E374}"/>
          </ac:picMkLst>
        </pc:picChg>
        <pc:cxnChg chg="del">
          <ac:chgData name="Binita Gupta (binitag)" userId="2e1667b5-636b-4c95-a3b3-a8a0dc9f68da" providerId="ADAL" clId="{3DBABFBF-4607-BE4F-BEF9-5BAFB9ED4A26}" dt="2024-01-12T06:14:03.133" v="11369" actId="478"/>
          <ac:cxnSpMkLst>
            <pc:docMk/>
            <pc:sldMk cId="3128179532" sldId="296"/>
            <ac:cxnSpMk id="15" creationId="{6295C07C-23EC-C15C-343B-5F97FADE6C89}"/>
          </ac:cxnSpMkLst>
        </pc:cxnChg>
        <pc:cxnChg chg="del">
          <ac:chgData name="Binita Gupta (binitag)" userId="2e1667b5-636b-4c95-a3b3-a8a0dc9f68da" providerId="ADAL" clId="{3DBABFBF-4607-BE4F-BEF9-5BAFB9ED4A26}" dt="2024-01-12T06:14:03.133" v="11369" actId="478"/>
          <ac:cxnSpMkLst>
            <pc:docMk/>
            <pc:sldMk cId="3128179532" sldId="296"/>
            <ac:cxnSpMk id="17" creationId="{CA61A144-B265-FDD0-3764-252015DDE607}"/>
          </ac:cxnSpMkLst>
        </pc:cxnChg>
        <pc:cxnChg chg="add mod">
          <ac:chgData name="Binita Gupta (binitag)" userId="2e1667b5-636b-4c95-a3b3-a8a0dc9f68da" providerId="ADAL" clId="{3DBABFBF-4607-BE4F-BEF9-5BAFB9ED4A26}" dt="2024-01-12T06:24:40.836" v="11493"/>
          <ac:cxnSpMkLst>
            <pc:docMk/>
            <pc:sldMk cId="3128179532" sldId="296"/>
            <ac:cxnSpMk id="24" creationId="{672F001E-2E39-325D-D5B4-9F5B66B2AF06}"/>
          </ac:cxnSpMkLst>
        </pc:cxnChg>
        <pc:cxnChg chg="add mod">
          <ac:chgData name="Binita Gupta (binitag)" userId="2e1667b5-636b-4c95-a3b3-a8a0dc9f68da" providerId="ADAL" clId="{3DBABFBF-4607-BE4F-BEF9-5BAFB9ED4A26}" dt="2024-01-12T06:24:40.836" v="11493"/>
          <ac:cxnSpMkLst>
            <pc:docMk/>
            <pc:sldMk cId="3128179532" sldId="296"/>
            <ac:cxnSpMk id="25" creationId="{E3ADF4E1-A6A3-941C-CE06-6D782D99266F}"/>
          </ac:cxnSpMkLst>
        </pc:cxnChg>
        <pc:cxnChg chg="del">
          <ac:chgData name="Binita Gupta (binitag)" userId="2e1667b5-636b-4c95-a3b3-a8a0dc9f68da" providerId="ADAL" clId="{3DBABFBF-4607-BE4F-BEF9-5BAFB9ED4A26}" dt="2024-01-12T06:14:03.133" v="11369" actId="478"/>
          <ac:cxnSpMkLst>
            <pc:docMk/>
            <pc:sldMk cId="3128179532" sldId="296"/>
            <ac:cxnSpMk id="26" creationId="{FEC5D320-1FAC-6BD1-6040-93A889427729}"/>
          </ac:cxnSpMkLst>
        </pc:cxnChg>
        <pc:cxnChg chg="del mod">
          <ac:chgData name="Binita Gupta (binitag)" userId="2e1667b5-636b-4c95-a3b3-a8a0dc9f68da" providerId="ADAL" clId="{3DBABFBF-4607-BE4F-BEF9-5BAFB9ED4A26}" dt="2024-01-12T06:14:03.133" v="11369" actId="478"/>
          <ac:cxnSpMkLst>
            <pc:docMk/>
            <pc:sldMk cId="3128179532" sldId="296"/>
            <ac:cxnSpMk id="28" creationId="{6CE8D40A-10E5-BD7E-F07A-21AD322609B4}"/>
          </ac:cxnSpMkLst>
        </pc:cxnChg>
        <pc:cxnChg chg="add mod">
          <ac:chgData name="Binita Gupta (binitag)" userId="2e1667b5-636b-4c95-a3b3-a8a0dc9f68da" providerId="ADAL" clId="{3DBABFBF-4607-BE4F-BEF9-5BAFB9ED4A26}" dt="2024-01-12T06:24:40.836" v="11493"/>
          <ac:cxnSpMkLst>
            <pc:docMk/>
            <pc:sldMk cId="3128179532" sldId="296"/>
            <ac:cxnSpMk id="31" creationId="{992BEFF1-07AD-4D99-2276-7D0C80057CCD}"/>
          </ac:cxnSpMkLst>
        </pc:cxnChg>
        <pc:cxnChg chg="add mod">
          <ac:chgData name="Binita Gupta (binitag)" userId="2e1667b5-636b-4c95-a3b3-a8a0dc9f68da" providerId="ADAL" clId="{3DBABFBF-4607-BE4F-BEF9-5BAFB9ED4A26}" dt="2024-01-12T06:24:40.836" v="11493"/>
          <ac:cxnSpMkLst>
            <pc:docMk/>
            <pc:sldMk cId="3128179532" sldId="296"/>
            <ac:cxnSpMk id="33" creationId="{5BD4D6EF-D643-9FFA-2C57-9D3820F114CA}"/>
          </ac:cxnSpMkLst>
        </pc:cxnChg>
        <pc:cxnChg chg="add mod">
          <ac:chgData name="Binita Gupta (binitag)" userId="2e1667b5-636b-4c95-a3b3-a8a0dc9f68da" providerId="ADAL" clId="{3DBABFBF-4607-BE4F-BEF9-5BAFB9ED4A26}" dt="2024-01-12T06:24:40.836" v="11493"/>
          <ac:cxnSpMkLst>
            <pc:docMk/>
            <pc:sldMk cId="3128179532" sldId="296"/>
            <ac:cxnSpMk id="37" creationId="{E79B661E-FE1C-E6D3-A771-4D8A1E866A16}"/>
          </ac:cxnSpMkLst>
        </pc:cxnChg>
        <pc:cxnChg chg="del">
          <ac:chgData name="Binita Gupta (binitag)" userId="2e1667b5-636b-4c95-a3b3-a8a0dc9f68da" providerId="ADAL" clId="{3DBABFBF-4607-BE4F-BEF9-5BAFB9ED4A26}" dt="2024-01-12T06:14:03.133" v="11369" actId="478"/>
          <ac:cxnSpMkLst>
            <pc:docMk/>
            <pc:sldMk cId="3128179532" sldId="296"/>
            <ac:cxnSpMk id="41" creationId="{4DE6D1D0-BB5C-9F78-AB26-A0E361D930D7}"/>
          </ac:cxnSpMkLst>
        </pc:cxnChg>
        <pc:cxnChg chg="del mod">
          <ac:chgData name="Binita Gupta (binitag)" userId="2e1667b5-636b-4c95-a3b3-a8a0dc9f68da" providerId="ADAL" clId="{3DBABFBF-4607-BE4F-BEF9-5BAFB9ED4A26}" dt="2024-01-12T06:14:03.133" v="11369" actId="478"/>
          <ac:cxnSpMkLst>
            <pc:docMk/>
            <pc:sldMk cId="3128179532" sldId="296"/>
            <ac:cxnSpMk id="42" creationId="{6FCA9498-5529-9EDB-DF96-E687B821E157}"/>
          </ac:cxnSpMkLst>
        </pc:cxnChg>
        <pc:cxnChg chg="add mod">
          <ac:chgData name="Binita Gupta (binitag)" userId="2e1667b5-636b-4c95-a3b3-a8a0dc9f68da" providerId="ADAL" clId="{3DBABFBF-4607-BE4F-BEF9-5BAFB9ED4A26}" dt="2024-01-12T06:24:40.836" v="11493"/>
          <ac:cxnSpMkLst>
            <pc:docMk/>
            <pc:sldMk cId="3128179532" sldId="296"/>
            <ac:cxnSpMk id="43" creationId="{9F739A28-AAFA-B496-A110-8C171A215C3D}"/>
          </ac:cxnSpMkLst>
        </pc:cxnChg>
        <pc:cxnChg chg="del mod">
          <ac:chgData name="Binita Gupta (binitag)" userId="2e1667b5-636b-4c95-a3b3-a8a0dc9f68da" providerId="ADAL" clId="{3DBABFBF-4607-BE4F-BEF9-5BAFB9ED4A26}" dt="2024-01-12T06:14:03.133" v="11369" actId="478"/>
          <ac:cxnSpMkLst>
            <pc:docMk/>
            <pc:sldMk cId="3128179532" sldId="296"/>
            <ac:cxnSpMk id="51" creationId="{B3232371-B900-38F7-48C1-7EA01B2F1BEB}"/>
          </ac:cxnSpMkLst>
        </pc:cxnChg>
        <pc:cxnChg chg="del mod">
          <ac:chgData name="Binita Gupta (binitag)" userId="2e1667b5-636b-4c95-a3b3-a8a0dc9f68da" providerId="ADAL" clId="{3DBABFBF-4607-BE4F-BEF9-5BAFB9ED4A26}" dt="2024-01-12T06:14:03.133" v="11369" actId="478"/>
          <ac:cxnSpMkLst>
            <pc:docMk/>
            <pc:sldMk cId="3128179532" sldId="296"/>
            <ac:cxnSpMk id="54" creationId="{63F041A0-F26D-DD7C-1AD6-848BAA718AC4}"/>
          </ac:cxnSpMkLst>
        </pc:cxnChg>
        <pc:cxnChg chg="del">
          <ac:chgData name="Binita Gupta (binitag)" userId="2e1667b5-636b-4c95-a3b3-a8a0dc9f68da" providerId="ADAL" clId="{3DBABFBF-4607-BE4F-BEF9-5BAFB9ED4A26}" dt="2024-01-12T06:14:03.133" v="11369" actId="478"/>
          <ac:cxnSpMkLst>
            <pc:docMk/>
            <pc:sldMk cId="3128179532" sldId="296"/>
            <ac:cxnSpMk id="61" creationId="{F28470F5-28E7-5F51-9BD0-221FB5EF8845}"/>
          </ac:cxnSpMkLst>
        </pc:cxnChg>
        <pc:cxnChg chg="del">
          <ac:chgData name="Binita Gupta (binitag)" userId="2e1667b5-636b-4c95-a3b3-a8a0dc9f68da" providerId="ADAL" clId="{3DBABFBF-4607-BE4F-BEF9-5BAFB9ED4A26}" dt="2024-01-12T06:14:03.133" v="11369" actId="478"/>
          <ac:cxnSpMkLst>
            <pc:docMk/>
            <pc:sldMk cId="3128179532" sldId="296"/>
            <ac:cxnSpMk id="62" creationId="{AB4A607F-4CF1-35AC-1C02-9144011EE994}"/>
          </ac:cxnSpMkLst>
        </pc:cxnChg>
      </pc:sldChg>
      <pc:sldChg chg="addSp delSp modSp add mod modNotesTx">
        <pc:chgData name="Binita Gupta (binitag)" userId="2e1667b5-636b-4c95-a3b3-a8a0dc9f68da" providerId="ADAL" clId="{3DBABFBF-4607-BE4F-BEF9-5BAFB9ED4A26}" dt="2024-01-16T04:33:33.406" v="17337" actId="20577"/>
        <pc:sldMkLst>
          <pc:docMk/>
          <pc:sldMk cId="2595449661" sldId="297"/>
        </pc:sldMkLst>
        <pc:spChg chg="add mod">
          <ac:chgData name="Binita Gupta (binitag)" userId="2e1667b5-636b-4c95-a3b3-a8a0dc9f68da" providerId="ADAL" clId="{3DBABFBF-4607-BE4F-BEF9-5BAFB9ED4A26}" dt="2024-01-08T01:29:50.337" v="4191"/>
          <ac:spMkLst>
            <pc:docMk/>
            <pc:sldMk cId="2595449661" sldId="297"/>
            <ac:spMk id="9" creationId="{642DBDCE-517C-B970-2AAC-DB852256A19D}"/>
          </ac:spMkLst>
        </pc:spChg>
        <pc:spChg chg="add mod">
          <ac:chgData name="Binita Gupta (binitag)" userId="2e1667b5-636b-4c95-a3b3-a8a0dc9f68da" providerId="ADAL" clId="{3DBABFBF-4607-BE4F-BEF9-5BAFB9ED4A26}" dt="2024-01-08T01:29:50.337" v="4191"/>
          <ac:spMkLst>
            <pc:docMk/>
            <pc:sldMk cId="2595449661" sldId="297"/>
            <ac:spMk id="10" creationId="{3A3B22B0-BA60-AA68-965A-1679B4471D0B}"/>
          </ac:spMkLst>
        </pc:spChg>
        <pc:spChg chg="add mod">
          <ac:chgData name="Binita Gupta (binitag)" userId="2e1667b5-636b-4c95-a3b3-a8a0dc9f68da" providerId="ADAL" clId="{3DBABFBF-4607-BE4F-BEF9-5BAFB9ED4A26}" dt="2024-01-08T01:29:50.337" v="4191"/>
          <ac:spMkLst>
            <pc:docMk/>
            <pc:sldMk cId="2595449661" sldId="297"/>
            <ac:spMk id="11" creationId="{A4D01B6E-4254-CCAC-FC6A-1ED13CEA80CB}"/>
          </ac:spMkLst>
        </pc:spChg>
        <pc:spChg chg="add mod">
          <ac:chgData name="Binita Gupta (binitag)" userId="2e1667b5-636b-4c95-a3b3-a8a0dc9f68da" providerId="ADAL" clId="{3DBABFBF-4607-BE4F-BEF9-5BAFB9ED4A26}" dt="2024-01-08T01:29:50.337" v="4191"/>
          <ac:spMkLst>
            <pc:docMk/>
            <pc:sldMk cId="2595449661" sldId="297"/>
            <ac:spMk id="16" creationId="{B120E4D0-E9F6-6BE7-E090-DC7E53D7DB22}"/>
          </ac:spMkLst>
        </pc:spChg>
        <pc:spChg chg="add mod">
          <ac:chgData name="Binita Gupta (binitag)" userId="2e1667b5-636b-4c95-a3b3-a8a0dc9f68da" providerId="ADAL" clId="{3DBABFBF-4607-BE4F-BEF9-5BAFB9ED4A26}" dt="2024-01-08T01:29:50.337" v="4191"/>
          <ac:spMkLst>
            <pc:docMk/>
            <pc:sldMk cId="2595449661" sldId="297"/>
            <ac:spMk id="18" creationId="{3BA5564B-2AB0-B222-69EC-C16E1F80AA1F}"/>
          </ac:spMkLst>
        </pc:spChg>
        <pc:spChg chg="add mod">
          <ac:chgData name="Binita Gupta (binitag)" userId="2e1667b5-636b-4c95-a3b3-a8a0dc9f68da" providerId="ADAL" clId="{3DBABFBF-4607-BE4F-BEF9-5BAFB9ED4A26}" dt="2024-01-08T01:29:50.337" v="4191"/>
          <ac:spMkLst>
            <pc:docMk/>
            <pc:sldMk cId="2595449661" sldId="297"/>
            <ac:spMk id="19" creationId="{7D9E2196-3C50-4537-FF86-E35C92BBF902}"/>
          </ac:spMkLst>
        </pc:spChg>
        <pc:spChg chg="add mod">
          <ac:chgData name="Binita Gupta (binitag)" userId="2e1667b5-636b-4c95-a3b3-a8a0dc9f68da" providerId="ADAL" clId="{3DBABFBF-4607-BE4F-BEF9-5BAFB9ED4A26}" dt="2024-01-08T01:29:50.337" v="4191"/>
          <ac:spMkLst>
            <pc:docMk/>
            <pc:sldMk cId="2595449661" sldId="297"/>
            <ac:spMk id="21" creationId="{C057D5E2-CB19-6FAD-595E-91626B610A0A}"/>
          </ac:spMkLst>
        </pc:spChg>
        <pc:spChg chg="add mod">
          <ac:chgData name="Binita Gupta (binitag)" userId="2e1667b5-636b-4c95-a3b3-a8a0dc9f68da" providerId="ADAL" clId="{3DBABFBF-4607-BE4F-BEF9-5BAFB9ED4A26}" dt="2024-01-08T01:29:50.337" v="4191"/>
          <ac:spMkLst>
            <pc:docMk/>
            <pc:sldMk cId="2595449661" sldId="297"/>
            <ac:spMk id="22" creationId="{1745AD1F-496C-9A1B-E7F9-3BD93FAA9179}"/>
          </ac:spMkLst>
        </pc:spChg>
        <pc:spChg chg="add mod">
          <ac:chgData name="Binita Gupta (binitag)" userId="2e1667b5-636b-4c95-a3b3-a8a0dc9f68da" providerId="ADAL" clId="{3DBABFBF-4607-BE4F-BEF9-5BAFB9ED4A26}" dt="2024-01-08T01:29:50.337" v="4191"/>
          <ac:spMkLst>
            <pc:docMk/>
            <pc:sldMk cId="2595449661" sldId="297"/>
            <ac:spMk id="23" creationId="{DCFD2020-B9E8-839B-A24B-D7E5789E6A70}"/>
          </ac:spMkLst>
        </pc:spChg>
        <pc:spChg chg="add mod">
          <ac:chgData name="Binita Gupta (binitag)" userId="2e1667b5-636b-4c95-a3b3-a8a0dc9f68da" providerId="ADAL" clId="{3DBABFBF-4607-BE4F-BEF9-5BAFB9ED4A26}" dt="2024-01-08T01:29:50.337" v="4191"/>
          <ac:spMkLst>
            <pc:docMk/>
            <pc:sldMk cId="2595449661" sldId="297"/>
            <ac:spMk id="24" creationId="{4F3602E6-3789-D7CE-1F4E-71A82295FEC7}"/>
          </ac:spMkLst>
        </pc:spChg>
        <pc:spChg chg="mod">
          <ac:chgData name="Binita Gupta (binitag)" userId="2e1667b5-636b-4c95-a3b3-a8a0dc9f68da" providerId="ADAL" clId="{3DBABFBF-4607-BE4F-BEF9-5BAFB9ED4A26}" dt="2024-01-08T01:32:12.417" v="4219" actId="20577"/>
          <ac:spMkLst>
            <pc:docMk/>
            <pc:sldMk cId="2595449661" sldId="297"/>
            <ac:spMk id="4097" creationId="{00000000-0000-0000-0000-000000000000}"/>
          </ac:spMkLst>
        </pc:spChg>
        <pc:spChg chg="mod">
          <ac:chgData name="Binita Gupta (binitag)" userId="2e1667b5-636b-4c95-a3b3-a8a0dc9f68da" providerId="ADAL" clId="{3DBABFBF-4607-BE4F-BEF9-5BAFB9ED4A26}" dt="2024-01-12T16:09:45.602" v="13331" actId="20577"/>
          <ac:spMkLst>
            <pc:docMk/>
            <pc:sldMk cId="2595449661" sldId="297"/>
            <ac:spMk id="4098" creationId="{00000000-0000-0000-0000-000000000000}"/>
          </ac:spMkLst>
        </pc:spChg>
        <pc:picChg chg="add del mod">
          <ac:chgData name="Binita Gupta (binitag)" userId="2e1667b5-636b-4c95-a3b3-a8a0dc9f68da" providerId="ADAL" clId="{3DBABFBF-4607-BE4F-BEF9-5BAFB9ED4A26}" dt="2024-01-12T15:59:50.943" v="13103" actId="478"/>
          <ac:picMkLst>
            <pc:docMk/>
            <pc:sldMk cId="2595449661" sldId="297"/>
            <ac:picMk id="2" creationId="{242B3D84-4A4E-6BC3-97E2-CCEEBF6FCB35}"/>
          </ac:picMkLst>
        </pc:picChg>
        <pc:picChg chg="add del mod">
          <ac:chgData name="Binita Gupta (binitag)" userId="2e1667b5-636b-4c95-a3b3-a8a0dc9f68da" providerId="ADAL" clId="{3DBABFBF-4607-BE4F-BEF9-5BAFB9ED4A26}" dt="2024-01-08T01:24:52.814" v="4081" actId="478"/>
          <ac:picMkLst>
            <pc:docMk/>
            <pc:sldMk cId="2595449661" sldId="297"/>
            <ac:picMk id="2" creationId="{98F87118-6577-8E18-A304-653625A14EF0}"/>
          </ac:picMkLst>
        </pc:picChg>
        <pc:picChg chg="add mod">
          <ac:chgData name="Binita Gupta (binitag)" userId="2e1667b5-636b-4c95-a3b3-a8a0dc9f68da" providerId="ADAL" clId="{3DBABFBF-4607-BE4F-BEF9-5BAFB9ED4A26}" dt="2024-01-12T16:00:05.554" v="13107" actId="1076"/>
          <ac:picMkLst>
            <pc:docMk/>
            <pc:sldMk cId="2595449661" sldId="297"/>
            <ac:picMk id="3" creationId="{308BDA95-5044-AED3-30C6-9184F8BF01CB}"/>
          </ac:picMkLst>
        </pc:picChg>
        <pc:picChg chg="add del mod">
          <ac:chgData name="Binita Gupta (binitag)" userId="2e1667b5-636b-4c95-a3b3-a8a0dc9f68da" providerId="ADAL" clId="{3DBABFBF-4607-BE4F-BEF9-5BAFB9ED4A26}" dt="2024-01-08T01:25:13.622" v="4085" actId="478"/>
          <ac:picMkLst>
            <pc:docMk/>
            <pc:sldMk cId="2595449661" sldId="297"/>
            <ac:picMk id="3" creationId="{EA3CF891-E433-0976-AAF3-0634B42A99DA}"/>
          </ac:picMkLst>
        </pc:picChg>
        <pc:picChg chg="add del mod">
          <ac:chgData name="Binita Gupta (binitag)" userId="2e1667b5-636b-4c95-a3b3-a8a0dc9f68da" providerId="ADAL" clId="{3DBABFBF-4607-BE4F-BEF9-5BAFB9ED4A26}" dt="2024-01-08T01:29:48.918" v="4190" actId="478"/>
          <ac:picMkLst>
            <pc:docMk/>
            <pc:sldMk cId="2595449661" sldId="297"/>
            <ac:picMk id="7" creationId="{46754F43-3229-C686-DC29-BD5FFAED103D}"/>
          </ac:picMkLst>
        </pc:picChg>
        <pc:picChg chg="del">
          <ac:chgData name="Binita Gupta (binitag)" userId="2e1667b5-636b-4c95-a3b3-a8a0dc9f68da" providerId="ADAL" clId="{3DBABFBF-4607-BE4F-BEF9-5BAFB9ED4A26}" dt="2024-01-08T01:16:17.388" v="4076" actId="478"/>
          <ac:picMkLst>
            <pc:docMk/>
            <pc:sldMk cId="2595449661" sldId="297"/>
            <ac:picMk id="8" creationId="{0A9E34D9-9BB6-6E68-7AC4-21D23A7A751E}"/>
          </ac:picMkLst>
        </pc:picChg>
        <pc:picChg chg="add del mod">
          <ac:chgData name="Binita Gupta (binitag)" userId="2e1667b5-636b-4c95-a3b3-a8a0dc9f68da" providerId="ADAL" clId="{3DBABFBF-4607-BE4F-BEF9-5BAFB9ED4A26}" dt="2024-01-12T08:16:59.040" v="12706" actId="478"/>
          <ac:picMkLst>
            <pc:docMk/>
            <pc:sldMk cId="2595449661" sldId="297"/>
            <ac:picMk id="25" creationId="{00CB13C1-E2B8-BD09-6E4D-CCC57F90976C}"/>
          </ac:picMkLst>
        </pc:picChg>
        <pc:cxnChg chg="add mod">
          <ac:chgData name="Binita Gupta (binitag)" userId="2e1667b5-636b-4c95-a3b3-a8a0dc9f68da" providerId="ADAL" clId="{3DBABFBF-4607-BE4F-BEF9-5BAFB9ED4A26}" dt="2024-01-08T01:29:50.337" v="4191"/>
          <ac:cxnSpMkLst>
            <pc:docMk/>
            <pc:sldMk cId="2595449661" sldId="297"/>
            <ac:cxnSpMk id="12" creationId="{1F84A994-E074-BF33-F501-7B29D97A8DB8}"/>
          </ac:cxnSpMkLst>
        </pc:cxnChg>
        <pc:cxnChg chg="add mod">
          <ac:chgData name="Binita Gupta (binitag)" userId="2e1667b5-636b-4c95-a3b3-a8a0dc9f68da" providerId="ADAL" clId="{3DBABFBF-4607-BE4F-BEF9-5BAFB9ED4A26}" dt="2024-01-08T01:29:50.337" v="4191"/>
          <ac:cxnSpMkLst>
            <pc:docMk/>
            <pc:sldMk cId="2595449661" sldId="297"/>
            <ac:cxnSpMk id="13" creationId="{BCB74792-91C6-C6DB-231C-271C2A6A727B}"/>
          </ac:cxnSpMkLst>
        </pc:cxnChg>
        <pc:cxnChg chg="add mod">
          <ac:chgData name="Binita Gupta (binitag)" userId="2e1667b5-636b-4c95-a3b3-a8a0dc9f68da" providerId="ADAL" clId="{3DBABFBF-4607-BE4F-BEF9-5BAFB9ED4A26}" dt="2024-01-08T01:29:50.337" v="4191"/>
          <ac:cxnSpMkLst>
            <pc:docMk/>
            <pc:sldMk cId="2595449661" sldId="297"/>
            <ac:cxnSpMk id="14" creationId="{478279AB-4719-A8B2-1A75-703454B88162}"/>
          </ac:cxnSpMkLst>
        </pc:cxnChg>
        <pc:cxnChg chg="add mod">
          <ac:chgData name="Binita Gupta (binitag)" userId="2e1667b5-636b-4c95-a3b3-a8a0dc9f68da" providerId="ADAL" clId="{3DBABFBF-4607-BE4F-BEF9-5BAFB9ED4A26}" dt="2024-01-08T01:29:50.337" v="4191"/>
          <ac:cxnSpMkLst>
            <pc:docMk/>
            <pc:sldMk cId="2595449661" sldId="297"/>
            <ac:cxnSpMk id="15" creationId="{128FFE37-CA0F-301B-C2A8-BE16E6E95BDF}"/>
          </ac:cxnSpMkLst>
        </pc:cxnChg>
        <pc:cxnChg chg="add mod">
          <ac:chgData name="Binita Gupta (binitag)" userId="2e1667b5-636b-4c95-a3b3-a8a0dc9f68da" providerId="ADAL" clId="{3DBABFBF-4607-BE4F-BEF9-5BAFB9ED4A26}" dt="2024-01-08T01:29:50.337" v="4191"/>
          <ac:cxnSpMkLst>
            <pc:docMk/>
            <pc:sldMk cId="2595449661" sldId="297"/>
            <ac:cxnSpMk id="17" creationId="{C6495054-973B-24EA-4F0F-FD10BD9BDA8B}"/>
          </ac:cxnSpMkLst>
        </pc:cxnChg>
        <pc:cxnChg chg="add mod">
          <ac:chgData name="Binita Gupta (binitag)" userId="2e1667b5-636b-4c95-a3b3-a8a0dc9f68da" providerId="ADAL" clId="{3DBABFBF-4607-BE4F-BEF9-5BAFB9ED4A26}" dt="2024-01-08T01:29:50.337" v="4191"/>
          <ac:cxnSpMkLst>
            <pc:docMk/>
            <pc:sldMk cId="2595449661" sldId="297"/>
            <ac:cxnSpMk id="20" creationId="{90B40CE3-AEB5-20EC-5A37-FBB42171D324}"/>
          </ac:cxnSpMkLst>
        </pc:cxnChg>
      </pc:sldChg>
      <pc:sldChg chg="add del ord">
        <pc:chgData name="Binita Gupta (binitag)" userId="2e1667b5-636b-4c95-a3b3-a8a0dc9f68da" providerId="ADAL" clId="{3DBABFBF-4607-BE4F-BEF9-5BAFB9ED4A26}" dt="2024-01-08T05:51:52.385" v="6142" actId="2696"/>
        <pc:sldMkLst>
          <pc:docMk/>
          <pc:sldMk cId="1271970866" sldId="298"/>
        </pc:sldMkLst>
      </pc:sldChg>
      <pc:sldChg chg="addSp delSp modSp new del mod ord">
        <pc:chgData name="Binita Gupta (binitag)" userId="2e1667b5-636b-4c95-a3b3-a8a0dc9f68da" providerId="ADAL" clId="{3DBABFBF-4607-BE4F-BEF9-5BAFB9ED4A26}" dt="2024-01-08T05:51:50.703" v="6140" actId="2696"/>
        <pc:sldMkLst>
          <pc:docMk/>
          <pc:sldMk cId="1626268274" sldId="299"/>
        </pc:sldMkLst>
        <pc:spChg chg="mod">
          <ac:chgData name="Binita Gupta (binitag)" userId="2e1667b5-636b-4c95-a3b3-a8a0dc9f68da" providerId="ADAL" clId="{3DBABFBF-4607-BE4F-BEF9-5BAFB9ED4A26}" dt="2024-01-08T01:31:08.343" v="4209" actId="20577"/>
          <ac:spMkLst>
            <pc:docMk/>
            <pc:sldMk cId="1626268274" sldId="299"/>
            <ac:spMk id="2" creationId="{7C4B9642-5A87-B385-96EB-9CD0B226C49B}"/>
          </ac:spMkLst>
        </pc:spChg>
        <pc:spChg chg="del mod">
          <ac:chgData name="Binita Gupta (binitag)" userId="2e1667b5-636b-4c95-a3b3-a8a0dc9f68da" providerId="ADAL" clId="{3DBABFBF-4607-BE4F-BEF9-5BAFB9ED4A26}" dt="2024-01-08T01:31:11.232" v="4210" actId="478"/>
          <ac:spMkLst>
            <pc:docMk/>
            <pc:sldMk cId="1626268274" sldId="299"/>
            <ac:spMk id="3" creationId="{306EF2BC-1C1F-69D2-C9C5-D73E9B918B1D}"/>
          </ac:spMkLst>
        </pc:spChg>
        <pc:spChg chg="add del mod">
          <ac:chgData name="Binita Gupta (binitag)" userId="2e1667b5-636b-4c95-a3b3-a8a0dc9f68da" providerId="ADAL" clId="{3DBABFBF-4607-BE4F-BEF9-5BAFB9ED4A26}" dt="2024-01-08T01:31:13.419" v="4211" actId="478"/>
          <ac:spMkLst>
            <pc:docMk/>
            <pc:sldMk cId="1626268274" sldId="299"/>
            <ac:spMk id="8" creationId="{7201FC37-C8A5-7FE5-E10C-1018A6536D09}"/>
          </ac:spMkLst>
        </pc:spChg>
      </pc:sldChg>
      <pc:sldChg chg="modSp add mod">
        <pc:chgData name="Binita Gupta (binitag)" userId="2e1667b5-636b-4c95-a3b3-a8a0dc9f68da" providerId="ADAL" clId="{3DBABFBF-4607-BE4F-BEF9-5BAFB9ED4A26}" dt="2024-01-13T01:37:36.755" v="14422" actId="1076"/>
        <pc:sldMkLst>
          <pc:docMk/>
          <pc:sldMk cId="69757405" sldId="300"/>
        </pc:sldMkLst>
        <pc:spChg chg="mod">
          <ac:chgData name="Binita Gupta (binitag)" userId="2e1667b5-636b-4c95-a3b3-a8a0dc9f68da" providerId="ADAL" clId="{3DBABFBF-4607-BE4F-BEF9-5BAFB9ED4A26}" dt="2024-01-13T01:37:36.755" v="14422" actId="1076"/>
          <ac:spMkLst>
            <pc:docMk/>
            <pc:sldMk cId="69757405" sldId="300"/>
            <ac:spMk id="2" creationId="{00000000-0000-0000-0000-000000000000}"/>
          </ac:spMkLst>
        </pc:spChg>
        <pc:spChg chg="mod">
          <ac:chgData name="Binita Gupta (binitag)" userId="2e1667b5-636b-4c95-a3b3-a8a0dc9f68da" providerId="ADAL" clId="{3DBABFBF-4607-BE4F-BEF9-5BAFB9ED4A26}" dt="2024-01-13T01:22:39.511" v="14366" actId="14100"/>
          <ac:spMkLst>
            <pc:docMk/>
            <pc:sldMk cId="69757405" sldId="300"/>
            <ac:spMk id="11265" creationId="{00000000-0000-0000-0000-000000000000}"/>
          </ac:spMkLst>
        </pc:spChg>
      </pc:sldChg>
      <pc:sldChg chg="modSp add mod modNotesTx">
        <pc:chgData name="Binita Gupta (binitag)" userId="2e1667b5-636b-4c95-a3b3-a8a0dc9f68da" providerId="ADAL" clId="{3DBABFBF-4607-BE4F-BEF9-5BAFB9ED4A26}" dt="2024-01-16T04:44:44.410" v="17407" actId="20577"/>
        <pc:sldMkLst>
          <pc:docMk/>
          <pc:sldMk cId="2283623507" sldId="301"/>
        </pc:sldMkLst>
        <pc:spChg chg="mod">
          <ac:chgData name="Binita Gupta (binitag)" userId="2e1667b5-636b-4c95-a3b3-a8a0dc9f68da" providerId="ADAL" clId="{3DBABFBF-4607-BE4F-BEF9-5BAFB9ED4A26}" dt="2024-01-08T04:59:57.262" v="4759" actId="20577"/>
          <ac:spMkLst>
            <pc:docMk/>
            <pc:sldMk cId="2283623507" sldId="301"/>
            <ac:spMk id="2" creationId="{CF5A1B59-B685-9502-4106-F8586EFB424C}"/>
          </ac:spMkLst>
        </pc:spChg>
        <pc:spChg chg="mod">
          <ac:chgData name="Binita Gupta (binitag)" userId="2e1667b5-636b-4c95-a3b3-a8a0dc9f68da" providerId="ADAL" clId="{3DBABFBF-4607-BE4F-BEF9-5BAFB9ED4A26}" dt="2024-01-12T08:24:25.408" v="12980" actId="20577"/>
          <ac:spMkLst>
            <pc:docMk/>
            <pc:sldMk cId="2283623507" sldId="301"/>
            <ac:spMk id="3" creationId="{682CEAD6-F7CE-6FA1-7183-BB90DF397025}"/>
          </ac:spMkLst>
        </pc:spChg>
      </pc:sldChg>
      <pc:sldChg chg="modSp add mod">
        <pc:chgData name="Binita Gupta (binitag)" userId="2e1667b5-636b-4c95-a3b3-a8a0dc9f68da" providerId="ADAL" clId="{3DBABFBF-4607-BE4F-BEF9-5BAFB9ED4A26}" dt="2024-01-13T06:05:32.336" v="15190" actId="20577"/>
        <pc:sldMkLst>
          <pc:docMk/>
          <pc:sldMk cId="3641143389" sldId="302"/>
        </pc:sldMkLst>
        <pc:spChg chg="mod">
          <ac:chgData name="Binita Gupta (binitag)" userId="2e1667b5-636b-4c95-a3b3-a8a0dc9f68da" providerId="ADAL" clId="{3DBABFBF-4607-BE4F-BEF9-5BAFB9ED4A26}" dt="2024-01-13T06:05:32.336" v="15190" actId="20577"/>
          <ac:spMkLst>
            <pc:docMk/>
            <pc:sldMk cId="3641143389" sldId="302"/>
            <ac:spMk id="2" creationId="{CF5A1B59-B685-9502-4106-F8586EFB424C}"/>
          </ac:spMkLst>
        </pc:spChg>
        <pc:spChg chg="mod">
          <ac:chgData name="Binita Gupta (binitag)" userId="2e1667b5-636b-4c95-a3b3-a8a0dc9f68da" providerId="ADAL" clId="{3DBABFBF-4607-BE4F-BEF9-5BAFB9ED4A26}" dt="2024-01-13T01:24:01.388" v="14380" actId="20577"/>
          <ac:spMkLst>
            <pc:docMk/>
            <pc:sldMk cId="3641143389" sldId="302"/>
            <ac:spMk id="3" creationId="{682CEAD6-F7CE-6FA1-7183-BB90DF397025}"/>
          </ac:spMkLst>
        </pc:spChg>
      </pc:sldChg>
      <pc:sldChg chg="modSp add mod modNotesTx">
        <pc:chgData name="Binita Gupta (binitag)" userId="2e1667b5-636b-4c95-a3b3-a8a0dc9f68da" providerId="ADAL" clId="{3DBABFBF-4607-BE4F-BEF9-5BAFB9ED4A26}" dt="2024-01-16T04:45:29.265" v="17450" actId="20577"/>
        <pc:sldMkLst>
          <pc:docMk/>
          <pc:sldMk cId="3989689201" sldId="303"/>
        </pc:sldMkLst>
        <pc:spChg chg="mod">
          <ac:chgData name="Binita Gupta (binitag)" userId="2e1667b5-636b-4c95-a3b3-a8a0dc9f68da" providerId="ADAL" clId="{3DBABFBF-4607-BE4F-BEF9-5BAFB9ED4A26}" dt="2024-01-12T16:12:19.257" v="13428" actId="20577"/>
          <ac:spMkLst>
            <pc:docMk/>
            <pc:sldMk cId="3989689201" sldId="303"/>
            <ac:spMk id="2" creationId="{CF5A1B59-B685-9502-4106-F8586EFB424C}"/>
          </ac:spMkLst>
        </pc:spChg>
        <pc:spChg chg="mod">
          <ac:chgData name="Binita Gupta (binitag)" userId="2e1667b5-636b-4c95-a3b3-a8a0dc9f68da" providerId="ADAL" clId="{3DBABFBF-4607-BE4F-BEF9-5BAFB9ED4A26}" dt="2024-01-10T18:05:00.097" v="8226" actId="20577"/>
          <ac:spMkLst>
            <pc:docMk/>
            <pc:sldMk cId="3989689201" sldId="303"/>
            <ac:spMk id="3" creationId="{682CEAD6-F7CE-6FA1-7183-BB90DF397025}"/>
          </ac:spMkLst>
        </pc:spChg>
      </pc:sldChg>
      <pc:sldChg chg="modSp add mod">
        <pc:chgData name="Binita Gupta (binitag)" userId="2e1667b5-636b-4c95-a3b3-a8a0dc9f68da" providerId="ADAL" clId="{3DBABFBF-4607-BE4F-BEF9-5BAFB9ED4A26}" dt="2024-01-13T06:06:15.308" v="15198" actId="20577"/>
        <pc:sldMkLst>
          <pc:docMk/>
          <pc:sldMk cId="3112040221" sldId="304"/>
        </pc:sldMkLst>
        <pc:spChg chg="mod">
          <ac:chgData name="Binita Gupta (binitag)" userId="2e1667b5-636b-4c95-a3b3-a8a0dc9f68da" providerId="ADAL" clId="{3DBABFBF-4607-BE4F-BEF9-5BAFB9ED4A26}" dt="2024-01-12T16:12:23.735" v="13430" actId="20577"/>
          <ac:spMkLst>
            <pc:docMk/>
            <pc:sldMk cId="3112040221" sldId="304"/>
            <ac:spMk id="2" creationId="{CF5A1B59-B685-9502-4106-F8586EFB424C}"/>
          </ac:spMkLst>
        </pc:spChg>
        <pc:spChg chg="mod">
          <ac:chgData name="Binita Gupta (binitag)" userId="2e1667b5-636b-4c95-a3b3-a8a0dc9f68da" providerId="ADAL" clId="{3DBABFBF-4607-BE4F-BEF9-5BAFB9ED4A26}" dt="2024-01-13T06:06:15.308" v="15198" actId="20577"/>
          <ac:spMkLst>
            <pc:docMk/>
            <pc:sldMk cId="3112040221" sldId="304"/>
            <ac:spMk id="3" creationId="{682CEAD6-F7CE-6FA1-7183-BB90DF397025}"/>
          </ac:spMkLst>
        </pc:spChg>
      </pc:sldChg>
      <pc:sldChg chg="addSp delSp modSp add mod modNotesTx">
        <pc:chgData name="Binita Gupta (binitag)" userId="2e1667b5-636b-4c95-a3b3-a8a0dc9f68da" providerId="ADAL" clId="{3DBABFBF-4607-BE4F-BEF9-5BAFB9ED4A26}" dt="2024-01-16T04:23:48.399" v="16679" actId="20577"/>
        <pc:sldMkLst>
          <pc:docMk/>
          <pc:sldMk cId="4135912332" sldId="305"/>
        </pc:sldMkLst>
        <pc:spChg chg="mod">
          <ac:chgData name="Binita Gupta (binitag)" userId="2e1667b5-636b-4c95-a3b3-a8a0dc9f68da" providerId="ADAL" clId="{3DBABFBF-4607-BE4F-BEF9-5BAFB9ED4A26}" dt="2024-01-13T00:42:36.744" v="13685" actId="20577"/>
          <ac:spMkLst>
            <pc:docMk/>
            <pc:sldMk cId="4135912332" sldId="305"/>
            <ac:spMk id="4097" creationId="{00000000-0000-0000-0000-000000000000}"/>
          </ac:spMkLst>
        </pc:spChg>
        <pc:spChg chg="mod">
          <ac:chgData name="Binita Gupta (binitag)" userId="2e1667b5-636b-4c95-a3b3-a8a0dc9f68da" providerId="ADAL" clId="{3DBABFBF-4607-BE4F-BEF9-5BAFB9ED4A26}" dt="2024-01-13T01:12:55.927" v="14250" actId="20577"/>
          <ac:spMkLst>
            <pc:docMk/>
            <pc:sldMk cId="4135912332" sldId="305"/>
            <ac:spMk id="4098" creationId="{00000000-0000-0000-0000-000000000000}"/>
          </ac:spMkLst>
        </pc:spChg>
        <pc:picChg chg="add del mod">
          <ac:chgData name="Binita Gupta (binitag)" userId="2e1667b5-636b-4c95-a3b3-a8a0dc9f68da" providerId="ADAL" clId="{3DBABFBF-4607-BE4F-BEF9-5BAFB9ED4A26}" dt="2024-01-12T02:07:43.021" v="11249" actId="478"/>
          <ac:picMkLst>
            <pc:docMk/>
            <pc:sldMk cId="4135912332" sldId="305"/>
            <ac:picMk id="2" creationId="{BCD4BD7A-C96E-E6EA-4BDA-9D914EC1EF62}"/>
          </ac:picMkLst>
        </pc:picChg>
        <pc:picChg chg="add mod">
          <ac:chgData name="Binita Gupta (binitag)" userId="2e1667b5-636b-4c95-a3b3-a8a0dc9f68da" providerId="ADAL" clId="{3DBABFBF-4607-BE4F-BEF9-5BAFB9ED4A26}" dt="2024-01-13T01:12:43.355" v="14249" actId="14100"/>
          <ac:picMkLst>
            <pc:docMk/>
            <pc:sldMk cId="4135912332" sldId="305"/>
            <ac:picMk id="3" creationId="{557A08F2-A4D9-50C5-0CE0-F571D479517C}"/>
          </ac:picMkLst>
        </pc:picChg>
      </pc:sldChg>
      <pc:sldChg chg="modSp add mod">
        <pc:chgData name="Binita Gupta (binitag)" userId="2e1667b5-636b-4c95-a3b3-a8a0dc9f68da" providerId="ADAL" clId="{3DBABFBF-4607-BE4F-BEF9-5BAFB9ED4A26}" dt="2024-01-13T01:29:00.499" v="14403" actId="20577"/>
        <pc:sldMkLst>
          <pc:docMk/>
          <pc:sldMk cId="2719389330" sldId="306"/>
        </pc:sldMkLst>
        <pc:spChg chg="mod">
          <ac:chgData name="Binita Gupta (binitag)" userId="2e1667b5-636b-4c95-a3b3-a8a0dc9f68da" providerId="ADAL" clId="{3DBABFBF-4607-BE4F-BEF9-5BAFB9ED4A26}" dt="2024-01-12T16:12:29.161" v="13432" actId="20577"/>
          <ac:spMkLst>
            <pc:docMk/>
            <pc:sldMk cId="2719389330" sldId="306"/>
            <ac:spMk id="2" creationId="{CF5A1B59-B685-9502-4106-F8586EFB424C}"/>
          </ac:spMkLst>
        </pc:spChg>
        <pc:spChg chg="mod">
          <ac:chgData name="Binita Gupta (binitag)" userId="2e1667b5-636b-4c95-a3b3-a8a0dc9f68da" providerId="ADAL" clId="{3DBABFBF-4607-BE4F-BEF9-5BAFB9ED4A26}" dt="2024-01-13T01:29:00.499" v="14403" actId="20577"/>
          <ac:spMkLst>
            <pc:docMk/>
            <pc:sldMk cId="2719389330" sldId="306"/>
            <ac:spMk id="3" creationId="{682CEAD6-F7CE-6FA1-7183-BB90DF397025}"/>
          </ac:spMkLst>
        </pc:spChg>
      </pc:sldChg>
      <pc:sldChg chg="modSp new del mod">
        <pc:chgData name="Binita Gupta (binitag)" userId="2e1667b5-636b-4c95-a3b3-a8a0dc9f68da" providerId="ADAL" clId="{3DBABFBF-4607-BE4F-BEF9-5BAFB9ED4A26}" dt="2024-01-12T06:36:31.559" v="11811" actId="2696"/>
        <pc:sldMkLst>
          <pc:docMk/>
          <pc:sldMk cId="539634488" sldId="307"/>
        </pc:sldMkLst>
        <pc:spChg chg="mod">
          <ac:chgData name="Binita Gupta (binitag)" userId="2e1667b5-636b-4c95-a3b3-a8a0dc9f68da" providerId="ADAL" clId="{3DBABFBF-4607-BE4F-BEF9-5BAFB9ED4A26}" dt="2024-01-12T06:35:43.968" v="11803" actId="404"/>
          <ac:spMkLst>
            <pc:docMk/>
            <pc:sldMk cId="539634488" sldId="307"/>
            <ac:spMk id="4" creationId="{96E65C8E-ADD1-7C4B-CA6B-5B1378117ACD}"/>
          </ac:spMkLst>
        </pc:spChg>
        <pc:spChg chg="mod">
          <ac:chgData name="Binita Gupta (binitag)" userId="2e1667b5-636b-4c95-a3b3-a8a0dc9f68da" providerId="ADAL" clId="{3DBABFBF-4607-BE4F-BEF9-5BAFB9ED4A26}" dt="2024-01-12T06:36:05.936" v="11806" actId="14100"/>
          <ac:spMkLst>
            <pc:docMk/>
            <pc:sldMk cId="539634488" sldId="307"/>
            <ac:spMk id="6" creationId="{0227865A-E5A2-7DD9-59C0-7A233B6B7F0B}"/>
          </ac:spMkLst>
        </pc:spChg>
      </pc:sldChg>
      <pc:sldChg chg="modSp add mod ord">
        <pc:chgData name="Binita Gupta (binitag)" userId="2e1667b5-636b-4c95-a3b3-a8a0dc9f68da" providerId="ADAL" clId="{3DBABFBF-4607-BE4F-BEF9-5BAFB9ED4A26}" dt="2024-01-13T06:05:25.244" v="15188" actId="20577"/>
        <pc:sldMkLst>
          <pc:docMk/>
          <pc:sldMk cId="3144404592" sldId="307"/>
        </pc:sldMkLst>
        <pc:spChg chg="mod">
          <ac:chgData name="Binita Gupta (binitag)" userId="2e1667b5-636b-4c95-a3b3-a8a0dc9f68da" providerId="ADAL" clId="{3DBABFBF-4607-BE4F-BEF9-5BAFB9ED4A26}" dt="2024-01-13T06:05:25.244" v="15188" actId="20577"/>
          <ac:spMkLst>
            <pc:docMk/>
            <pc:sldMk cId="3144404592" sldId="307"/>
            <ac:spMk id="2" creationId="{CF5A1B59-B685-9502-4106-F8586EFB424C}"/>
          </ac:spMkLst>
        </pc:spChg>
        <pc:spChg chg="mod">
          <ac:chgData name="Binita Gupta (binitag)" userId="2e1667b5-636b-4c95-a3b3-a8a0dc9f68da" providerId="ADAL" clId="{3DBABFBF-4607-BE4F-BEF9-5BAFB9ED4A26}" dt="2024-01-13T01:24:33.878" v="14388" actId="20577"/>
          <ac:spMkLst>
            <pc:docMk/>
            <pc:sldMk cId="3144404592" sldId="307"/>
            <ac:spMk id="3" creationId="{682CEAD6-F7CE-6FA1-7183-BB90DF397025}"/>
          </ac:spMkLst>
        </pc:spChg>
      </pc:sldChg>
      <pc:sldChg chg="addSp delSp modSp new mod ord">
        <pc:chgData name="Binita Gupta (binitag)" userId="2e1667b5-636b-4c95-a3b3-a8a0dc9f68da" providerId="ADAL" clId="{3DBABFBF-4607-BE4F-BEF9-5BAFB9ED4A26}" dt="2024-01-13T00:40:31.569" v="13657" actId="20578"/>
        <pc:sldMkLst>
          <pc:docMk/>
          <pc:sldMk cId="785965236" sldId="308"/>
        </pc:sldMkLst>
        <pc:spChg chg="mod">
          <ac:chgData name="Binita Gupta (binitag)" userId="2e1667b5-636b-4c95-a3b3-a8a0dc9f68da" providerId="ADAL" clId="{3DBABFBF-4607-BE4F-BEF9-5BAFB9ED4A26}" dt="2024-01-13T00:40:22.952" v="13654" actId="20577"/>
          <ac:spMkLst>
            <pc:docMk/>
            <pc:sldMk cId="785965236" sldId="308"/>
            <ac:spMk id="2" creationId="{AED6DE89-326D-4552-650D-0FCC81ED042A}"/>
          </ac:spMkLst>
        </pc:spChg>
        <pc:spChg chg="del mod">
          <ac:chgData name="Binita Gupta (binitag)" userId="2e1667b5-636b-4c95-a3b3-a8a0dc9f68da" providerId="ADAL" clId="{3DBABFBF-4607-BE4F-BEF9-5BAFB9ED4A26}" dt="2024-01-13T00:40:25.824" v="13655" actId="478"/>
          <ac:spMkLst>
            <pc:docMk/>
            <pc:sldMk cId="785965236" sldId="308"/>
            <ac:spMk id="3" creationId="{1AB63B18-2A06-2BB3-5D4C-793997B9379C}"/>
          </ac:spMkLst>
        </pc:spChg>
        <pc:spChg chg="add del mod">
          <ac:chgData name="Binita Gupta (binitag)" userId="2e1667b5-636b-4c95-a3b3-a8a0dc9f68da" providerId="ADAL" clId="{3DBABFBF-4607-BE4F-BEF9-5BAFB9ED4A26}" dt="2024-01-13T00:40:27.562" v="13656" actId="478"/>
          <ac:spMkLst>
            <pc:docMk/>
            <pc:sldMk cId="785965236" sldId="308"/>
            <ac:spMk id="8" creationId="{52FB93B3-F7A0-DE1E-42E6-FACBC773A633}"/>
          </ac:spMkLst>
        </pc:spChg>
      </pc:sldChg>
      <pc:sldMasterChg chg="modSp mod modSldLayout">
        <pc:chgData name="Binita Gupta (binitag)" userId="2e1667b5-636b-4c95-a3b3-a8a0dc9f68da" providerId="ADAL" clId="{3DBABFBF-4607-BE4F-BEF9-5BAFB9ED4A26}" dt="2024-01-13T00:21:02.133" v="13639" actId="20577"/>
        <pc:sldMasterMkLst>
          <pc:docMk/>
          <pc:sldMasterMk cId="0" sldId="2147483648"/>
        </pc:sldMasterMkLst>
        <pc:spChg chg="mod">
          <ac:chgData name="Binita Gupta (binitag)" userId="2e1667b5-636b-4c95-a3b3-a8a0dc9f68da" providerId="ADAL" clId="{3DBABFBF-4607-BE4F-BEF9-5BAFB9ED4A26}" dt="2024-01-12T21:30:28.495" v="13634" actId="20577"/>
          <ac:spMkLst>
            <pc:docMk/>
            <pc:sldMasterMk cId="0" sldId="2147483648"/>
            <ac:spMk id="10" creationId="{00000000-0000-0000-0000-000000000000}"/>
          </ac:spMkLst>
        </pc:spChg>
        <pc:spChg chg="mod">
          <ac:chgData name="Binita Gupta (binitag)" userId="2e1667b5-636b-4c95-a3b3-a8a0dc9f68da" providerId="ADAL" clId="{3DBABFBF-4607-BE4F-BEF9-5BAFB9ED4A26}" dt="2024-01-13T00:21:02.133" v="13639" actId="20577"/>
          <ac:spMkLst>
            <pc:docMk/>
            <pc:sldMasterMk cId="0" sldId="2147483648"/>
            <ac:spMk id="1028" creationId="{00000000-0000-0000-0000-000000000000}"/>
          </ac:spMkLst>
        </pc:spChg>
        <pc:sldLayoutChg chg="addSp delSp modSp mod">
          <pc:chgData name="Binita Gupta (binitag)" userId="2e1667b5-636b-4c95-a3b3-a8a0dc9f68da" providerId="ADAL" clId="{3DBABFBF-4607-BE4F-BEF9-5BAFB9ED4A26}" dt="2024-01-12T21:30:24.124" v="13630"/>
          <pc:sldLayoutMkLst>
            <pc:docMk/>
            <pc:sldMasterMk cId="0" sldId="2147483648"/>
            <pc:sldLayoutMk cId="0" sldId="2147483649"/>
          </pc:sldLayoutMkLst>
          <pc:spChg chg="add del mod">
            <ac:chgData name="Binita Gupta (binitag)" userId="2e1667b5-636b-4c95-a3b3-a8a0dc9f68da" providerId="ADAL" clId="{3DBABFBF-4607-BE4F-BEF9-5BAFB9ED4A26}" dt="2024-01-12T21:29:14.750" v="13624"/>
            <ac:spMkLst>
              <pc:docMk/>
              <pc:sldMasterMk cId="0" sldId="2147483648"/>
              <pc:sldLayoutMk cId="0" sldId="2147483649"/>
              <ac:spMk id="7" creationId="{683FD3D9-5AA7-FA60-FB3A-3C30CD44D01F}"/>
            </ac:spMkLst>
          </pc:spChg>
          <pc:spChg chg="add del mod">
            <ac:chgData name="Binita Gupta (binitag)" userId="2e1667b5-636b-4c95-a3b3-a8a0dc9f68da" providerId="ADAL" clId="{3DBABFBF-4607-BE4F-BEF9-5BAFB9ED4A26}" dt="2024-01-12T21:30:22.762" v="13628"/>
            <ac:spMkLst>
              <pc:docMk/>
              <pc:sldMasterMk cId="0" sldId="2147483648"/>
              <pc:sldLayoutMk cId="0" sldId="2147483649"/>
              <ac:spMk id="8" creationId="{2341F133-E374-AD62-9B16-1658F44516FE}"/>
            </ac:spMkLst>
          </pc:spChg>
          <pc:spChg chg="add del mod">
            <ac:chgData name="Binita Gupta (binitag)" userId="2e1667b5-636b-4c95-a3b3-a8a0dc9f68da" providerId="ADAL" clId="{3DBABFBF-4607-BE4F-BEF9-5BAFB9ED4A26}" dt="2024-01-12T21:30:24.124" v="13630"/>
            <ac:spMkLst>
              <pc:docMk/>
              <pc:sldMasterMk cId="0" sldId="2147483648"/>
              <pc:sldLayoutMk cId="0" sldId="2147483649"/>
              <ac:spMk id="9" creationId="{38A7C5CB-7B40-82C0-9CF1-705074BA0F01}"/>
            </ac:spMkLst>
          </pc:spChg>
        </pc:sldLayoutChg>
      </pc:sldMasterChg>
    </pc:docChg>
  </pc:docChgLst>
  <pc:docChgLst>
    <pc:chgData name="Binita Gupta (binitag)" userId="2e1667b5-636b-4c95-a3b3-a8a0dc9f68da" providerId="ADAL" clId="{BBDEB19B-CDC9-CE4A-A184-6F32DA808DAB}"/>
    <pc:docChg chg="undo custSel addSld delSld modSld">
      <pc:chgData name="Binita Gupta (binitag)" userId="2e1667b5-636b-4c95-a3b3-a8a0dc9f68da" providerId="ADAL" clId="{BBDEB19B-CDC9-CE4A-A184-6F32DA808DAB}" dt="2024-02-21T22:43:03.770" v="309" actId="20577"/>
      <pc:docMkLst>
        <pc:docMk/>
      </pc:docMkLst>
      <pc:sldChg chg="modSp mod">
        <pc:chgData name="Binita Gupta (binitag)" userId="2e1667b5-636b-4c95-a3b3-a8a0dc9f68da" providerId="ADAL" clId="{BBDEB19B-CDC9-CE4A-A184-6F32DA808DAB}" dt="2024-02-21T22:43:03.770" v="309" actId="20577"/>
        <pc:sldMkLst>
          <pc:docMk/>
          <pc:sldMk cId="2777071120" sldId="312"/>
        </pc:sldMkLst>
        <pc:spChg chg="mod">
          <ac:chgData name="Binita Gupta (binitag)" userId="2e1667b5-636b-4c95-a3b3-a8a0dc9f68da" providerId="ADAL" clId="{BBDEB19B-CDC9-CE4A-A184-6F32DA808DAB}" dt="2024-02-21T22:43:03.770" v="309" actId="20577"/>
          <ac:spMkLst>
            <pc:docMk/>
            <pc:sldMk cId="2777071120" sldId="312"/>
            <ac:spMk id="3" creationId="{6CD35B3C-DD51-F5EC-9503-0ED35B50F201}"/>
          </ac:spMkLst>
        </pc:spChg>
      </pc:sldChg>
      <pc:sldChg chg="modSp mod">
        <pc:chgData name="Binita Gupta (binitag)" userId="2e1667b5-636b-4c95-a3b3-a8a0dc9f68da" providerId="ADAL" clId="{BBDEB19B-CDC9-CE4A-A184-6F32DA808DAB}" dt="2024-02-14T06:39:26.296" v="147" actId="20577"/>
        <pc:sldMkLst>
          <pc:docMk/>
          <pc:sldMk cId="1115398953" sldId="313"/>
        </pc:sldMkLst>
        <pc:spChg chg="mod">
          <ac:chgData name="Binita Gupta (binitag)" userId="2e1667b5-636b-4c95-a3b3-a8a0dc9f68da" providerId="ADAL" clId="{BBDEB19B-CDC9-CE4A-A184-6F32DA808DAB}" dt="2024-02-14T06:39:26.296" v="147" actId="20577"/>
          <ac:spMkLst>
            <pc:docMk/>
            <pc:sldMk cId="1115398953" sldId="313"/>
            <ac:spMk id="3" creationId="{55755156-E163-3CC9-5258-AB37142BA1BF}"/>
          </ac:spMkLst>
        </pc:spChg>
      </pc:sldChg>
      <pc:sldChg chg="modSp add mod">
        <pc:chgData name="Binita Gupta (binitag)" userId="2e1667b5-636b-4c95-a3b3-a8a0dc9f68da" providerId="ADAL" clId="{BBDEB19B-CDC9-CE4A-A184-6F32DA808DAB}" dt="2024-02-21T22:32:36.169" v="254" actId="20577"/>
        <pc:sldMkLst>
          <pc:docMk/>
          <pc:sldMk cId="2891266625" sldId="314"/>
        </pc:sldMkLst>
        <pc:spChg chg="mod">
          <ac:chgData name="Binita Gupta (binitag)" userId="2e1667b5-636b-4c95-a3b3-a8a0dc9f68da" providerId="ADAL" clId="{BBDEB19B-CDC9-CE4A-A184-6F32DA808DAB}" dt="2024-02-21T22:32:36.169" v="254" actId="20577"/>
          <ac:spMkLst>
            <pc:docMk/>
            <pc:sldMk cId="2891266625" sldId="314"/>
            <ac:spMk id="3" creationId="{1D15ECAC-FA24-D867-E991-46A8E0AD43BC}"/>
          </ac:spMkLst>
        </pc:spChg>
      </pc:sldChg>
      <pc:sldChg chg="modSp new mod">
        <pc:chgData name="Binita Gupta (binitag)" userId="2e1667b5-636b-4c95-a3b3-a8a0dc9f68da" providerId="ADAL" clId="{BBDEB19B-CDC9-CE4A-A184-6F32DA808DAB}" dt="2024-02-14T03:42:44.498" v="75" actId="20577"/>
        <pc:sldMkLst>
          <pc:docMk/>
          <pc:sldMk cId="1943190541" sldId="315"/>
        </pc:sldMkLst>
        <pc:spChg chg="mod">
          <ac:chgData name="Binita Gupta (binitag)" userId="2e1667b5-636b-4c95-a3b3-a8a0dc9f68da" providerId="ADAL" clId="{BBDEB19B-CDC9-CE4A-A184-6F32DA808DAB}" dt="2024-02-14T03:42:44.498" v="75" actId="20577"/>
          <ac:spMkLst>
            <pc:docMk/>
            <pc:sldMk cId="1943190541" sldId="315"/>
            <ac:spMk id="2" creationId="{A74C168A-2D81-E176-8552-5AD13551A54A}"/>
          </ac:spMkLst>
        </pc:spChg>
        <pc:spChg chg="mod">
          <ac:chgData name="Binita Gupta (binitag)" userId="2e1667b5-636b-4c95-a3b3-a8a0dc9f68da" providerId="ADAL" clId="{BBDEB19B-CDC9-CE4A-A184-6F32DA808DAB}" dt="2024-02-14T03:42:31.965" v="62"/>
          <ac:spMkLst>
            <pc:docMk/>
            <pc:sldMk cId="1943190541" sldId="315"/>
            <ac:spMk id="3" creationId="{E74C6364-D23C-D8AC-1B53-B0C409CCD112}"/>
          </ac:spMkLst>
        </pc:spChg>
      </pc:sldChg>
      <pc:sldChg chg="modSp add mod">
        <pc:chgData name="Binita Gupta (binitag)" userId="2e1667b5-636b-4c95-a3b3-a8a0dc9f68da" providerId="ADAL" clId="{BBDEB19B-CDC9-CE4A-A184-6F32DA808DAB}" dt="2024-02-21T22:28:46.143" v="239" actId="20577"/>
        <pc:sldMkLst>
          <pc:docMk/>
          <pc:sldMk cId="216321396" sldId="316"/>
        </pc:sldMkLst>
        <pc:spChg chg="mod">
          <ac:chgData name="Binita Gupta (binitag)" userId="2e1667b5-636b-4c95-a3b3-a8a0dc9f68da" providerId="ADAL" clId="{BBDEB19B-CDC9-CE4A-A184-6F32DA808DAB}" dt="2024-02-21T22:28:46.143" v="239" actId="20577"/>
          <ac:spMkLst>
            <pc:docMk/>
            <pc:sldMk cId="216321396" sldId="316"/>
            <ac:spMk id="3" creationId="{59C16A28-3726-1E93-431D-99C34BA9B50B}"/>
          </ac:spMkLst>
        </pc:spChg>
      </pc:sldChg>
      <pc:sldChg chg="add del">
        <pc:chgData name="Binita Gupta (binitag)" userId="2e1667b5-636b-4c95-a3b3-a8a0dc9f68da" providerId="ADAL" clId="{BBDEB19B-CDC9-CE4A-A184-6F32DA808DAB}" dt="2024-02-21T22:00:57.958" v="187"/>
        <pc:sldMkLst>
          <pc:docMk/>
          <pc:sldMk cId="4238366154" sldId="317"/>
        </pc:sldMkLst>
      </pc:sldChg>
    </pc:docChg>
  </pc:docChgLst>
  <pc:docChgLst>
    <pc:chgData name="Binita Gupta (binitag)" userId="2e1667b5-636b-4c95-a3b3-a8a0dc9f68da" providerId="ADAL" clId="{8156E2EC-9CCF-BD4F-B756-130B39FCE140}"/>
    <pc:docChg chg="undo custSel addSld delSld modSld modMainMaster">
      <pc:chgData name="Binita Gupta (binitag)" userId="2e1667b5-636b-4c95-a3b3-a8a0dc9f68da" providerId="ADAL" clId="{8156E2EC-9CCF-BD4F-B756-130B39FCE140}" dt="2024-05-13T03:45:48.389" v="1289" actId="404"/>
      <pc:docMkLst>
        <pc:docMk/>
      </pc:docMkLst>
      <pc:sldChg chg="addSp delSp modSp mod">
        <pc:chgData name="Binita Gupta (binitag)" userId="2e1667b5-636b-4c95-a3b3-a8a0dc9f68da" providerId="ADAL" clId="{8156E2EC-9CCF-BD4F-B756-130B39FCE140}" dt="2024-05-13T03:44:35.991" v="1282"/>
        <pc:sldMkLst>
          <pc:docMk/>
          <pc:sldMk cId="0" sldId="257"/>
        </pc:sldMkLst>
        <pc:spChg chg="add del mod">
          <ac:chgData name="Binita Gupta (binitag)" userId="2e1667b5-636b-4c95-a3b3-a8a0dc9f68da" providerId="ADAL" clId="{8156E2EC-9CCF-BD4F-B756-130B39FCE140}" dt="2024-05-13T03:44:35.991" v="1282"/>
          <ac:spMkLst>
            <pc:docMk/>
            <pc:sldMk cId="0" sldId="257"/>
            <ac:spMk id="2" creationId="{4954093F-060F-9728-33BF-F0238ECA7EB8}"/>
          </ac:spMkLst>
        </pc:spChg>
        <pc:spChg chg="mod">
          <ac:chgData name="Binita Gupta (binitag)" userId="2e1667b5-636b-4c95-a3b3-a8a0dc9f68da" providerId="ADAL" clId="{8156E2EC-9CCF-BD4F-B756-130B39FCE140}" dt="2024-05-13T03:44:17.804" v="1279" actId="20577"/>
          <ac:spMkLst>
            <pc:docMk/>
            <pc:sldMk cId="0" sldId="257"/>
            <ac:spMk id="4098" creationId="{00000000-0000-0000-0000-000000000000}"/>
          </ac:spMkLst>
        </pc:spChg>
      </pc:sldChg>
      <pc:sldChg chg="modSp mod">
        <pc:chgData name="Binita Gupta (binitag)" userId="2e1667b5-636b-4c95-a3b3-a8a0dc9f68da" providerId="ADAL" clId="{8156E2EC-9CCF-BD4F-B756-130B39FCE140}" dt="2024-05-13T03:45:48.389" v="1289" actId="404"/>
        <pc:sldMkLst>
          <pc:docMk/>
          <pc:sldMk cId="2800919492" sldId="294"/>
        </pc:sldMkLst>
        <pc:spChg chg="mod">
          <ac:chgData name="Binita Gupta (binitag)" userId="2e1667b5-636b-4c95-a3b3-a8a0dc9f68da" providerId="ADAL" clId="{8156E2EC-9CCF-BD4F-B756-130B39FCE140}" dt="2024-05-13T03:45:48.389" v="1289" actId="404"/>
          <ac:spMkLst>
            <pc:docMk/>
            <pc:sldMk cId="2800919492" sldId="294"/>
            <ac:spMk id="3" creationId="{682CEAD6-F7CE-6FA1-7183-BB90DF397025}"/>
          </ac:spMkLst>
        </pc:spChg>
      </pc:sldChg>
      <pc:sldChg chg="modSp mod">
        <pc:chgData name="Binita Gupta (binitag)" userId="2e1667b5-636b-4c95-a3b3-a8a0dc9f68da" providerId="ADAL" clId="{8156E2EC-9CCF-BD4F-B756-130B39FCE140}" dt="2024-05-13T02:24:00.677" v="72" actId="20577"/>
        <pc:sldMkLst>
          <pc:docMk/>
          <pc:sldMk cId="4103830749" sldId="317"/>
        </pc:sldMkLst>
        <pc:spChg chg="mod">
          <ac:chgData name="Binita Gupta (binitag)" userId="2e1667b5-636b-4c95-a3b3-a8a0dc9f68da" providerId="ADAL" clId="{8156E2EC-9CCF-BD4F-B756-130B39FCE140}" dt="2024-05-13T02:24:00.677" v="72" actId="20577"/>
          <ac:spMkLst>
            <pc:docMk/>
            <pc:sldMk cId="4103830749" sldId="317"/>
            <ac:spMk id="4098" creationId="{00000000-0000-0000-0000-000000000000}"/>
          </ac:spMkLst>
        </pc:spChg>
      </pc:sldChg>
      <pc:sldChg chg="modSp mod">
        <pc:chgData name="Binita Gupta (binitag)" userId="2e1667b5-636b-4c95-a3b3-a8a0dc9f68da" providerId="ADAL" clId="{8156E2EC-9CCF-BD4F-B756-130B39FCE140}" dt="2024-05-13T03:00:51.969" v="653" actId="1076"/>
        <pc:sldMkLst>
          <pc:docMk/>
          <pc:sldMk cId="4092607181" sldId="323"/>
        </pc:sldMkLst>
        <pc:spChg chg="mod">
          <ac:chgData name="Binita Gupta (binitag)" userId="2e1667b5-636b-4c95-a3b3-a8a0dc9f68da" providerId="ADAL" clId="{8156E2EC-9CCF-BD4F-B756-130B39FCE140}" dt="2024-05-13T03:00:47.939" v="652" actId="20577"/>
          <ac:spMkLst>
            <pc:docMk/>
            <pc:sldMk cId="4092607181" sldId="323"/>
            <ac:spMk id="4098" creationId="{00000000-0000-0000-0000-000000000000}"/>
          </ac:spMkLst>
        </pc:spChg>
        <pc:picChg chg="mod">
          <ac:chgData name="Binita Gupta (binitag)" userId="2e1667b5-636b-4c95-a3b3-a8a0dc9f68da" providerId="ADAL" clId="{8156E2EC-9CCF-BD4F-B756-130B39FCE140}" dt="2024-05-13T03:00:51.969" v="653" actId="1076"/>
          <ac:picMkLst>
            <pc:docMk/>
            <pc:sldMk cId="4092607181" sldId="323"/>
            <ac:picMk id="2" creationId="{6C008C01-C9B8-728F-DA37-35BAE8952D14}"/>
          </ac:picMkLst>
        </pc:picChg>
      </pc:sldChg>
      <pc:sldChg chg="modSp mod">
        <pc:chgData name="Binita Gupta (binitag)" userId="2e1667b5-636b-4c95-a3b3-a8a0dc9f68da" providerId="ADAL" clId="{8156E2EC-9CCF-BD4F-B756-130B39FCE140}" dt="2024-05-13T02:25:50.973" v="73" actId="20577"/>
        <pc:sldMkLst>
          <pc:docMk/>
          <pc:sldMk cId="2233851971" sldId="324"/>
        </pc:sldMkLst>
        <pc:spChg chg="mod">
          <ac:chgData name="Binita Gupta (binitag)" userId="2e1667b5-636b-4c95-a3b3-a8a0dc9f68da" providerId="ADAL" clId="{8156E2EC-9CCF-BD4F-B756-130B39FCE140}" dt="2024-05-13T02:25:50.973" v="73" actId="20577"/>
          <ac:spMkLst>
            <pc:docMk/>
            <pc:sldMk cId="2233851971" sldId="324"/>
            <ac:spMk id="4098" creationId="{00000000-0000-0000-0000-000000000000}"/>
          </ac:spMkLst>
        </pc:spChg>
      </pc:sldChg>
      <pc:sldChg chg="modSp mod">
        <pc:chgData name="Binita Gupta (binitag)" userId="2e1667b5-636b-4c95-a3b3-a8a0dc9f68da" providerId="ADAL" clId="{8156E2EC-9CCF-BD4F-B756-130B39FCE140}" dt="2024-05-13T02:59:33.104" v="609" actId="20577"/>
        <pc:sldMkLst>
          <pc:docMk/>
          <pc:sldMk cId="1576784129" sldId="325"/>
        </pc:sldMkLst>
        <pc:spChg chg="mod">
          <ac:chgData name="Binita Gupta (binitag)" userId="2e1667b5-636b-4c95-a3b3-a8a0dc9f68da" providerId="ADAL" clId="{8156E2EC-9CCF-BD4F-B756-130B39FCE140}" dt="2024-05-13T02:59:33.104" v="609" actId="20577"/>
          <ac:spMkLst>
            <pc:docMk/>
            <pc:sldMk cId="1576784129" sldId="325"/>
            <ac:spMk id="4098" creationId="{00000000-0000-0000-0000-000000000000}"/>
          </ac:spMkLst>
        </pc:spChg>
      </pc:sldChg>
      <pc:sldChg chg="modSp mod">
        <pc:chgData name="Binita Gupta (binitag)" userId="2e1667b5-636b-4c95-a3b3-a8a0dc9f68da" providerId="ADAL" clId="{8156E2EC-9CCF-BD4F-B756-130B39FCE140}" dt="2024-05-13T03:31:02.922" v="982" actId="20577"/>
        <pc:sldMkLst>
          <pc:docMk/>
          <pc:sldMk cId="3198941726" sldId="331"/>
        </pc:sldMkLst>
        <pc:spChg chg="mod">
          <ac:chgData name="Binita Gupta (binitag)" userId="2e1667b5-636b-4c95-a3b3-a8a0dc9f68da" providerId="ADAL" clId="{8156E2EC-9CCF-BD4F-B756-130B39FCE140}" dt="2024-05-13T03:31:02.922" v="982" actId="20577"/>
          <ac:spMkLst>
            <pc:docMk/>
            <pc:sldMk cId="3198941726" sldId="331"/>
            <ac:spMk id="7" creationId="{2D3A70BC-269D-D30E-68BD-3A7DC8DC72CE}"/>
          </ac:spMkLst>
        </pc:spChg>
      </pc:sldChg>
      <pc:sldChg chg="modSp mod">
        <pc:chgData name="Binita Gupta (binitag)" userId="2e1667b5-636b-4c95-a3b3-a8a0dc9f68da" providerId="ADAL" clId="{8156E2EC-9CCF-BD4F-B756-130B39FCE140}" dt="2024-05-13T03:23:12.313" v="828" actId="20577"/>
        <pc:sldMkLst>
          <pc:docMk/>
          <pc:sldMk cId="655553586" sldId="333"/>
        </pc:sldMkLst>
        <pc:spChg chg="mod">
          <ac:chgData name="Binita Gupta (binitag)" userId="2e1667b5-636b-4c95-a3b3-a8a0dc9f68da" providerId="ADAL" clId="{8156E2EC-9CCF-BD4F-B756-130B39FCE140}" dt="2024-05-13T03:23:12.313" v="828" actId="20577"/>
          <ac:spMkLst>
            <pc:docMk/>
            <pc:sldMk cId="655553586" sldId="333"/>
            <ac:spMk id="3" creationId="{CB98F0B9-7D4C-70D3-F26B-19D0039BB899}"/>
          </ac:spMkLst>
        </pc:spChg>
      </pc:sldChg>
      <pc:sldChg chg="modSp mod">
        <pc:chgData name="Binita Gupta (binitag)" userId="2e1667b5-636b-4c95-a3b3-a8a0dc9f68da" providerId="ADAL" clId="{8156E2EC-9CCF-BD4F-B756-130B39FCE140}" dt="2024-05-13T03:36:03.774" v="1047" actId="20577"/>
        <pc:sldMkLst>
          <pc:docMk/>
          <pc:sldMk cId="2564882770" sldId="334"/>
        </pc:sldMkLst>
        <pc:spChg chg="mod">
          <ac:chgData name="Binita Gupta (binitag)" userId="2e1667b5-636b-4c95-a3b3-a8a0dc9f68da" providerId="ADAL" clId="{8156E2EC-9CCF-BD4F-B756-130B39FCE140}" dt="2024-05-13T03:36:03.774" v="1047" actId="20577"/>
          <ac:spMkLst>
            <pc:docMk/>
            <pc:sldMk cId="2564882770" sldId="334"/>
            <ac:spMk id="3" creationId="{5BB1305E-5488-E895-4413-A45B07DD009B}"/>
          </ac:spMkLst>
        </pc:spChg>
      </pc:sldChg>
      <pc:sldChg chg="modSp mod">
        <pc:chgData name="Binita Gupta (binitag)" userId="2e1667b5-636b-4c95-a3b3-a8a0dc9f68da" providerId="ADAL" clId="{8156E2EC-9CCF-BD4F-B756-130B39FCE140}" dt="2024-05-13T03:32:34.882" v="1046" actId="20577"/>
        <pc:sldMkLst>
          <pc:docMk/>
          <pc:sldMk cId="1081881342" sldId="337"/>
        </pc:sldMkLst>
        <pc:spChg chg="mod">
          <ac:chgData name="Binita Gupta (binitag)" userId="2e1667b5-636b-4c95-a3b3-a8a0dc9f68da" providerId="ADAL" clId="{8156E2EC-9CCF-BD4F-B756-130B39FCE140}" dt="2024-05-13T03:31:30.983" v="997" actId="14100"/>
          <ac:spMkLst>
            <pc:docMk/>
            <pc:sldMk cId="1081881342" sldId="337"/>
            <ac:spMk id="2" creationId="{03E27F01-A512-4E07-2831-FF184245A5E2}"/>
          </ac:spMkLst>
        </pc:spChg>
        <pc:spChg chg="mod">
          <ac:chgData name="Binita Gupta (binitag)" userId="2e1667b5-636b-4c95-a3b3-a8a0dc9f68da" providerId="ADAL" clId="{8156E2EC-9CCF-BD4F-B756-130B39FCE140}" dt="2024-05-13T03:32:34.882" v="1046" actId="20577"/>
          <ac:spMkLst>
            <pc:docMk/>
            <pc:sldMk cId="1081881342" sldId="337"/>
            <ac:spMk id="3" creationId="{CB98F0B9-7D4C-70D3-F26B-19D0039BB899}"/>
          </ac:spMkLst>
        </pc:spChg>
      </pc:sldChg>
      <pc:sldChg chg="modSp mod">
        <pc:chgData name="Binita Gupta (binitag)" userId="2e1667b5-636b-4c95-a3b3-a8a0dc9f68da" providerId="ADAL" clId="{8156E2EC-9CCF-BD4F-B756-130B39FCE140}" dt="2024-05-13T02:28:09.168" v="118" actId="20577"/>
        <pc:sldMkLst>
          <pc:docMk/>
          <pc:sldMk cId="3207304638" sldId="339"/>
        </pc:sldMkLst>
        <pc:spChg chg="mod">
          <ac:chgData name="Binita Gupta (binitag)" userId="2e1667b5-636b-4c95-a3b3-a8a0dc9f68da" providerId="ADAL" clId="{8156E2EC-9CCF-BD4F-B756-130B39FCE140}" dt="2024-05-13T02:28:09.168" v="118" actId="20577"/>
          <ac:spMkLst>
            <pc:docMk/>
            <pc:sldMk cId="3207304638" sldId="339"/>
            <ac:spMk id="8" creationId="{F74D0BD9-BECA-81FA-FCE4-F1E1A189C62A}"/>
          </ac:spMkLst>
        </pc:spChg>
      </pc:sldChg>
      <pc:sldChg chg="modSp mod">
        <pc:chgData name="Binita Gupta (binitag)" userId="2e1667b5-636b-4c95-a3b3-a8a0dc9f68da" providerId="ADAL" clId="{8156E2EC-9CCF-BD4F-B756-130B39FCE140}" dt="2024-05-13T03:11:18.432" v="699" actId="20577"/>
        <pc:sldMkLst>
          <pc:docMk/>
          <pc:sldMk cId="3247217224" sldId="341"/>
        </pc:sldMkLst>
        <pc:spChg chg="mod">
          <ac:chgData name="Binita Gupta (binitag)" userId="2e1667b5-636b-4c95-a3b3-a8a0dc9f68da" providerId="ADAL" clId="{8156E2EC-9CCF-BD4F-B756-130B39FCE140}" dt="2024-05-13T03:11:18.432" v="699" actId="20577"/>
          <ac:spMkLst>
            <pc:docMk/>
            <pc:sldMk cId="3247217224" sldId="341"/>
            <ac:spMk id="4098" creationId="{00000000-0000-0000-0000-000000000000}"/>
          </ac:spMkLst>
        </pc:spChg>
      </pc:sldChg>
      <pc:sldChg chg="modSp mod">
        <pc:chgData name="Binita Gupta (binitag)" userId="2e1667b5-636b-4c95-a3b3-a8a0dc9f68da" providerId="ADAL" clId="{8156E2EC-9CCF-BD4F-B756-130B39FCE140}" dt="2024-05-13T03:05:04.245" v="668" actId="1076"/>
        <pc:sldMkLst>
          <pc:docMk/>
          <pc:sldMk cId="3139310268" sldId="342"/>
        </pc:sldMkLst>
        <pc:spChg chg="mod">
          <ac:chgData name="Binita Gupta (binitag)" userId="2e1667b5-636b-4c95-a3b3-a8a0dc9f68da" providerId="ADAL" clId="{8156E2EC-9CCF-BD4F-B756-130B39FCE140}" dt="2024-05-13T03:04:27.087" v="667" actId="20577"/>
          <ac:spMkLst>
            <pc:docMk/>
            <pc:sldMk cId="3139310268" sldId="342"/>
            <ac:spMk id="4098" creationId="{00000000-0000-0000-0000-000000000000}"/>
          </ac:spMkLst>
        </pc:spChg>
        <pc:picChg chg="mod">
          <ac:chgData name="Binita Gupta (binitag)" userId="2e1667b5-636b-4c95-a3b3-a8a0dc9f68da" providerId="ADAL" clId="{8156E2EC-9CCF-BD4F-B756-130B39FCE140}" dt="2024-05-13T03:05:04.245" v="668" actId="1076"/>
          <ac:picMkLst>
            <pc:docMk/>
            <pc:sldMk cId="3139310268" sldId="342"/>
            <ac:picMk id="9" creationId="{67052874-F314-B117-6736-E4458386BA51}"/>
          </ac:picMkLst>
        </pc:picChg>
      </pc:sldChg>
      <pc:sldChg chg="del">
        <pc:chgData name="Binita Gupta (binitag)" userId="2e1667b5-636b-4c95-a3b3-a8a0dc9f68da" providerId="ADAL" clId="{8156E2EC-9CCF-BD4F-B756-130B39FCE140}" dt="2024-05-13T03:42:56.222" v="1267" actId="2696"/>
        <pc:sldMkLst>
          <pc:docMk/>
          <pc:sldMk cId="4199163772" sldId="343"/>
        </pc:sldMkLst>
      </pc:sldChg>
      <pc:sldChg chg="add del">
        <pc:chgData name="Binita Gupta (binitag)" userId="2e1667b5-636b-4c95-a3b3-a8a0dc9f68da" providerId="ADAL" clId="{8156E2EC-9CCF-BD4F-B756-130B39FCE140}" dt="2024-05-13T03:42:54.343" v="1265" actId="2696"/>
        <pc:sldMkLst>
          <pc:docMk/>
          <pc:sldMk cId="2534726775" sldId="344"/>
        </pc:sldMkLst>
      </pc:sldChg>
      <pc:sldChg chg="del">
        <pc:chgData name="Binita Gupta (binitag)" userId="2e1667b5-636b-4c95-a3b3-a8a0dc9f68da" providerId="ADAL" clId="{8156E2EC-9CCF-BD4F-B756-130B39FCE140}" dt="2024-05-13T03:42:56.759" v="1268" actId="2696"/>
        <pc:sldMkLst>
          <pc:docMk/>
          <pc:sldMk cId="831458973" sldId="345"/>
        </pc:sldMkLst>
      </pc:sldChg>
      <pc:sldChg chg="del">
        <pc:chgData name="Binita Gupta (binitag)" userId="2e1667b5-636b-4c95-a3b3-a8a0dc9f68da" providerId="ADAL" clId="{8156E2EC-9CCF-BD4F-B756-130B39FCE140}" dt="2024-05-13T03:42:58.153" v="1270" actId="2696"/>
        <pc:sldMkLst>
          <pc:docMk/>
          <pc:sldMk cId="3601444976" sldId="346"/>
        </pc:sldMkLst>
      </pc:sldChg>
      <pc:sldChg chg="del">
        <pc:chgData name="Binita Gupta (binitag)" userId="2e1667b5-636b-4c95-a3b3-a8a0dc9f68da" providerId="ADAL" clId="{8156E2EC-9CCF-BD4F-B756-130B39FCE140}" dt="2024-05-13T03:42:58.696" v="1271" actId="2696"/>
        <pc:sldMkLst>
          <pc:docMk/>
          <pc:sldMk cId="2256186222" sldId="347"/>
        </pc:sldMkLst>
      </pc:sldChg>
      <pc:sldChg chg="del">
        <pc:chgData name="Binita Gupta (binitag)" userId="2e1667b5-636b-4c95-a3b3-a8a0dc9f68da" providerId="ADAL" clId="{8156E2EC-9CCF-BD4F-B756-130B39FCE140}" dt="2024-05-13T03:42:57.403" v="1269" actId="2696"/>
        <pc:sldMkLst>
          <pc:docMk/>
          <pc:sldMk cId="1210178710" sldId="348"/>
        </pc:sldMkLst>
      </pc:sldChg>
      <pc:sldChg chg="del">
        <pc:chgData name="Binita Gupta (binitag)" userId="2e1667b5-636b-4c95-a3b3-a8a0dc9f68da" providerId="ADAL" clId="{8156E2EC-9CCF-BD4F-B756-130B39FCE140}" dt="2024-05-13T03:42:59.365" v="1272" actId="2696"/>
        <pc:sldMkLst>
          <pc:docMk/>
          <pc:sldMk cId="1550877727" sldId="349"/>
        </pc:sldMkLst>
      </pc:sldChg>
      <pc:sldChg chg="del">
        <pc:chgData name="Binita Gupta (binitag)" userId="2e1667b5-636b-4c95-a3b3-a8a0dc9f68da" providerId="ADAL" clId="{8156E2EC-9CCF-BD4F-B756-130B39FCE140}" dt="2024-05-13T03:42:54.772" v="1266" actId="2696"/>
        <pc:sldMkLst>
          <pc:docMk/>
          <pc:sldMk cId="1737310081" sldId="350"/>
        </pc:sldMkLst>
      </pc:sldChg>
      <pc:sldChg chg="del">
        <pc:chgData name="Binita Gupta (binitag)" userId="2e1667b5-636b-4c95-a3b3-a8a0dc9f68da" providerId="ADAL" clId="{8156E2EC-9CCF-BD4F-B756-130B39FCE140}" dt="2024-05-13T03:42:12.552" v="1259" actId="2696"/>
        <pc:sldMkLst>
          <pc:docMk/>
          <pc:sldMk cId="2574566425" sldId="351"/>
        </pc:sldMkLst>
      </pc:sldChg>
      <pc:sldChg chg="del">
        <pc:chgData name="Binita Gupta (binitag)" userId="2e1667b5-636b-4c95-a3b3-a8a0dc9f68da" providerId="ADAL" clId="{8156E2EC-9CCF-BD4F-B756-130B39FCE140}" dt="2024-05-13T03:42:15.477" v="1260" actId="2696"/>
        <pc:sldMkLst>
          <pc:docMk/>
          <pc:sldMk cId="2067948826" sldId="352"/>
        </pc:sldMkLst>
      </pc:sldChg>
      <pc:sldMasterChg chg="modSp mod">
        <pc:chgData name="Binita Gupta (binitag)" userId="2e1667b5-636b-4c95-a3b3-a8a0dc9f68da" providerId="ADAL" clId="{8156E2EC-9CCF-BD4F-B756-130B39FCE140}" dt="2024-05-13T03:44:43.203" v="1284" actId="20577"/>
        <pc:sldMasterMkLst>
          <pc:docMk/>
          <pc:sldMasterMk cId="0" sldId="2147483648"/>
        </pc:sldMasterMkLst>
        <pc:spChg chg="mod">
          <ac:chgData name="Binita Gupta (binitag)" userId="2e1667b5-636b-4c95-a3b3-a8a0dc9f68da" providerId="ADAL" clId="{8156E2EC-9CCF-BD4F-B756-130B39FCE140}" dt="2024-05-13T03:44:43.203" v="1284" actId="20577"/>
          <ac:spMkLst>
            <pc:docMk/>
            <pc:sldMasterMk cId="0" sldId="2147483648"/>
            <ac:spMk id="10" creationId="{00000000-0000-0000-0000-000000000000}"/>
          </ac:spMkLst>
        </pc:spChg>
      </pc:sldMasterChg>
    </pc:docChg>
  </pc:docChgLst>
  <pc:docChgLst>
    <pc:chgData name="Binita Gupta (binitag)" userId="2e1667b5-636b-4c95-a3b3-a8a0dc9f68da" providerId="ADAL" clId="{4696C2EA-7D09-4F49-BE53-08421C8742AB}"/>
    <pc:docChg chg="undo custSel addSld delSld modSld sldOrd modMainMaster">
      <pc:chgData name="Binita Gupta (binitag)" userId="2e1667b5-636b-4c95-a3b3-a8a0dc9f68da" providerId="ADAL" clId="{4696C2EA-7D09-4F49-BE53-08421C8742AB}" dt="2023-12-21T20:57:21.083" v="5086" actId="404"/>
      <pc:docMkLst>
        <pc:docMk/>
      </pc:docMkLst>
      <pc:sldChg chg="addSp delSp modSp mod">
        <pc:chgData name="Binita Gupta (binitag)" userId="2e1667b5-636b-4c95-a3b3-a8a0dc9f68da" providerId="ADAL" clId="{4696C2EA-7D09-4F49-BE53-08421C8742AB}" dt="2023-12-21T20:22:13.780" v="4713"/>
        <pc:sldMkLst>
          <pc:docMk/>
          <pc:sldMk cId="0" sldId="256"/>
        </pc:sldMkLst>
        <pc:spChg chg="add mod">
          <ac:chgData name="Binita Gupta (binitag)" userId="2e1667b5-636b-4c95-a3b3-a8a0dc9f68da" providerId="ADAL" clId="{4696C2EA-7D09-4F49-BE53-08421C8742AB}" dt="2023-12-21T20:22:05.804" v="4711" actId="1076"/>
          <ac:spMkLst>
            <pc:docMk/>
            <pc:sldMk cId="0" sldId="256"/>
            <ac:spMk id="2" creationId="{F516EF11-E59F-4B47-98FD-2C7F1D976989}"/>
          </ac:spMkLst>
        </pc:spChg>
        <pc:spChg chg="del">
          <ac:chgData name="Binita Gupta (binitag)" userId="2e1667b5-636b-4c95-a3b3-a8a0dc9f68da" providerId="ADAL" clId="{4696C2EA-7D09-4F49-BE53-08421C8742AB}" dt="2023-12-21T20:21:04.165" v="4707" actId="478"/>
          <ac:spMkLst>
            <pc:docMk/>
            <pc:sldMk cId="0" sldId="256"/>
            <ac:spMk id="3076" creationId="{00000000-0000-0000-0000-000000000000}"/>
          </ac:spMkLst>
        </pc:spChg>
        <pc:graphicFrameChg chg="mod">
          <ac:chgData name="Binita Gupta (binitag)" userId="2e1667b5-636b-4c95-a3b3-a8a0dc9f68da" providerId="ADAL" clId="{4696C2EA-7D09-4F49-BE53-08421C8742AB}" dt="2023-12-21T20:22:13.780" v="4713"/>
          <ac:graphicFrameMkLst>
            <pc:docMk/>
            <pc:sldMk cId="0" sldId="256"/>
            <ac:graphicFrameMk id="3075" creationId="{00000000-0000-0000-0000-000000000000}"/>
          </ac:graphicFrameMkLst>
        </pc:graphicFrameChg>
      </pc:sldChg>
      <pc:sldChg chg="modSp mod">
        <pc:chgData name="Binita Gupta (binitag)" userId="2e1667b5-636b-4c95-a3b3-a8a0dc9f68da" providerId="ADAL" clId="{4696C2EA-7D09-4F49-BE53-08421C8742AB}" dt="2023-12-21T20:27:48.837" v="4794" actId="20577"/>
        <pc:sldMkLst>
          <pc:docMk/>
          <pc:sldMk cId="0" sldId="257"/>
        </pc:sldMkLst>
        <pc:spChg chg="mod">
          <ac:chgData name="Binita Gupta (binitag)" userId="2e1667b5-636b-4c95-a3b3-a8a0dc9f68da" providerId="ADAL" clId="{4696C2EA-7D09-4F49-BE53-08421C8742AB}" dt="2023-12-21T20:27:48.837" v="4794" actId="20577"/>
          <ac:spMkLst>
            <pc:docMk/>
            <pc:sldMk cId="0" sldId="257"/>
            <ac:spMk id="4098" creationId="{00000000-0000-0000-0000-000000000000}"/>
          </ac:spMkLst>
        </pc:spChg>
      </pc:sldChg>
      <pc:sldChg chg="modSp mod">
        <pc:chgData name="Binita Gupta (binitag)" userId="2e1667b5-636b-4c95-a3b3-a8a0dc9f68da" providerId="ADAL" clId="{4696C2EA-7D09-4F49-BE53-08421C8742AB}" dt="2023-12-21T20:57:21.083" v="5086" actId="404"/>
        <pc:sldMkLst>
          <pc:docMk/>
          <pc:sldMk cId="0" sldId="264"/>
        </pc:sldMkLst>
        <pc:spChg chg="mod">
          <ac:chgData name="Binita Gupta (binitag)" userId="2e1667b5-636b-4c95-a3b3-a8a0dc9f68da" providerId="ADAL" clId="{4696C2EA-7D09-4F49-BE53-08421C8742AB}" dt="2023-12-21T20:57:21.083" v="5086" actId="404"/>
          <ac:spMkLst>
            <pc:docMk/>
            <pc:sldMk cId="0" sldId="264"/>
            <ac:spMk id="2" creationId="{00000000-0000-0000-0000-000000000000}"/>
          </ac:spMkLst>
        </pc:spChg>
      </pc:sldChg>
      <pc:sldChg chg="modSp mod">
        <pc:chgData name="Binita Gupta (binitag)" userId="2e1667b5-636b-4c95-a3b3-a8a0dc9f68da" providerId="ADAL" clId="{4696C2EA-7D09-4F49-BE53-08421C8742AB}" dt="2023-12-21T20:30:26.332" v="4795" actId="114"/>
        <pc:sldMkLst>
          <pc:docMk/>
          <pc:sldMk cId="2953422198" sldId="266"/>
        </pc:sldMkLst>
        <pc:spChg chg="mod">
          <ac:chgData name="Binita Gupta (binitag)" userId="2e1667b5-636b-4c95-a3b3-a8a0dc9f68da" providerId="ADAL" clId="{4696C2EA-7D09-4F49-BE53-08421C8742AB}" dt="2023-12-21T20:30:26.332" v="4795" actId="114"/>
          <ac:spMkLst>
            <pc:docMk/>
            <pc:sldMk cId="2953422198" sldId="266"/>
            <ac:spMk id="4098" creationId="{00000000-0000-0000-0000-000000000000}"/>
          </ac:spMkLst>
        </pc:spChg>
      </pc:sldChg>
      <pc:sldChg chg="delSp modSp del mod">
        <pc:chgData name="Binita Gupta (binitag)" userId="2e1667b5-636b-4c95-a3b3-a8a0dc9f68da" providerId="ADAL" clId="{4696C2EA-7D09-4F49-BE53-08421C8742AB}" dt="2023-12-21T17:13:53.150" v="977" actId="2696"/>
        <pc:sldMkLst>
          <pc:docMk/>
          <pc:sldMk cId="1549314016" sldId="272"/>
        </pc:sldMkLst>
        <pc:spChg chg="del">
          <ac:chgData name="Binita Gupta (binitag)" userId="2e1667b5-636b-4c95-a3b3-a8a0dc9f68da" providerId="ADAL" clId="{4696C2EA-7D09-4F49-BE53-08421C8742AB}" dt="2023-12-20T18:52:43.500" v="110" actId="478"/>
          <ac:spMkLst>
            <pc:docMk/>
            <pc:sldMk cId="1549314016" sldId="272"/>
            <ac:spMk id="3" creationId="{96D7F6D7-BD2B-FF98-3A64-C13ADF2EF8D6}"/>
          </ac:spMkLst>
        </pc:spChg>
        <pc:spChg chg="mod">
          <ac:chgData name="Binita Gupta (binitag)" userId="2e1667b5-636b-4c95-a3b3-a8a0dc9f68da" providerId="ADAL" clId="{4696C2EA-7D09-4F49-BE53-08421C8742AB}" dt="2023-12-21T16:34:22.645" v="296" actId="27636"/>
          <ac:spMkLst>
            <pc:docMk/>
            <pc:sldMk cId="1549314016" sldId="272"/>
            <ac:spMk id="4098" creationId="{00000000-0000-0000-0000-000000000000}"/>
          </ac:spMkLst>
        </pc:spChg>
        <pc:picChg chg="mod">
          <ac:chgData name="Binita Gupta (binitag)" userId="2e1667b5-636b-4c95-a3b3-a8a0dc9f68da" providerId="ADAL" clId="{4696C2EA-7D09-4F49-BE53-08421C8742AB}" dt="2023-12-20T18:52:46.920" v="111" actId="1076"/>
          <ac:picMkLst>
            <pc:docMk/>
            <pc:sldMk cId="1549314016" sldId="272"/>
            <ac:picMk id="8" creationId="{F295C0F9-BE9C-AF16-088E-E4CE09BEA507}"/>
          </ac:picMkLst>
        </pc:picChg>
      </pc:sldChg>
      <pc:sldChg chg="del">
        <pc:chgData name="Binita Gupta (binitag)" userId="2e1667b5-636b-4c95-a3b3-a8a0dc9f68da" providerId="ADAL" clId="{4696C2EA-7D09-4F49-BE53-08421C8742AB}" dt="2023-12-18T17:57:22.588" v="36" actId="2696"/>
        <pc:sldMkLst>
          <pc:docMk/>
          <pc:sldMk cId="2553696688" sldId="274"/>
        </pc:sldMkLst>
      </pc:sldChg>
      <pc:sldChg chg="addSp delSp modSp mod modNotesTx">
        <pc:chgData name="Binita Gupta (binitag)" userId="2e1667b5-636b-4c95-a3b3-a8a0dc9f68da" providerId="ADAL" clId="{4696C2EA-7D09-4F49-BE53-08421C8742AB}" dt="2023-12-21T20:47:52.461" v="4863" actId="14100"/>
        <pc:sldMkLst>
          <pc:docMk/>
          <pc:sldMk cId="1075417426" sldId="276"/>
        </pc:sldMkLst>
        <pc:spChg chg="mod">
          <ac:chgData name="Binita Gupta (binitag)" userId="2e1667b5-636b-4c95-a3b3-a8a0dc9f68da" providerId="ADAL" clId="{4696C2EA-7D09-4F49-BE53-08421C8742AB}" dt="2023-12-21T20:47:52.461" v="4863" actId="14100"/>
          <ac:spMkLst>
            <pc:docMk/>
            <pc:sldMk cId="1075417426" sldId="276"/>
            <ac:spMk id="4098" creationId="{00000000-0000-0000-0000-000000000000}"/>
          </ac:spMkLst>
        </pc:spChg>
        <pc:picChg chg="add mod">
          <ac:chgData name="Binita Gupta (binitag)" userId="2e1667b5-636b-4c95-a3b3-a8a0dc9f68da" providerId="ADAL" clId="{4696C2EA-7D09-4F49-BE53-08421C8742AB}" dt="2023-12-21T17:29:28.367" v="1355" actId="1076"/>
          <ac:picMkLst>
            <pc:docMk/>
            <pc:sldMk cId="1075417426" sldId="276"/>
            <ac:picMk id="2" creationId="{6E839790-F94C-B5A3-C5A9-3337464A72B9}"/>
          </ac:picMkLst>
        </pc:picChg>
        <pc:picChg chg="del mod">
          <ac:chgData name="Binita Gupta (binitag)" userId="2e1667b5-636b-4c95-a3b3-a8a0dc9f68da" providerId="ADAL" clId="{4696C2EA-7D09-4F49-BE53-08421C8742AB}" dt="2023-12-21T17:29:05.644" v="1350" actId="478"/>
          <ac:picMkLst>
            <pc:docMk/>
            <pc:sldMk cId="1075417426" sldId="276"/>
            <ac:picMk id="4118" creationId="{2918DAD5-DF7C-538F-D05F-E49A2A93C900}"/>
          </ac:picMkLst>
        </pc:picChg>
      </pc:sldChg>
      <pc:sldChg chg="del">
        <pc:chgData name="Binita Gupta (binitag)" userId="2e1667b5-636b-4c95-a3b3-a8a0dc9f68da" providerId="ADAL" clId="{4696C2EA-7D09-4F49-BE53-08421C8742AB}" dt="2023-12-18T17:57:20.566" v="34" actId="2696"/>
        <pc:sldMkLst>
          <pc:docMk/>
          <pc:sldMk cId="3711776676" sldId="277"/>
        </pc:sldMkLst>
      </pc:sldChg>
      <pc:sldChg chg="modSp mod modNotesTx">
        <pc:chgData name="Binita Gupta (binitag)" userId="2e1667b5-636b-4c95-a3b3-a8a0dc9f68da" providerId="ADAL" clId="{4696C2EA-7D09-4F49-BE53-08421C8742AB}" dt="2023-12-21T20:51:09.891" v="4924" actId="20577"/>
        <pc:sldMkLst>
          <pc:docMk/>
          <pc:sldMk cId="1022481865" sldId="278"/>
        </pc:sldMkLst>
        <pc:spChg chg="mod">
          <ac:chgData name="Binita Gupta (binitag)" userId="2e1667b5-636b-4c95-a3b3-a8a0dc9f68da" providerId="ADAL" clId="{4696C2EA-7D09-4F49-BE53-08421C8742AB}" dt="2023-12-21T17:46:45.159" v="1847" actId="20577"/>
          <ac:spMkLst>
            <pc:docMk/>
            <pc:sldMk cId="1022481865" sldId="278"/>
            <ac:spMk id="4097" creationId="{00000000-0000-0000-0000-000000000000}"/>
          </ac:spMkLst>
        </pc:spChg>
        <pc:spChg chg="mod">
          <ac:chgData name="Binita Gupta (binitag)" userId="2e1667b5-636b-4c95-a3b3-a8a0dc9f68da" providerId="ADAL" clId="{4696C2EA-7D09-4F49-BE53-08421C8742AB}" dt="2023-12-21T20:51:09.891" v="4924" actId="20577"/>
          <ac:spMkLst>
            <pc:docMk/>
            <pc:sldMk cId="1022481865" sldId="278"/>
            <ac:spMk id="4098" creationId="{00000000-0000-0000-0000-000000000000}"/>
          </ac:spMkLst>
        </pc:spChg>
      </pc:sldChg>
      <pc:sldChg chg="del">
        <pc:chgData name="Binita Gupta (binitag)" userId="2e1667b5-636b-4c95-a3b3-a8a0dc9f68da" providerId="ADAL" clId="{4696C2EA-7D09-4F49-BE53-08421C8742AB}" dt="2023-12-18T17:57:21.557" v="35" actId="2696"/>
        <pc:sldMkLst>
          <pc:docMk/>
          <pc:sldMk cId="162017798" sldId="279"/>
        </pc:sldMkLst>
      </pc:sldChg>
      <pc:sldChg chg="addSp delSp modSp mod modClrScheme chgLayout modNotesTx">
        <pc:chgData name="Binita Gupta (binitag)" userId="2e1667b5-636b-4c95-a3b3-a8a0dc9f68da" providerId="ADAL" clId="{4696C2EA-7D09-4F49-BE53-08421C8742AB}" dt="2023-12-21T20:49:30.286" v="4893" actId="20577"/>
        <pc:sldMkLst>
          <pc:docMk/>
          <pc:sldMk cId="280654529" sldId="280"/>
        </pc:sldMkLst>
        <pc:spChg chg="mod">
          <ac:chgData name="Binita Gupta (binitag)" userId="2e1667b5-636b-4c95-a3b3-a8a0dc9f68da" providerId="ADAL" clId="{4696C2EA-7D09-4F49-BE53-08421C8742AB}" dt="2023-12-21T17:32:48.914" v="1374" actId="26606"/>
          <ac:spMkLst>
            <pc:docMk/>
            <pc:sldMk cId="280654529" sldId="280"/>
            <ac:spMk id="2" creationId="{7500DC9F-1940-28C4-CFA6-DB7768DA3513}"/>
          </ac:spMkLst>
        </pc:spChg>
        <pc:spChg chg="mod ord">
          <ac:chgData name="Binita Gupta (binitag)" userId="2e1667b5-636b-4c95-a3b3-a8a0dc9f68da" providerId="ADAL" clId="{4696C2EA-7D09-4F49-BE53-08421C8742AB}" dt="2023-12-21T20:49:30.286" v="4893" actId="20577"/>
          <ac:spMkLst>
            <pc:docMk/>
            <pc:sldMk cId="280654529" sldId="280"/>
            <ac:spMk id="3" creationId="{63B353A2-7BF4-E7E3-2E40-A1A5D6C2CFCD}"/>
          </ac:spMkLst>
        </pc:spChg>
        <pc:spChg chg="mod ord">
          <ac:chgData name="Binita Gupta (binitag)" userId="2e1667b5-636b-4c95-a3b3-a8a0dc9f68da" providerId="ADAL" clId="{4696C2EA-7D09-4F49-BE53-08421C8742AB}" dt="2023-12-21T17:32:48.914" v="1374" actId="26606"/>
          <ac:spMkLst>
            <pc:docMk/>
            <pc:sldMk cId="280654529" sldId="280"/>
            <ac:spMk id="4" creationId="{AF078AB8-F174-2EC7-7911-40D39D57AF0D}"/>
          </ac:spMkLst>
        </pc:spChg>
        <pc:spChg chg="mod ord">
          <ac:chgData name="Binita Gupta (binitag)" userId="2e1667b5-636b-4c95-a3b3-a8a0dc9f68da" providerId="ADAL" clId="{4696C2EA-7D09-4F49-BE53-08421C8742AB}" dt="2023-12-21T17:32:48.914" v="1374" actId="26606"/>
          <ac:spMkLst>
            <pc:docMk/>
            <pc:sldMk cId="280654529" sldId="280"/>
            <ac:spMk id="5" creationId="{607150C4-AACD-A685-4031-75A30DA8B76F}"/>
          </ac:spMkLst>
        </pc:spChg>
        <pc:spChg chg="mod ord">
          <ac:chgData name="Binita Gupta (binitag)" userId="2e1667b5-636b-4c95-a3b3-a8a0dc9f68da" providerId="ADAL" clId="{4696C2EA-7D09-4F49-BE53-08421C8742AB}" dt="2023-12-21T17:32:48.914" v="1374" actId="26606"/>
          <ac:spMkLst>
            <pc:docMk/>
            <pc:sldMk cId="280654529" sldId="280"/>
            <ac:spMk id="6" creationId="{AEF742B5-9C53-6646-7045-F433C720EA3E}"/>
          </ac:spMkLst>
        </pc:spChg>
        <pc:spChg chg="add del mod">
          <ac:chgData name="Binita Gupta (binitag)" userId="2e1667b5-636b-4c95-a3b3-a8a0dc9f68da" providerId="ADAL" clId="{4696C2EA-7D09-4F49-BE53-08421C8742AB}" dt="2023-12-21T17:32:45.078" v="1370" actId="26606"/>
          <ac:spMkLst>
            <pc:docMk/>
            <pc:sldMk cId="280654529" sldId="280"/>
            <ac:spMk id="104" creationId="{73105E26-45A7-932E-FC85-A80EE2018AB6}"/>
          </ac:spMkLst>
        </pc:spChg>
        <pc:spChg chg="add del mod">
          <ac:chgData name="Binita Gupta (binitag)" userId="2e1667b5-636b-4c95-a3b3-a8a0dc9f68da" providerId="ADAL" clId="{4696C2EA-7D09-4F49-BE53-08421C8742AB}" dt="2023-12-21T17:32:45.078" v="1370" actId="26606"/>
          <ac:spMkLst>
            <pc:docMk/>
            <pc:sldMk cId="280654529" sldId="280"/>
            <ac:spMk id="105" creationId="{71D2F249-8EE7-880A-B141-0EA18DF7B8B4}"/>
          </ac:spMkLst>
        </pc:spChg>
        <pc:picChg chg="add del mod">
          <ac:chgData name="Binita Gupta (binitag)" userId="2e1667b5-636b-4c95-a3b3-a8a0dc9f68da" providerId="ADAL" clId="{4696C2EA-7D09-4F49-BE53-08421C8742AB}" dt="2023-12-21T17:32:24.819" v="1363" actId="478"/>
          <ac:picMkLst>
            <pc:docMk/>
            <pc:sldMk cId="280654529" sldId="280"/>
            <ac:picMk id="7" creationId="{C40A54DD-D32F-9235-CAC2-8EF4ADA5DF00}"/>
          </ac:picMkLst>
        </pc:picChg>
        <pc:picChg chg="add mod">
          <ac:chgData name="Binita Gupta (binitag)" userId="2e1667b5-636b-4c95-a3b3-a8a0dc9f68da" providerId="ADAL" clId="{4696C2EA-7D09-4F49-BE53-08421C8742AB}" dt="2023-12-21T20:49:24.829" v="4890" actId="1076"/>
          <ac:picMkLst>
            <pc:docMk/>
            <pc:sldMk cId="280654529" sldId="280"/>
            <ac:picMk id="8" creationId="{3F39BE17-1EB2-539E-ACEB-D14EE628A5F7}"/>
          </ac:picMkLst>
        </pc:picChg>
        <pc:picChg chg="del">
          <ac:chgData name="Binita Gupta (binitag)" userId="2e1667b5-636b-4c95-a3b3-a8a0dc9f68da" providerId="ADAL" clId="{4696C2EA-7D09-4F49-BE53-08421C8742AB}" dt="2023-12-21T17:30:39.674" v="1356" actId="478"/>
          <ac:picMkLst>
            <pc:docMk/>
            <pc:sldMk cId="280654529" sldId="280"/>
            <ac:picMk id="103" creationId="{8896E40C-1443-2318-1C98-976CABDD6BC1}"/>
          </ac:picMkLst>
        </pc:picChg>
      </pc:sldChg>
      <pc:sldChg chg="modSp mod">
        <pc:chgData name="Binita Gupta (binitag)" userId="2e1667b5-636b-4c95-a3b3-a8a0dc9f68da" providerId="ADAL" clId="{4696C2EA-7D09-4F49-BE53-08421C8742AB}" dt="2023-12-21T20:50:21.912" v="4909" actId="20577"/>
        <pc:sldMkLst>
          <pc:docMk/>
          <pc:sldMk cId="1899805933" sldId="282"/>
        </pc:sldMkLst>
        <pc:spChg chg="mod">
          <ac:chgData name="Binita Gupta (binitag)" userId="2e1667b5-636b-4c95-a3b3-a8a0dc9f68da" providerId="ADAL" clId="{4696C2EA-7D09-4F49-BE53-08421C8742AB}" dt="2023-12-21T20:24:41.385" v="4722" actId="21"/>
          <ac:spMkLst>
            <pc:docMk/>
            <pc:sldMk cId="1899805933" sldId="282"/>
            <ac:spMk id="4097" creationId="{00000000-0000-0000-0000-000000000000}"/>
          </ac:spMkLst>
        </pc:spChg>
        <pc:spChg chg="mod">
          <ac:chgData name="Binita Gupta (binitag)" userId="2e1667b5-636b-4c95-a3b3-a8a0dc9f68da" providerId="ADAL" clId="{4696C2EA-7D09-4F49-BE53-08421C8742AB}" dt="2023-12-21T20:50:21.912" v="4909" actId="20577"/>
          <ac:spMkLst>
            <pc:docMk/>
            <pc:sldMk cId="1899805933" sldId="282"/>
            <ac:spMk id="4098" creationId="{00000000-0000-0000-0000-000000000000}"/>
          </ac:spMkLst>
        </pc:spChg>
      </pc:sldChg>
      <pc:sldChg chg="modSp mod">
        <pc:chgData name="Binita Gupta (binitag)" userId="2e1667b5-636b-4c95-a3b3-a8a0dc9f68da" providerId="ADAL" clId="{4696C2EA-7D09-4F49-BE53-08421C8742AB}" dt="2023-12-21T20:53:22.102" v="4955" actId="20577"/>
        <pc:sldMkLst>
          <pc:docMk/>
          <pc:sldMk cId="1300546902" sldId="283"/>
        </pc:sldMkLst>
        <pc:spChg chg="mod">
          <ac:chgData name="Binita Gupta (binitag)" userId="2e1667b5-636b-4c95-a3b3-a8a0dc9f68da" providerId="ADAL" clId="{4696C2EA-7D09-4F49-BE53-08421C8742AB}" dt="2023-12-21T17:58:39.053" v="2383" actId="20577"/>
          <ac:spMkLst>
            <pc:docMk/>
            <pc:sldMk cId="1300546902" sldId="283"/>
            <ac:spMk id="4097" creationId="{00000000-0000-0000-0000-000000000000}"/>
          </ac:spMkLst>
        </pc:spChg>
        <pc:spChg chg="mod">
          <ac:chgData name="Binita Gupta (binitag)" userId="2e1667b5-636b-4c95-a3b3-a8a0dc9f68da" providerId="ADAL" clId="{4696C2EA-7D09-4F49-BE53-08421C8742AB}" dt="2023-12-21T20:53:22.102" v="4955" actId="20577"/>
          <ac:spMkLst>
            <pc:docMk/>
            <pc:sldMk cId="1300546902" sldId="283"/>
            <ac:spMk id="4098" creationId="{00000000-0000-0000-0000-000000000000}"/>
          </ac:spMkLst>
        </pc:spChg>
      </pc:sldChg>
      <pc:sldChg chg="del">
        <pc:chgData name="Binita Gupta (binitag)" userId="2e1667b5-636b-4c95-a3b3-a8a0dc9f68da" providerId="ADAL" clId="{4696C2EA-7D09-4F49-BE53-08421C8742AB}" dt="2023-12-18T17:57:00.883" v="13" actId="2696"/>
        <pc:sldMkLst>
          <pc:docMk/>
          <pc:sldMk cId="2526981430" sldId="284"/>
        </pc:sldMkLst>
      </pc:sldChg>
      <pc:sldChg chg="del">
        <pc:chgData name="Binita Gupta (binitag)" userId="2e1667b5-636b-4c95-a3b3-a8a0dc9f68da" providerId="ADAL" clId="{4696C2EA-7D09-4F49-BE53-08421C8742AB}" dt="2023-12-18T17:57:20.102" v="33" actId="2696"/>
        <pc:sldMkLst>
          <pc:docMk/>
          <pc:sldMk cId="2864949768" sldId="286"/>
        </pc:sldMkLst>
      </pc:sldChg>
      <pc:sldChg chg="modSp mod ord">
        <pc:chgData name="Binita Gupta (binitag)" userId="2e1667b5-636b-4c95-a3b3-a8a0dc9f68da" providerId="ADAL" clId="{4696C2EA-7D09-4F49-BE53-08421C8742AB}" dt="2023-12-21T20:56:53.277" v="5085" actId="20577"/>
        <pc:sldMkLst>
          <pc:docMk/>
          <pc:sldMk cId="3160937320" sldId="287"/>
        </pc:sldMkLst>
        <pc:spChg chg="mod">
          <ac:chgData name="Binita Gupta (binitag)" userId="2e1667b5-636b-4c95-a3b3-a8a0dc9f68da" providerId="ADAL" clId="{4696C2EA-7D09-4F49-BE53-08421C8742AB}" dt="2023-12-21T20:56:53.277" v="5085" actId="20577"/>
          <ac:spMkLst>
            <pc:docMk/>
            <pc:sldMk cId="3160937320" sldId="287"/>
            <ac:spMk id="2" creationId="{00000000-0000-0000-0000-000000000000}"/>
          </ac:spMkLst>
        </pc:spChg>
        <pc:spChg chg="mod">
          <ac:chgData name="Binita Gupta (binitag)" userId="2e1667b5-636b-4c95-a3b3-a8a0dc9f68da" providerId="ADAL" clId="{4696C2EA-7D09-4F49-BE53-08421C8742AB}" dt="2023-12-21T18:28:33.058" v="3306" actId="20577"/>
          <ac:spMkLst>
            <pc:docMk/>
            <pc:sldMk cId="3160937320" sldId="287"/>
            <ac:spMk id="11265" creationId="{00000000-0000-0000-0000-000000000000}"/>
          </ac:spMkLst>
        </pc:spChg>
      </pc:sldChg>
      <pc:sldChg chg="addSp delSp modSp add mod ord">
        <pc:chgData name="Binita Gupta (binitag)" userId="2e1667b5-636b-4c95-a3b3-a8a0dc9f68da" providerId="ADAL" clId="{4696C2EA-7D09-4F49-BE53-08421C8742AB}" dt="2023-12-21T20:38:18.109" v="4815" actId="20577"/>
        <pc:sldMkLst>
          <pc:docMk/>
          <pc:sldMk cId="184415321" sldId="288"/>
        </pc:sldMkLst>
        <pc:spChg chg="add del mod">
          <ac:chgData name="Binita Gupta (binitag)" userId="2e1667b5-636b-4c95-a3b3-a8a0dc9f68da" providerId="ADAL" clId="{4696C2EA-7D09-4F49-BE53-08421C8742AB}" dt="2023-12-21T16:46:18.491" v="312"/>
          <ac:spMkLst>
            <pc:docMk/>
            <pc:sldMk cId="184415321" sldId="288"/>
            <ac:spMk id="3" creationId="{B594CB60-22B7-5BDE-1DF8-1E06FB652142}"/>
          </ac:spMkLst>
        </pc:spChg>
        <pc:spChg chg="add del mod">
          <ac:chgData name="Binita Gupta (binitag)" userId="2e1667b5-636b-4c95-a3b3-a8a0dc9f68da" providerId="ADAL" clId="{4696C2EA-7D09-4F49-BE53-08421C8742AB}" dt="2023-12-21T16:46:18.491" v="312"/>
          <ac:spMkLst>
            <pc:docMk/>
            <pc:sldMk cId="184415321" sldId="288"/>
            <ac:spMk id="7" creationId="{1F8BD0C3-D6A9-F0A0-0953-EE2DC09DECE3}"/>
          </ac:spMkLst>
        </pc:spChg>
        <pc:spChg chg="add del mod">
          <ac:chgData name="Binita Gupta (binitag)" userId="2e1667b5-636b-4c95-a3b3-a8a0dc9f68da" providerId="ADAL" clId="{4696C2EA-7D09-4F49-BE53-08421C8742AB}" dt="2023-12-21T16:46:18.491" v="312"/>
          <ac:spMkLst>
            <pc:docMk/>
            <pc:sldMk cId="184415321" sldId="288"/>
            <ac:spMk id="9" creationId="{DC108612-8A09-5240-C0B2-86079DA8A004}"/>
          </ac:spMkLst>
        </pc:spChg>
        <pc:spChg chg="add del mod">
          <ac:chgData name="Binita Gupta (binitag)" userId="2e1667b5-636b-4c95-a3b3-a8a0dc9f68da" providerId="ADAL" clId="{4696C2EA-7D09-4F49-BE53-08421C8742AB}" dt="2023-12-21T16:46:18.491" v="312"/>
          <ac:spMkLst>
            <pc:docMk/>
            <pc:sldMk cId="184415321" sldId="288"/>
            <ac:spMk id="10" creationId="{D44EB6D8-E91D-27E7-2AFB-0F4A857FD21B}"/>
          </ac:spMkLst>
        </pc:spChg>
        <pc:spChg chg="add del mod">
          <ac:chgData name="Binita Gupta (binitag)" userId="2e1667b5-636b-4c95-a3b3-a8a0dc9f68da" providerId="ADAL" clId="{4696C2EA-7D09-4F49-BE53-08421C8742AB}" dt="2023-12-21T16:46:18.491" v="312"/>
          <ac:spMkLst>
            <pc:docMk/>
            <pc:sldMk cId="184415321" sldId="288"/>
            <ac:spMk id="11" creationId="{9CF6FBC6-0E8A-C40A-BBAA-A56C59BB70AA}"/>
          </ac:spMkLst>
        </pc:spChg>
        <pc:spChg chg="add del mod">
          <ac:chgData name="Binita Gupta (binitag)" userId="2e1667b5-636b-4c95-a3b3-a8a0dc9f68da" providerId="ADAL" clId="{4696C2EA-7D09-4F49-BE53-08421C8742AB}" dt="2023-12-21T16:46:18.491" v="312"/>
          <ac:spMkLst>
            <pc:docMk/>
            <pc:sldMk cId="184415321" sldId="288"/>
            <ac:spMk id="12" creationId="{B6F5B8B1-29C2-6731-8709-81997BFCB7E3}"/>
          </ac:spMkLst>
        </pc:spChg>
        <pc:spChg chg="add del mod">
          <ac:chgData name="Binita Gupta (binitag)" userId="2e1667b5-636b-4c95-a3b3-a8a0dc9f68da" providerId="ADAL" clId="{4696C2EA-7D09-4F49-BE53-08421C8742AB}" dt="2023-12-21T16:46:18.491" v="312"/>
          <ac:spMkLst>
            <pc:docMk/>
            <pc:sldMk cId="184415321" sldId="288"/>
            <ac:spMk id="13" creationId="{0EEF0970-6AA7-8641-7046-8208EAEA9DDA}"/>
          </ac:spMkLst>
        </pc:spChg>
        <pc:spChg chg="add del mod">
          <ac:chgData name="Binita Gupta (binitag)" userId="2e1667b5-636b-4c95-a3b3-a8a0dc9f68da" providerId="ADAL" clId="{4696C2EA-7D09-4F49-BE53-08421C8742AB}" dt="2023-12-21T16:46:18.491" v="312"/>
          <ac:spMkLst>
            <pc:docMk/>
            <pc:sldMk cId="184415321" sldId="288"/>
            <ac:spMk id="14" creationId="{D24D607C-B8C6-146F-945B-497EFD0C640A}"/>
          </ac:spMkLst>
        </pc:spChg>
        <pc:spChg chg="add del mod">
          <ac:chgData name="Binita Gupta (binitag)" userId="2e1667b5-636b-4c95-a3b3-a8a0dc9f68da" providerId="ADAL" clId="{4696C2EA-7D09-4F49-BE53-08421C8742AB}" dt="2023-12-21T16:46:18.491" v="312"/>
          <ac:spMkLst>
            <pc:docMk/>
            <pc:sldMk cId="184415321" sldId="288"/>
            <ac:spMk id="15" creationId="{E06E15C9-3105-BD29-18E4-603507C2F887}"/>
          </ac:spMkLst>
        </pc:spChg>
        <pc:spChg chg="add del mod">
          <ac:chgData name="Binita Gupta (binitag)" userId="2e1667b5-636b-4c95-a3b3-a8a0dc9f68da" providerId="ADAL" clId="{4696C2EA-7D09-4F49-BE53-08421C8742AB}" dt="2023-12-21T16:46:18.491" v="312"/>
          <ac:spMkLst>
            <pc:docMk/>
            <pc:sldMk cId="184415321" sldId="288"/>
            <ac:spMk id="16" creationId="{78F6E665-8B31-BFB2-14CD-A30279467C61}"/>
          </ac:spMkLst>
        </pc:spChg>
        <pc:spChg chg="add del mod">
          <ac:chgData name="Binita Gupta (binitag)" userId="2e1667b5-636b-4c95-a3b3-a8a0dc9f68da" providerId="ADAL" clId="{4696C2EA-7D09-4F49-BE53-08421C8742AB}" dt="2023-12-21T16:46:18.491" v="312"/>
          <ac:spMkLst>
            <pc:docMk/>
            <pc:sldMk cId="184415321" sldId="288"/>
            <ac:spMk id="17" creationId="{E49AC283-EF70-4ACA-862E-59111A3AB80F}"/>
          </ac:spMkLst>
        </pc:spChg>
        <pc:spChg chg="add del mod">
          <ac:chgData name="Binita Gupta (binitag)" userId="2e1667b5-636b-4c95-a3b3-a8a0dc9f68da" providerId="ADAL" clId="{4696C2EA-7D09-4F49-BE53-08421C8742AB}" dt="2023-12-21T16:46:18.491" v="312"/>
          <ac:spMkLst>
            <pc:docMk/>
            <pc:sldMk cId="184415321" sldId="288"/>
            <ac:spMk id="18" creationId="{089339CF-0A33-0FEF-EE9C-959FD3410466}"/>
          </ac:spMkLst>
        </pc:spChg>
        <pc:spChg chg="add del mod">
          <ac:chgData name="Binita Gupta (binitag)" userId="2e1667b5-636b-4c95-a3b3-a8a0dc9f68da" providerId="ADAL" clId="{4696C2EA-7D09-4F49-BE53-08421C8742AB}" dt="2023-12-21T16:46:18.491" v="312"/>
          <ac:spMkLst>
            <pc:docMk/>
            <pc:sldMk cId="184415321" sldId="288"/>
            <ac:spMk id="25" creationId="{4969B41D-EF83-404B-620E-A80C40C5A4AE}"/>
          </ac:spMkLst>
        </pc:spChg>
        <pc:spChg chg="add del mod">
          <ac:chgData name="Binita Gupta (binitag)" userId="2e1667b5-636b-4c95-a3b3-a8a0dc9f68da" providerId="ADAL" clId="{4696C2EA-7D09-4F49-BE53-08421C8742AB}" dt="2023-12-21T16:46:18.491" v="312"/>
          <ac:spMkLst>
            <pc:docMk/>
            <pc:sldMk cId="184415321" sldId="288"/>
            <ac:spMk id="26" creationId="{9BECBFB3-5899-FA4A-7A49-CC4BA49CDF9D}"/>
          </ac:spMkLst>
        </pc:spChg>
        <pc:spChg chg="mod">
          <ac:chgData name="Binita Gupta (binitag)" userId="2e1667b5-636b-4c95-a3b3-a8a0dc9f68da" providerId="ADAL" clId="{4696C2EA-7D09-4F49-BE53-08421C8742AB}" dt="2023-12-21T16:57:19.814" v="715" actId="20577"/>
          <ac:spMkLst>
            <pc:docMk/>
            <pc:sldMk cId="184415321" sldId="288"/>
            <ac:spMk id="4097" creationId="{00000000-0000-0000-0000-000000000000}"/>
          </ac:spMkLst>
        </pc:spChg>
        <pc:spChg chg="mod">
          <ac:chgData name="Binita Gupta (binitag)" userId="2e1667b5-636b-4c95-a3b3-a8a0dc9f68da" providerId="ADAL" clId="{4696C2EA-7D09-4F49-BE53-08421C8742AB}" dt="2023-12-21T20:38:18.109" v="4815" actId="20577"/>
          <ac:spMkLst>
            <pc:docMk/>
            <pc:sldMk cId="184415321" sldId="288"/>
            <ac:spMk id="4098" creationId="{00000000-0000-0000-0000-000000000000}"/>
          </ac:spMkLst>
        </pc:spChg>
        <pc:picChg chg="add del mod">
          <ac:chgData name="Binita Gupta (binitag)" userId="2e1667b5-636b-4c95-a3b3-a8a0dc9f68da" providerId="ADAL" clId="{4696C2EA-7D09-4F49-BE53-08421C8742AB}" dt="2023-12-21T16:46:02.065" v="309" actId="478"/>
          <ac:picMkLst>
            <pc:docMk/>
            <pc:sldMk cId="184415321" sldId="288"/>
            <ac:picMk id="2" creationId="{DF1B2C40-EFB6-9BDA-1318-8F2D76C86627}"/>
          </ac:picMkLst>
        </pc:picChg>
        <pc:picChg chg="del">
          <ac:chgData name="Binita Gupta (binitag)" userId="2e1667b5-636b-4c95-a3b3-a8a0dc9f68da" providerId="ADAL" clId="{4696C2EA-7D09-4F49-BE53-08421C8742AB}" dt="2023-12-21T16:42:56.846" v="298" actId="478"/>
          <ac:picMkLst>
            <pc:docMk/>
            <pc:sldMk cId="184415321" sldId="288"/>
            <ac:picMk id="8" creationId="{F295C0F9-BE9C-AF16-088E-E4CE09BEA507}"/>
          </ac:picMkLst>
        </pc:picChg>
        <pc:picChg chg="add del mod">
          <ac:chgData name="Binita Gupta (binitag)" userId="2e1667b5-636b-4c95-a3b3-a8a0dc9f68da" providerId="ADAL" clId="{4696C2EA-7D09-4F49-BE53-08421C8742AB}" dt="2023-12-21T16:47:05.131" v="317" actId="478"/>
          <ac:picMkLst>
            <pc:docMk/>
            <pc:sldMk cId="184415321" sldId="288"/>
            <ac:picMk id="27" creationId="{31CB5C6E-83EC-4A18-8A13-49BE9046D8A3}"/>
          </ac:picMkLst>
        </pc:picChg>
        <pc:picChg chg="add del mod">
          <ac:chgData name="Binita Gupta (binitag)" userId="2e1667b5-636b-4c95-a3b3-a8a0dc9f68da" providerId="ADAL" clId="{4696C2EA-7D09-4F49-BE53-08421C8742AB}" dt="2023-12-21T17:05:41.551" v="764" actId="478"/>
          <ac:picMkLst>
            <pc:docMk/>
            <pc:sldMk cId="184415321" sldId="288"/>
            <ac:picMk id="28" creationId="{D89F10A3-32F2-FEB3-CFAC-AFEC428434CD}"/>
          </ac:picMkLst>
        </pc:picChg>
        <pc:picChg chg="add mod">
          <ac:chgData name="Binita Gupta (binitag)" userId="2e1667b5-636b-4c95-a3b3-a8a0dc9f68da" providerId="ADAL" clId="{4696C2EA-7D09-4F49-BE53-08421C8742AB}" dt="2023-12-21T17:09:12.211" v="899" actId="1076"/>
          <ac:picMkLst>
            <pc:docMk/>
            <pc:sldMk cId="184415321" sldId="288"/>
            <ac:picMk id="29" creationId="{1267B7C6-CEA1-E119-BF45-96D679C6C98F}"/>
          </ac:picMkLst>
        </pc:picChg>
        <pc:cxnChg chg="add del mod">
          <ac:chgData name="Binita Gupta (binitag)" userId="2e1667b5-636b-4c95-a3b3-a8a0dc9f68da" providerId="ADAL" clId="{4696C2EA-7D09-4F49-BE53-08421C8742AB}" dt="2023-12-21T16:46:18.491" v="312"/>
          <ac:cxnSpMkLst>
            <pc:docMk/>
            <pc:sldMk cId="184415321" sldId="288"/>
            <ac:cxnSpMk id="19" creationId="{677B8F9E-EAEE-BEB8-6FD2-E62376F8D165}"/>
          </ac:cxnSpMkLst>
        </pc:cxnChg>
        <pc:cxnChg chg="add del mod">
          <ac:chgData name="Binita Gupta (binitag)" userId="2e1667b5-636b-4c95-a3b3-a8a0dc9f68da" providerId="ADAL" clId="{4696C2EA-7D09-4F49-BE53-08421C8742AB}" dt="2023-12-21T16:46:18.491" v="312"/>
          <ac:cxnSpMkLst>
            <pc:docMk/>
            <pc:sldMk cId="184415321" sldId="288"/>
            <ac:cxnSpMk id="20" creationId="{C1142C4E-E2EB-8D0B-05C6-F38D6A5D2144}"/>
          </ac:cxnSpMkLst>
        </pc:cxnChg>
        <pc:cxnChg chg="add del mod">
          <ac:chgData name="Binita Gupta (binitag)" userId="2e1667b5-636b-4c95-a3b3-a8a0dc9f68da" providerId="ADAL" clId="{4696C2EA-7D09-4F49-BE53-08421C8742AB}" dt="2023-12-21T16:46:18.491" v="312"/>
          <ac:cxnSpMkLst>
            <pc:docMk/>
            <pc:sldMk cId="184415321" sldId="288"/>
            <ac:cxnSpMk id="21" creationId="{B09838B6-9A0D-5369-A1A7-C54BECA8333A}"/>
          </ac:cxnSpMkLst>
        </pc:cxnChg>
        <pc:cxnChg chg="add del mod">
          <ac:chgData name="Binita Gupta (binitag)" userId="2e1667b5-636b-4c95-a3b3-a8a0dc9f68da" providerId="ADAL" clId="{4696C2EA-7D09-4F49-BE53-08421C8742AB}" dt="2023-12-21T16:46:18.491" v="312"/>
          <ac:cxnSpMkLst>
            <pc:docMk/>
            <pc:sldMk cId="184415321" sldId="288"/>
            <ac:cxnSpMk id="22" creationId="{8EFCB3C4-E2C5-58C0-9FA1-6FD703BEB8D4}"/>
          </ac:cxnSpMkLst>
        </pc:cxnChg>
        <pc:cxnChg chg="add del mod">
          <ac:chgData name="Binita Gupta (binitag)" userId="2e1667b5-636b-4c95-a3b3-a8a0dc9f68da" providerId="ADAL" clId="{4696C2EA-7D09-4F49-BE53-08421C8742AB}" dt="2023-12-21T16:46:18.491" v="312"/>
          <ac:cxnSpMkLst>
            <pc:docMk/>
            <pc:sldMk cId="184415321" sldId="288"/>
            <ac:cxnSpMk id="23" creationId="{8BCA8A55-E341-A75B-1449-86034697ABC5}"/>
          </ac:cxnSpMkLst>
        </pc:cxnChg>
        <pc:cxnChg chg="add del mod">
          <ac:chgData name="Binita Gupta (binitag)" userId="2e1667b5-636b-4c95-a3b3-a8a0dc9f68da" providerId="ADAL" clId="{4696C2EA-7D09-4F49-BE53-08421C8742AB}" dt="2023-12-21T16:46:18.491" v="312"/>
          <ac:cxnSpMkLst>
            <pc:docMk/>
            <pc:sldMk cId="184415321" sldId="288"/>
            <ac:cxnSpMk id="24" creationId="{AF6A3DCE-A470-94DF-DD31-D09E6FE7B984}"/>
          </ac:cxnSpMkLst>
        </pc:cxnChg>
      </pc:sldChg>
      <pc:sldChg chg="add del">
        <pc:chgData name="Binita Gupta (binitag)" userId="2e1667b5-636b-4c95-a3b3-a8a0dc9f68da" providerId="ADAL" clId="{4696C2EA-7D09-4F49-BE53-08421C8742AB}" dt="2023-12-18T18:26:45.687" v="51"/>
        <pc:sldMkLst>
          <pc:docMk/>
          <pc:sldMk cId="1307820342" sldId="288"/>
        </pc:sldMkLst>
      </pc:sldChg>
      <pc:sldChg chg="del">
        <pc:chgData name="Binita Gupta (binitag)" userId="2e1667b5-636b-4c95-a3b3-a8a0dc9f68da" providerId="ADAL" clId="{4696C2EA-7D09-4F49-BE53-08421C8742AB}" dt="2023-12-18T17:57:01.986" v="14" actId="2696"/>
        <pc:sldMkLst>
          <pc:docMk/>
          <pc:sldMk cId="1975120734" sldId="288"/>
        </pc:sldMkLst>
      </pc:sldChg>
      <pc:sldChg chg="addSp delSp modSp add del mod">
        <pc:chgData name="Binita Gupta (binitag)" userId="2e1667b5-636b-4c95-a3b3-a8a0dc9f68da" providerId="ADAL" clId="{4696C2EA-7D09-4F49-BE53-08421C8742AB}" dt="2023-12-21T17:13:25.497" v="976" actId="2696"/>
        <pc:sldMkLst>
          <pc:docMk/>
          <pc:sldMk cId="3059104401" sldId="289"/>
        </pc:sldMkLst>
        <pc:spChg chg="mod">
          <ac:chgData name="Binita Gupta (binitag)" userId="2e1667b5-636b-4c95-a3b3-a8a0dc9f68da" providerId="ADAL" clId="{4696C2EA-7D09-4F49-BE53-08421C8742AB}" dt="2023-12-21T17:04:11.960" v="761" actId="20577"/>
          <ac:spMkLst>
            <pc:docMk/>
            <pc:sldMk cId="3059104401" sldId="289"/>
            <ac:spMk id="4098" creationId="{00000000-0000-0000-0000-000000000000}"/>
          </ac:spMkLst>
        </pc:spChg>
        <pc:picChg chg="add mod">
          <ac:chgData name="Binita Gupta (binitag)" userId="2e1667b5-636b-4c95-a3b3-a8a0dc9f68da" providerId="ADAL" clId="{4696C2EA-7D09-4F49-BE53-08421C8742AB}" dt="2023-12-21T17:02:00.079" v="719" actId="1076"/>
          <ac:picMkLst>
            <pc:docMk/>
            <pc:sldMk cId="3059104401" sldId="289"/>
            <ac:picMk id="2" creationId="{D97B038E-CEF3-1A42-D5B5-04B627529A89}"/>
          </ac:picMkLst>
        </pc:picChg>
        <pc:picChg chg="del">
          <ac:chgData name="Binita Gupta (binitag)" userId="2e1667b5-636b-4c95-a3b3-a8a0dc9f68da" providerId="ADAL" clId="{4696C2EA-7D09-4F49-BE53-08421C8742AB}" dt="2023-12-21T17:01:42.261" v="717" actId="478"/>
          <ac:picMkLst>
            <pc:docMk/>
            <pc:sldMk cId="3059104401" sldId="289"/>
            <ac:picMk id="28" creationId="{D89F10A3-32F2-FEB3-CFAC-AFEC428434CD}"/>
          </ac:picMkLst>
        </pc:picChg>
      </pc:sldChg>
      <pc:sldChg chg="modSp add mod">
        <pc:chgData name="Binita Gupta (binitag)" userId="2e1667b5-636b-4c95-a3b3-a8a0dc9f68da" providerId="ADAL" clId="{4696C2EA-7D09-4F49-BE53-08421C8742AB}" dt="2023-12-21T20:42:34.319" v="4820" actId="1076"/>
        <pc:sldMkLst>
          <pc:docMk/>
          <pc:sldMk cId="1552356036" sldId="290"/>
        </pc:sldMkLst>
        <pc:spChg chg="mod">
          <ac:chgData name="Binita Gupta (binitag)" userId="2e1667b5-636b-4c95-a3b3-a8a0dc9f68da" providerId="ADAL" clId="{4696C2EA-7D09-4F49-BE53-08421C8742AB}" dt="2023-12-21T17:12:58.662" v="973" actId="20577"/>
          <ac:spMkLst>
            <pc:docMk/>
            <pc:sldMk cId="1552356036" sldId="290"/>
            <ac:spMk id="4097" creationId="{00000000-0000-0000-0000-000000000000}"/>
          </ac:spMkLst>
        </pc:spChg>
        <pc:spChg chg="mod">
          <ac:chgData name="Binita Gupta (binitag)" userId="2e1667b5-636b-4c95-a3b3-a8a0dc9f68da" providerId="ADAL" clId="{4696C2EA-7D09-4F49-BE53-08421C8742AB}" dt="2023-12-21T20:41:53.319" v="4819" actId="20577"/>
          <ac:spMkLst>
            <pc:docMk/>
            <pc:sldMk cId="1552356036" sldId="290"/>
            <ac:spMk id="4098" creationId="{00000000-0000-0000-0000-000000000000}"/>
          </ac:spMkLst>
        </pc:spChg>
        <pc:picChg chg="mod">
          <ac:chgData name="Binita Gupta (binitag)" userId="2e1667b5-636b-4c95-a3b3-a8a0dc9f68da" providerId="ADAL" clId="{4696C2EA-7D09-4F49-BE53-08421C8742AB}" dt="2023-12-21T20:42:34.319" v="4820" actId="1076"/>
          <ac:picMkLst>
            <pc:docMk/>
            <pc:sldMk cId="1552356036" sldId="290"/>
            <ac:picMk id="28" creationId="{D89F10A3-32F2-FEB3-CFAC-AFEC428434CD}"/>
          </ac:picMkLst>
        </pc:picChg>
      </pc:sldChg>
      <pc:sldMasterChg chg="modSp mod">
        <pc:chgData name="Binita Gupta (binitag)" userId="2e1667b5-636b-4c95-a3b3-a8a0dc9f68da" providerId="ADAL" clId="{4696C2EA-7D09-4F49-BE53-08421C8742AB}" dt="2023-12-18T17:53:45.644" v="3" actId="20577"/>
        <pc:sldMasterMkLst>
          <pc:docMk/>
          <pc:sldMasterMk cId="0" sldId="2147483648"/>
        </pc:sldMasterMkLst>
        <pc:spChg chg="mod">
          <ac:chgData name="Binita Gupta (binitag)" userId="2e1667b5-636b-4c95-a3b3-a8a0dc9f68da" providerId="ADAL" clId="{4696C2EA-7D09-4F49-BE53-08421C8742AB}" dt="2023-12-18T17:53:45.644" v="3" actId="20577"/>
          <ac:spMkLst>
            <pc:docMk/>
            <pc:sldMasterMk cId="0" sldId="2147483648"/>
            <ac:spMk id="10" creationId="{00000000-0000-0000-0000-000000000000}"/>
          </ac:spMkLst>
        </pc:spChg>
      </pc:sldMasterChg>
    </pc:docChg>
  </pc:docChgLst>
  <pc:docChgLst>
    <pc:chgData name="Binita Gupta (binitag)" userId="2e1667b5-636b-4c95-a3b3-a8a0dc9f68da" providerId="ADAL" clId="{35EC0E38-4311-6043-8AE9-402D3870E23B}"/>
    <pc:docChg chg="undo custSel addSld modSld modMainMaster">
      <pc:chgData name="Binita Gupta (binitag)" userId="2e1667b5-636b-4c95-a3b3-a8a0dc9f68da" providerId="ADAL" clId="{35EC0E38-4311-6043-8AE9-402D3870E23B}" dt="2024-02-07T22:35:09.383" v="913" actId="20577"/>
      <pc:docMkLst>
        <pc:docMk/>
      </pc:docMkLst>
      <pc:sldChg chg="modSp mod">
        <pc:chgData name="Binita Gupta (binitag)" userId="2e1667b5-636b-4c95-a3b3-a8a0dc9f68da" providerId="ADAL" clId="{35EC0E38-4311-6043-8AE9-402D3870E23B}" dt="2024-01-18T05:10:33.692" v="373" actId="20577"/>
        <pc:sldMkLst>
          <pc:docMk/>
          <pc:sldMk cId="1075417426" sldId="276"/>
        </pc:sldMkLst>
        <pc:spChg chg="mod">
          <ac:chgData name="Binita Gupta (binitag)" userId="2e1667b5-636b-4c95-a3b3-a8a0dc9f68da" providerId="ADAL" clId="{35EC0E38-4311-6043-8AE9-402D3870E23B}" dt="2024-01-18T05:10:33.692" v="373" actId="20577"/>
          <ac:spMkLst>
            <pc:docMk/>
            <pc:sldMk cId="1075417426" sldId="276"/>
            <ac:spMk id="4098" creationId="{00000000-0000-0000-0000-000000000000}"/>
          </ac:spMkLst>
        </pc:spChg>
      </pc:sldChg>
      <pc:sldChg chg="modSp mod">
        <pc:chgData name="Binita Gupta (binitag)" userId="2e1667b5-636b-4c95-a3b3-a8a0dc9f68da" providerId="ADAL" clId="{35EC0E38-4311-6043-8AE9-402D3870E23B}" dt="2024-01-18T05:14:32.585" v="510" actId="20577"/>
        <pc:sldMkLst>
          <pc:docMk/>
          <pc:sldMk cId="3160937320" sldId="287"/>
        </pc:sldMkLst>
        <pc:spChg chg="mod">
          <ac:chgData name="Binita Gupta (binitag)" userId="2e1667b5-636b-4c95-a3b3-a8a0dc9f68da" providerId="ADAL" clId="{35EC0E38-4311-6043-8AE9-402D3870E23B}" dt="2024-01-18T05:14:32.585" v="510" actId="20577"/>
          <ac:spMkLst>
            <pc:docMk/>
            <pc:sldMk cId="3160937320" sldId="287"/>
            <ac:spMk id="2" creationId="{00000000-0000-0000-0000-000000000000}"/>
          </ac:spMkLst>
        </pc:spChg>
      </pc:sldChg>
      <pc:sldChg chg="modSp mod">
        <pc:chgData name="Binita Gupta (binitag)" userId="2e1667b5-636b-4c95-a3b3-a8a0dc9f68da" providerId="ADAL" clId="{35EC0E38-4311-6043-8AE9-402D3870E23B}" dt="2024-01-18T04:50:51.053" v="197" actId="5793"/>
        <pc:sldMkLst>
          <pc:docMk/>
          <pc:sldMk cId="2189449108" sldId="291"/>
        </pc:sldMkLst>
        <pc:spChg chg="mod">
          <ac:chgData name="Binita Gupta (binitag)" userId="2e1667b5-636b-4c95-a3b3-a8a0dc9f68da" providerId="ADAL" clId="{35EC0E38-4311-6043-8AE9-402D3870E23B}" dt="2024-01-18T04:50:51.053" v="197" actId="5793"/>
          <ac:spMkLst>
            <pc:docMk/>
            <pc:sldMk cId="2189449108" sldId="291"/>
            <ac:spMk id="3" creationId="{682CEAD6-F7CE-6FA1-7183-BB90DF397025}"/>
          </ac:spMkLst>
        </pc:spChg>
      </pc:sldChg>
      <pc:sldChg chg="modSp mod">
        <pc:chgData name="Binita Gupta (binitag)" userId="2e1667b5-636b-4c95-a3b3-a8a0dc9f68da" providerId="ADAL" clId="{35EC0E38-4311-6043-8AE9-402D3870E23B}" dt="2024-01-18T04:57:20.233" v="270" actId="403"/>
        <pc:sldMkLst>
          <pc:docMk/>
          <pc:sldMk cId="4045845716" sldId="292"/>
        </pc:sldMkLst>
        <pc:spChg chg="mod">
          <ac:chgData name="Binita Gupta (binitag)" userId="2e1667b5-636b-4c95-a3b3-a8a0dc9f68da" providerId="ADAL" clId="{35EC0E38-4311-6043-8AE9-402D3870E23B}" dt="2024-01-18T04:57:20.233" v="270" actId="403"/>
          <ac:spMkLst>
            <pc:docMk/>
            <pc:sldMk cId="4045845716" sldId="292"/>
            <ac:spMk id="3" creationId="{682CEAD6-F7CE-6FA1-7183-BB90DF397025}"/>
          </ac:spMkLst>
        </pc:spChg>
      </pc:sldChg>
      <pc:sldChg chg="modSp mod">
        <pc:chgData name="Binita Gupta (binitag)" userId="2e1667b5-636b-4c95-a3b3-a8a0dc9f68da" providerId="ADAL" clId="{35EC0E38-4311-6043-8AE9-402D3870E23B}" dt="2024-01-18T04:55:15.190" v="262" actId="20577"/>
        <pc:sldMkLst>
          <pc:docMk/>
          <pc:sldMk cId="2800919492" sldId="294"/>
        </pc:sldMkLst>
        <pc:spChg chg="mod">
          <ac:chgData name="Binita Gupta (binitag)" userId="2e1667b5-636b-4c95-a3b3-a8a0dc9f68da" providerId="ADAL" clId="{35EC0E38-4311-6043-8AE9-402D3870E23B}" dt="2024-01-18T04:55:15.190" v="262" actId="20577"/>
          <ac:spMkLst>
            <pc:docMk/>
            <pc:sldMk cId="2800919492" sldId="294"/>
            <ac:spMk id="3" creationId="{682CEAD6-F7CE-6FA1-7183-BB90DF397025}"/>
          </ac:spMkLst>
        </pc:spChg>
      </pc:sldChg>
      <pc:sldChg chg="modSp mod">
        <pc:chgData name="Binita Gupta (binitag)" userId="2e1667b5-636b-4c95-a3b3-a8a0dc9f68da" providerId="ADAL" clId="{35EC0E38-4311-6043-8AE9-402D3870E23B}" dt="2024-01-18T05:00:29.705" v="323" actId="20577"/>
        <pc:sldMkLst>
          <pc:docMk/>
          <pc:sldMk cId="2283623507" sldId="301"/>
        </pc:sldMkLst>
        <pc:spChg chg="mod">
          <ac:chgData name="Binita Gupta (binitag)" userId="2e1667b5-636b-4c95-a3b3-a8a0dc9f68da" providerId="ADAL" clId="{35EC0E38-4311-6043-8AE9-402D3870E23B}" dt="2024-01-18T05:00:29.705" v="323" actId="20577"/>
          <ac:spMkLst>
            <pc:docMk/>
            <pc:sldMk cId="2283623507" sldId="301"/>
            <ac:spMk id="3" creationId="{682CEAD6-F7CE-6FA1-7183-BB90DF397025}"/>
          </ac:spMkLst>
        </pc:spChg>
      </pc:sldChg>
      <pc:sldChg chg="modSp mod">
        <pc:chgData name="Binita Gupta (binitag)" userId="2e1667b5-636b-4c95-a3b3-a8a0dc9f68da" providerId="ADAL" clId="{35EC0E38-4311-6043-8AE9-402D3870E23B}" dt="2024-01-18T05:01:59.636" v="360" actId="20577"/>
        <pc:sldMkLst>
          <pc:docMk/>
          <pc:sldMk cId="3112040221" sldId="304"/>
        </pc:sldMkLst>
        <pc:spChg chg="mod">
          <ac:chgData name="Binita Gupta (binitag)" userId="2e1667b5-636b-4c95-a3b3-a8a0dc9f68da" providerId="ADAL" clId="{35EC0E38-4311-6043-8AE9-402D3870E23B}" dt="2024-01-18T05:01:59.636" v="360" actId="20577"/>
          <ac:spMkLst>
            <pc:docMk/>
            <pc:sldMk cId="3112040221" sldId="304"/>
            <ac:spMk id="3" creationId="{682CEAD6-F7CE-6FA1-7183-BB90DF397025}"/>
          </ac:spMkLst>
        </pc:spChg>
      </pc:sldChg>
      <pc:sldChg chg="modSp mod">
        <pc:chgData name="Binita Gupta (binitag)" userId="2e1667b5-636b-4c95-a3b3-a8a0dc9f68da" providerId="ADAL" clId="{35EC0E38-4311-6043-8AE9-402D3870E23B}" dt="2024-01-18T05:13:35.681" v="502" actId="113"/>
        <pc:sldMkLst>
          <pc:docMk/>
          <pc:sldMk cId="2335054722" sldId="311"/>
        </pc:sldMkLst>
        <pc:spChg chg="mod">
          <ac:chgData name="Binita Gupta (binitag)" userId="2e1667b5-636b-4c95-a3b3-a8a0dc9f68da" providerId="ADAL" clId="{35EC0E38-4311-6043-8AE9-402D3870E23B}" dt="2024-01-18T05:13:35.681" v="502" actId="113"/>
          <ac:spMkLst>
            <pc:docMk/>
            <pc:sldMk cId="2335054722" sldId="311"/>
            <ac:spMk id="4098" creationId="{00000000-0000-0000-0000-000000000000}"/>
          </ac:spMkLst>
        </pc:spChg>
      </pc:sldChg>
      <pc:sldChg chg="modSp add mod">
        <pc:chgData name="Binita Gupta (binitag)" userId="2e1667b5-636b-4c95-a3b3-a8a0dc9f68da" providerId="ADAL" clId="{35EC0E38-4311-6043-8AE9-402D3870E23B}" dt="2024-02-07T22:18:08.637" v="651" actId="20577"/>
        <pc:sldMkLst>
          <pc:docMk/>
          <pc:sldMk cId="2777071120" sldId="312"/>
        </pc:sldMkLst>
        <pc:spChg chg="mod">
          <ac:chgData name="Binita Gupta (binitag)" userId="2e1667b5-636b-4c95-a3b3-a8a0dc9f68da" providerId="ADAL" clId="{35EC0E38-4311-6043-8AE9-402D3870E23B}" dt="2024-02-07T22:13:40.586" v="523" actId="20577"/>
          <ac:spMkLst>
            <pc:docMk/>
            <pc:sldMk cId="2777071120" sldId="312"/>
            <ac:spMk id="2" creationId="{617D407B-14E0-4ACA-D374-6367966F8DFD}"/>
          </ac:spMkLst>
        </pc:spChg>
        <pc:spChg chg="mod">
          <ac:chgData name="Binita Gupta (binitag)" userId="2e1667b5-636b-4c95-a3b3-a8a0dc9f68da" providerId="ADAL" clId="{35EC0E38-4311-6043-8AE9-402D3870E23B}" dt="2024-02-07T22:18:08.637" v="651" actId="20577"/>
          <ac:spMkLst>
            <pc:docMk/>
            <pc:sldMk cId="2777071120" sldId="312"/>
            <ac:spMk id="3" creationId="{6CD35B3C-DD51-F5EC-9503-0ED35B50F201}"/>
          </ac:spMkLst>
        </pc:spChg>
      </pc:sldChg>
      <pc:sldChg chg="modSp add mod">
        <pc:chgData name="Binita Gupta (binitag)" userId="2e1667b5-636b-4c95-a3b3-a8a0dc9f68da" providerId="ADAL" clId="{35EC0E38-4311-6043-8AE9-402D3870E23B}" dt="2024-02-07T22:35:09.383" v="913" actId="20577"/>
        <pc:sldMkLst>
          <pc:docMk/>
          <pc:sldMk cId="1115398953" sldId="313"/>
        </pc:sldMkLst>
        <pc:spChg chg="mod">
          <ac:chgData name="Binita Gupta (binitag)" userId="2e1667b5-636b-4c95-a3b3-a8a0dc9f68da" providerId="ADAL" clId="{35EC0E38-4311-6043-8AE9-402D3870E23B}" dt="2024-02-07T22:31:04.431" v="662" actId="20577"/>
          <ac:spMkLst>
            <pc:docMk/>
            <pc:sldMk cId="1115398953" sldId="313"/>
            <ac:spMk id="2" creationId="{C8CD32E4-AD71-9F84-5D8A-F4B9CA4149C5}"/>
          </ac:spMkLst>
        </pc:spChg>
        <pc:spChg chg="mod">
          <ac:chgData name="Binita Gupta (binitag)" userId="2e1667b5-636b-4c95-a3b3-a8a0dc9f68da" providerId="ADAL" clId="{35EC0E38-4311-6043-8AE9-402D3870E23B}" dt="2024-02-07T22:35:09.383" v="913" actId="20577"/>
          <ac:spMkLst>
            <pc:docMk/>
            <pc:sldMk cId="1115398953" sldId="313"/>
            <ac:spMk id="3" creationId="{55755156-E163-3CC9-5258-AB37142BA1BF}"/>
          </ac:spMkLst>
        </pc:spChg>
      </pc:sldChg>
      <pc:sldMasterChg chg="modSp mod">
        <pc:chgData name="Binita Gupta (binitag)" userId="2e1667b5-636b-4c95-a3b3-a8a0dc9f68da" providerId="ADAL" clId="{35EC0E38-4311-6043-8AE9-402D3870E23B}" dt="2024-01-18T05:16:11.011" v="512" actId="20577"/>
        <pc:sldMasterMkLst>
          <pc:docMk/>
          <pc:sldMasterMk cId="0" sldId="2147483648"/>
        </pc:sldMasterMkLst>
        <pc:spChg chg="mod">
          <ac:chgData name="Binita Gupta (binitag)" userId="2e1667b5-636b-4c95-a3b3-a8a0dc9f68da" providerId="ADAL" clId="{35EC0E38-4311-6043-8AE9-402D3870E23B}" dt="2024-01-18T05:16:11.011" v="512"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5/13/24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1425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8309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73449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83466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411234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0241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8907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12216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8297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7403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2567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8373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dirty="0"/>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February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2024</a:t>
            </a:r>
            <a:endParaRPr lang="en-GB"/>
          </a:p>
        </p:txBody>
      </p:sp>
      <p:sp>
        <p:nvSpPr>
          <p:cNvPr id="6" name="Footer Placeholder 5"/>
          <p:cNvSpPr>
            <a:spLocks noGrp="1"/>
          </p:cNvSpPr>
          <p:nvPr>
            <p:ph type="ftr" idx="11"/>
          </p:nvPr>
        </p:nvSpPr>
        <p:spPr/>
        <p:txBody>
          <a:bodyPr/>
          <a:lstStyle>
            <a:lvl1pPr>
              <a:defRPr/>
            </a:lvl1pPr>
          </a:lstStyle>
          <a:p>
            <a:r>
              <a:rPr lang="en-GB"/>
              <a:t>Binita Gupta et al (Cisco Systems)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Binita Gupta et al (Cisco Systems)</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2024</a:t>
            </a:r>
            <a:endParaRPr lang="en-GB"/>
          </a:p>
        </p:txBody>
      </p:sp>
      <p:sp>
        <p:nvSpPr>
          <p:cNvPr id="4" name="Footer Placeholder 3"/>
          <p:cNvSpPr>
            <a:spLocks noGrp="1"/>
          </p:cNvSpPr>
          <p:nvPr>
            <p:ph type="ftr" idx="11"/>
          </p:nvPr>
        </p:nvSpPr>
        <p:spPr/>
        <p:txBody>
          <a:bodyPr/>
          <a:lstStyle>
            <a:lvl1pPr>
              <a:defRPr/>
            </a:lvl1pPr>
          </a:lstStyle>
          <a:p>
            <a:r>
              <a:rPr lang="en-GB"/>
              <a:t>Binita Gupta et al (Cisco Systems)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2024</a:t>
            </a:r>
            <a:endParaRPr lang="en-GB"/>
          </a:p>
        </p:txBody>
      </p:sp>
      <p:sp>
        <p:nvSpPr>
          <p:cNvPr id="3" name="Footer Placeholder 2"/>
          <p:cNvSpPr>
            <a:spLocks noGrp="1"/>
          </p:cNvSpPr>
          <p:nvPr>
            <p:ph type="ftr" idx="11"/>
          </p:nvPr>
        </p:nvSpPr>
        <p:spPr/>
        <p:txBody>
          <a:bodyPr/>
          <a:lstStyle>
            <a:lvl1pPr>
              <a:defRPr/>
            </a:lvl1pPr>
          </a:lstStyle>
          <a:p>
            <a:r>
              <a:rPr lang="en-GB"/>
              <a:t>Binita Gupta et al (Cisco Systems)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February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802.11-24/0396r1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Seamless Roaming within a Mobility Domain – Follow Up</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2024-02-20</a:t>
            </a:r>
          </a:p>
        </p:txBody>
      </p:sp>
      <p:sp>
        <p:nvSpPr>
          <p:cNvPr id="6" name="Date Placeholder 3"/>
          <p:cNvSpPr>
            <a:spLocks noGrp="1"/>
          </p:cNvSpPr>
          <p:nvPr>
            <p:ph type="dt" idx="10"/>
          </p:nvPr>
        </p:nvSpPr>
        <p:spPr/>
        <p:txBody>
          <a:bodyPr/>
          <a:lstStyle/>
          <a:p>
            <a:r>
              <a:rPr lang="en-US"/>
              <a:t>February 2024</a:t>
            </a:r>
            <a:endParaRPr lang="en-GB" dirty="0"/>
          </a:p>
        </p:txBody>
      </p:sp>
      <p:sp>
        <p:nvSpPr>
          <p:cNvPr id="7" name="Footer Placeholder 4"/>
          <p:cNvSpPr>
            <a:spLocks noGrp="1"/>
          </p:cNvSpPr>
          <p:nvPr>
            <p:ph type="ftr" idx="11"/>
          </p:nvPr>
        </p:nvSpPr>
        <p:spPr/>
        <p:txBody>
          <a:bodyPr/>
          <a:lstStyle/>
          <a:p>
            <a:r>
              <a:rPr lang="en-GB"/>
              <a:t>Binita Gupta et al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2248407"/>
              </p:ext>
            </p:extLst>
          </p:nvPr>
        </p:nvGraphicFramePr>
        <p:xfrm>
          <a:off x="1117600" y="2689225"/>
          <a:ext cx="10272713" cy="3252788"/>
        </p:xfrm>
        <a:graphic>
          <a:graphicData uri="http://schemas.openxmlformats.org/presentationml/2006/ole">
            <mc:AlternateContent xmlns:mc="http://schemas.openxmlformats.org/markup-compatibility/2006">
              <mc:Choice xmlns:v="urn:schemas-microsoft-com:vml" Requires="v">
                <p:oleObj name="Document" r:id="rId3" imgW="10439400" imgH="3327400" progId="Word.Document.8">
                  <p:embed/>
                </p:oleObj>
              </mc:Choice>
              <mc:Fallback>
                <p:oleObj name="Document" r:id="rId3" imgW="10439400" imgH="3327400" progId="Word.Document.8">
                  <p:embed/>
                  <p:pic>
                    <p:nvPicPr>
                      <p:cNvPr id="3075" name="Object 3"/>
                      <p:cNvPicPr>
                        <a:picLocks noChangeAspect="1" noChangeArrowheads="1"/>
                      </p:cNvPicPr>
                      <p:nvPr/>
                    </p:nvPicPr>
                    <p:blipFill>
                      <a:blip r:embed="rId4"/>
                      <a:srcRect/>
                      <a:stretch>
                        <a:fillRect/>
                      </a:stretch>
                    </p:blipFill>
                    <p:spPr bwMode="auto">
                      <a:xfrm>
                        <a:off x="1117600" y="2689225"/>
                        <a:ext cx="10272713" cy="3252788"/>
                      </a:xfrm>
                      <a:prstGeom prst="rect">
                        <a:avLst/>
                      </a:prstGeom>
                      <a:noFill/>
                    </p:spPr>
                  </p:pic>
                </p:oleObj>
              </mc:Fallback>
            </mc:AlternateContent>
          </a:graphicData>
        </a:graphic>
      </p:graphicFrame>
      <p:sp>
        <p:nvSpPr>
          <p:cNvPr id="2" name="Rectangle 4">
            <a:extLst>
              <a:ext uri="{FF2B5EF4-FFF2-40B4-BE49-F238E27FC236}">
                <a16:creationId xmlns:a16="http://schemas.microsoft.com/office/drawing/2014/main" id="{F516EF11-E59F-4B47-98FD-2C7F1D976989}"/>
              </a:ext>
            </a:extLst>
          </p:cNvPr>
          <p:cNvSpPr>
            <a:spLocks noChangeArrowheads="1"/>
          </p:cNvSpPr>
          <p:nvPr/>
        </p:nvSpPr>
        <p:spPr bwMode="auto">
          <a:xfrm>
            <a:off x="1143790" y="221074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Discovery of an SMD (1)</a:t>
            </a:r>
          </a:p>
        </p:txBody>
      </p:sp>
      <p:sp>
        <p:nvSpPr>
          <p:cNvPr id="4098" name="Rectangle 2"/>
          <p:cNvSpPr>
            <a:spLocks noGrp="1" noChangeArrowheads="1"/>
          </p:cNvSpPr>
          <p:nvPr>
            <p:ph idx="1"/>
          </p:nvPr>
        </p:nvSpPr>
        <p:spPr>
          <a:xfrm>
            <a:off x="884757" y="1678470"/>
            <a:ext cx="10361084" cy="456993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An SMD element (SMDE) is included in Beacon and Probe Response frames - similar to FT Mobility Domain IE (MDE).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IE includes SMD MAC Address, possibly a shorter SMD identifier (SMD ID) and SMD capabilities and policy (e.g. support for resource reservation, roaming preparation, roaming data transfer, etc).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IE does not include list of all AP MLDs of the SMD. Clients only need to know neighboring AP MLDs in the SMD, and not all 100’s/1000’s of AP MLDs of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Clients learn about SMD of neighboring AP MLDs through discovery process (e.g. from Beacon, Probe Responses, RNR, </a:t>
            </a:r>
            <a:r>
              <a:rPr lang="en-GB" sz="1800" b="0" dirty="0" err="1"/>
              <a:t>Neighbor</a:t>
            </a:r>
            <a:r>
              <a:rPr lang="en-GB" sz="1800" b="0" dirty="0"/>
              <a:t> Report, BTM).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FCEEAADA-3E99-DA84-02D8-E3C5B6E7B36B}"/>
              </a:ext>
            </a:extLst>
          </p:cNvPr>
          <p:cNvPicPr>
            <a:picLocks noChangeAspect="1"/>
          </p:cNvPicPr>
          <p:nvPr/>
        </p:nvPicPr>
        <p:blipFill>
          <a:blip r:embed="rId3"/>
          <a:stretch>
            <a:fillRect/>
          </a:stretch>
        </p:blipFill>
        <p:spPr>
          <a:xfrm>
            <a:off x="0" y="3199392"/>
            <a:ext cx="5615578" cy="1006181"/>
          </a:xfrm>
          <a:prstGeom prst="rect">
            <a:avLst/>
          </a:prstGeom>
        </p:spPr>
      </p:pic>
      <p:pic>
        <p:nvPicPr>
          <p:cNvPr id="13" name="Picture 12">
            <a:extLst>
              <a:ext uri="{FF2B5EF4-FFF2-40B4-BE49-F238E27FC236}">
                <a16:creationId xmlns:a16="http://schemas.microsoft.com/office/drawing/2014/main" id="{4914C7C3-0031-398F-9539-3F228CE07D4F}"/>
              </a:ext>
            </a:extLst>
          </p:cNvPr>
          <p:cNvPicPr>
            <a:picLocks noChangeAspect="1"/>
          </p:cNvPicPr>
          <p:nvPr/>
        </p:nvPicPr>
        <p:blipFill>
          <a:blip r:embed="rId4"/>
          <a:stretch>
            <a:fillRect/>
          </a:stretch>
        </p:blipFill>
        <p:spPr>
          <a:xfrm>
            <a:off x="5793318" y="3097903"/>
            <a:ext cx="5925791" cy="1209157"/>
          </a:xfrm>
          <a:prstGeom prst="rect">
            <a:avLst/>
          </a:prstGeom>
        </p:spPr>
      </p:pic>
    </p:spTree>
    <p:extLst>
      <p:ext uri="{BB962C8B-B14F-4D97-AF65-F5344CB8AC3E}">
        <p14:creationId xmlns:p14="http://schemas.microsoft.com/office/powerpoint/2010/main" val="1480993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Discovery of an SMD (2)</a:t>
            </a:r>
          </a:p>
        </p:txBody>
      </p:sp>
      <p:sp>
        <p:nvSpPr>
          <p:cNvPr id="4098" name="Rectangle 2"/>
          <p:cNvSpPr>
            <a:spLocks noGrp="1" noChangeArrowheads="1"/>
          </p:cNvSpPr>
          <p:nvPr>
            <p:ph idx="1"/>
          </p:nvPr>
        </p:nvSpPr>
        <p:spPr>
          <a:xfrm>
            <a:off x="884757" y="1618798"/>
            <a:ext cx="10361084" cy="4573586"/>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RNR can be enhanced to indicate if a reported AP is part of the same SMD as the reporting AP. One of the reserved bits in MLD Parameters or BSS Parameters can indicate ‘Same SMD’ field.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When a reported AP in RNR is part of a different SMD, a new TBTT Information field can signal SMD Parameters providing SMD identifier. A short SMD identifier can be used.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A non-AP MLD can determine the SMD of reported APs from RNR based on the ‘Same SMD’ bit and SMD Parameters.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err="1"/>
              <a:t>Neighbor</a:t>
            </a:r>
            <a:r>
              <a:rPr lang="en-GB" sz="2000" b="0" dirty="0"/>
              <a:t> Report element (in the </a:t>
            </a:r>
            <a:r>
              <a:rPr lang="en-GB" sz="2000" b="0" dirty="0" err="1"/>
              <a:t>Neighbor</a:t>
            </a:r>
            <a:r>
              <a:rPr lang="en-GB" sz="2000" b="0" dirty="0"/>
              <a:t> Report Response and the BTM Request) can include the SMD IE as a subelement, indicating the SMD of the reported AP.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3" name="Picture 2">
            <a:extLst>
              <a:ext uri="{FF2B5EF4-FFF2-40B4-BE49-F238E27FC236}">
                <a16:creationId xmlns:a16="http://schemas.microsoft.com/office/drawing/2014/main" id="{BDBCE8AD-0927-61D1-0367-2535F6882636}"/>
              </a:ext>
            </a:extLst>
          </p:cNvPr>
          <p:cNvPicPr>
            <a:picLocks noChangeAspect="1"/>
          </p:cNvPicPr>
          <p:nvPr/>
        </p:nvPicPr>
        <p:blipFill>
          <a:blip r:embed="rId3"/>
          <a:stretch>
            <a:fillRect/>
          </a:stretch>
        </p:blipFill>
        <p:spPr>
          <a:xfrm>
            <a:off x="2514600" y="3153423"/>
            <a:ext cx="7315200" cy="1415845"/>
          </a:xfrm>
          <a:prstGeom prst="rect">
            <a:avLst/>
          </a:prstGeom>
        </p:spPr>
      </p:pic>
    </p:spTree>
    <p:extLst>
      <p:ext uri="{BB962C8B-B14F-4D97-AF65-F5344CB8AC3E}">
        <p14:creationId xmlns:p14="http://schemas.microsoft.com/office/powerpoint/2010/main" val="1173062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01-A512-4E07-2831-FF184245A5E2}"/>
              </a:ext>
            </a:extLst>
          </p:cNvPr>
          <p:cNvSpPr>
            <a:spLocks noGrp="1"/>
          </p:cNvSpPr>
          <p:nvPr>
            <p:ph type="title"/>
          </p:nvPr>
        </p:nvSpPr>
        <p:spPr>
          <a:xfrm>
            <a:off x="914401" y="685802"/>
            <a:ext cx="10361084" cy="809624"/>
          </a:xfrm>
        </p:spPr>
        <p:txBody>
          <a:bodyPr/>
          <a:lstStyle/>
          <a:p>
            <a:r>
              <a:rPr lang="en-US" dirty="0"/>
              <a:t>Two Phase Roaming Approach (1)</a:t>
            </a:r>
          </a:p>
        </p:txBody>
      </p:sp>
      <p:sp>
        <p:nvSpPr>
          <p:cNvPr id="3" name="Content Placeholder 2">
            <a:extLst>
              <a:ext uri="{FF2B5EF4-FFF2-40B4-BE49-F238E27FC236}">
                <a16:creationId xmlns:a16="http://schemas.microsoft.com/office/drawing/2014/main" id="{CB98F0B9-7D4C-70D3-F26B-19D0039BB899}"/>
              </a:ext>
            </a:extLst>
          </p:cNvPr>
          <p:cNvSpPr>
            <a:spLocks noGrp="1"/>
          </p:cNvSpPr>
          <p:nvPr>
            <p:ph idx="1"/>
          </p:nvPr>
        </p:nvSpPr>
        <p:spPr>
          <a:xfrm>
            <a:off x="914401" y="1495426"/>
            <a:ext cx="10576983" cy="4799014"/>
          </a:xfrm>
        </p:spPr>
        <p:txBody>
          <a:bodyPr/>
          <a:lstStyle/>
          <a:p>
            <a:pPr>
              <a:buFont typeface="Arial" panose="020B0604020202020204" pitchFamily="34" charset="0"/>
              <a:buChar char="•"/>
            </a:pPr>
            <a:r>
              <a:rPr lang="en-US" sz="2000" dirty="0"/>
              <a:t>Roaming Preparation Phase</a:t>
            </a:r>
            <a:endParaRPr lang="en-US" sz="1600" dirty="0"/>
          </a:p>
          <a:p>
            <a:pPr lvl="1">
              <a:buFont typeface="Arial" panose="020B0604020202020204" pitchFamily="34" charset="0"/>
              <a:buChar char="•"/>
            </a:pPr>
            <a:r>
              <a:rPr lang="en-US" sz="1800" dirty="0"/>
              <a:t>When context is transferred from serving to target AP MLD, the UL Tx would need to be paused, else DS path will switch back to serving AP MLD. Hence, it is desirable to shorten the context transfer time.</a:t>
            </a:r>
          </a:p>
          <a:p>
            <a:pPr lvl="1">
              <a:buFont typeface="Arial" panose="020B0604020202020204" pitchFamily="34" charset="0"/>
              <a:buChar char="•"/>
            </a:pPr>
            <a:r>
              <a:rPr lang="en-US" sz="1800" dirty="0"/>
              <a:t>Roaming preparation phase is proposed to achieve that</a:t>
            </a:r>
          </a:p>
          <a:p>
            <a:pPr lvl="2">
              <a:buFont typeface="Arial" panose="020B0604020202020204" pitchFamily="34" charset="0"/>
              <a:buChar char="•"/>
            </a:pPr>
            <a:r>
              <a:rPr lang="en-US" sz="1600" dirty="0"/>
              <a:t>Prepares one or more neighboring candidate AP MLDs for roaming</a:t>
            </a:r>
            <a:r>
              <a:rPr lang="en-GB" sz="1600" dirty="0"/>
              <a:t>, by t</a:t>
            </a:r>
            <a:r>
              <a:rPr lang="en-GB" sz="1600" b="0" dirty="0"/>
              <a:t>ransferring near static context in advance (SCS, TWT, BA agreements, STA capabilities etc). Installs keys (PMK, PTK) if not already installed</a:t>
            </a:r>
          </a:p>
          <a:p>
            <a:pPr lvl="2">
              <a:buFont typeface="Arial" panose="020B0604020202020204" pitchFamily="34" charset="0"/>
              <a:buChar char="•"/>
            </a:pPr>
            <a:r>
              <a:rPr lang="en-GB" sz="1600" b="0" dirty="0"/>
              <a:t>Enables candidate target AP MLDs to better plan resources for receiving the non-AP MLD in future.</a:t>
            </a:r>
            <a:r>
              <a:rPr lang="en-GB" b="0" dirty="0"/>
              <a:t>  </a:t>
            </a:r>
          </a:p>
          <a:p>
            <a:pPr lvl="2">
              <a:buFont typeface="Arial" panose="020B0604020202020204" pitchFamily="34" charset="0"/>
              <a:buChar char="•"/>
            </a:pPr>
            <a:r>
              <a:rPr lang="en-GB" dirty="0"/>
              <a:t>Can happen in the background for better roaming performance</a:t>
            </a:r>
          </a:p>
          <a:p>
            <a:pPr lvl="1">
              <a:buFont typeface="Arial" panose="020B0604020202020204" pitchFamily="34" charset="0"/>
              <a:buChar char="•"/>
            </a:pPr>
            <a:r>
              <a:rPr lang="en-GB" sz="1800" dirty="0"/>
              <a:t>It is preferred for a non-AP MLD to do roaming preparation as it will lead to more reliable and deterministic roaming performance</a:t>
            </a:r>
          </a:p>
          <a:p>
            <a:pPr lvl="2">
              <a:buFont typeface="Arial" panose="020B0604020202020204" pitchFamily="34" charset="0"/>
              <a:buChar char="•"/>
            </a:pPr>
            <a:r>
              <a:rPr lang="en-GB" sz="1600" dirty="0"/>
              <a:t>However, it may not be possible to do roaming prep in all cases for a non-AP MLD (e.g. sudden RSSI change), and when roaming prep not performed the roaming experience may be degraded</a:t>
            </a:r>
            <a:endParaRPr lang="en-GB" sz="1600" dirty="0">
              <a:solidFill>
                <a:srgbClr val="FF0000"/>
              </a:solidFill>
            </a:endParaRPr>
          </a:p>
          <a:p>
            <a:pPr lvl="1">
              <a:buFont typeface="Arial" panose="020B0604020202020204" pitchFamily="34" charset="0"/>
              <a:buChar char="•"/>
            </a:pPr>
            <a:r>
              <a:rPr lang="en-GB" sz="1800" dirty="0"/>
              <a:t>Roaming prep can also be initiated by serving AP MLD (e.g. based on BSS load, roaming predictions)</a:t>
            </a:r>
          </a:p>
          <a:p>
            <a:pPr marL="1257300" lvl="2" indent="-342900">
              <a:buFont typeface="+mj-lt"/>
              <a:buAutoNum type="alphaLcParenR"/>
            </a:pPr>
            <a:r>
              <a:rPr lang="en-GB" sz="1600" dirty="0"/>
              <a:t>Once completed, the serving AP MLD notifies the client about the list of candidate target AP MLDs. </a:t>
            </a:r>
          </a:p>
          <a:p>
            <a:pPr marL="1257300" lvl="2" indent="-342900">
              <a:buFont typeface="+mj-lt"/>
              <a:buAutoNum type="alphaLcParenR"/>
            </a:pPr>
            <a:r>
              <a:rPr lang="en-GB" sz="1600" dirty="0"/>
              <a:t>Serving AP MLD could also perform prep with all/subset of </a:t>
            </a:r>
            <a:r>
              <a:rPr lang="en-GB" sz="1600" dirty="0" err="1"/>
              <a:t>neighboring</a:t>
            </a:r>
            <a:r>
              <a:rPr lang="en-GB" sz="1600" dirty="0"/>
              <a:t> AP MLDs without explicitly notifying the client. This will be effective only if done with all neighboring AP MLDs. Option a is preferred. </a:t>
            </a:r>
          </a:p>
        </p:txBody>
      </p:sp>
      <p:sp>
        <p:nvSpPr>
          <p:cNvPr id="4" name="Slide Number Placeholder 3">
            <a:extLst>
              <a:ext uri="{FF2B5EF4-FFF2-40B4-BE49-F238E27FC236}">
                <a16:creationId xmlns:a16="http://schemas.microsoft.com/office/drawing/2014/main" id="{0DE303EB-08A3-1B42-E151-FFE4F3D98A4B}"/>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6B62801-6568-C2C7-B451-E4DB423AD0E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A1BF81F-BA05-1B83-FCD5-CAA97FE3CBB1}"/>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108188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01-A512-4E07-2831-FF184245A5E2}"/>
              </a:ext>
            </a:extLst>
          </p:cNvPr>
          <p:cNvSpPr>
            <a:spLocks noGrp="1"/>
          </p:cNvSpPr>
          <p:nvPr>
            <p:ph type="title"/>
          </p:nvPr>
        </p:nvSpPr>
        <p:spPr>
          <a:xfrm>
            <a:off x="901699" y="571670"/>
            <a:ext cx="10361084" cy="1065213"/>
          </a:xfrm>
        </p:spPr>
        <p:txBody>
          <a:bodyPr/>
          <a:lstStyle/>
          <a:p>
            <a:r>
              <a:rPr lang="en-US" dirty="0"/>
              <a:t>Two Phase Roaming Approach (2)</a:t>
            </a:r>
          </a:p>
        </p:txBody>
      </p:sp>
      <p:sp>
        <p:nvSpPr>
          <p:cNvPr id="3" name="Content Placeholder 2">
            <a:extLst>
              <a:ext uri="{FF2B5EF4-FFF2-40B4-BE49-F238E27FC236}">
                <a16:creationId xmlns:a16="http://schemas.microsoft.com/office/drawing/2014/main" id="{CB98F0B9-7D4C-70D3-F26B-19D0039BB899}"/>
              </a:ext>
            </a:extLst>
          </p:cNvPr>
          <p:cNvSpPr>
            <a:spLocks noGrp="1"/>
          </p:cNvSpPr>
          <p:nvPr>
            <p:ph idx="1"/>
          </p:nvPr>
        </p:nvSpPr>
        <p:spPr>
          <a:xfrm>
            <a:off x="901699" y="1574659"/>
            <a:ext cx="10591799" cy="4887742"/>
          </a:xfrm>
        </p:spPr>
        <p:txBody>
          <a:bodyPr/>
          <a:lstStyle/>
          <a:p>
            <a:pPr>
              <a:buFont typeface="Arial" panose="020B0604020202020204" pitchFamily="34" charset="0"/>
              <a:buChar char="•"/>
            </a:pPr>
            <a:r>
              <a:rPr lang="en-US" sz="2000" dirty="0"/>
              <a:t>Roaming Execution Phase</a:t>
            </a:r>
          </a:p>
          <a:p>
            <a:pPr lvl="1">
              <a:buFont typeface="Arial" panose="020B0604020202020204" pitchFamily="34" charset="0"/>
              <a:buChar char="•"/>
            </a:pPr>
            <a:r>
              <a:rPr lang="en-US" sz="1800" dirty="0"/>
              <a:t>Here the dynamic context is transferred including data exchange context (SN, PN, BA context). </a:t>
            </a:r>
          </a:p>
          <a:p>
            <a:pPr lvl="1">
              <a:buFont typeface="Arial" panose="020B0604020202020204" pitchFamily="34" charset="0"/>
              <a:buChar char="•"/>
            </a:pPr>
            <a:r>
              <a:rPr lang="en-US" sz="1800" dirty="0"/>
              <a:t>If no roaming preparation done before, then near static context (e.g. agreements, capabilities </a:t>
            </a:r>
            <a:r>
              <a:rPr lang="en-US" sz="1800" dirty="0" err="1"/>
              <a:t>etc</a:t>
            </a:r>
            <a:r>
              <a:rPr lang="en-US" sz="1800" dirty="0"/>
              <a:t>) is also transferred, and keys (PMK, PTK) fetched if not installed before </a:t>
            </a:r>
            <a:r>
              <a:rPr lang="en-US" sz="1800" dirty="0">
                <a:sym typeface="Wingdings" pitchFamily="2" charset="2"/>
              </a:rPr>
              <a:t> adds to roaming delay.</a:t>
            </a:r>
          </a:p>
          <a:p>
            <a:pPr lvl="1">
              <a:buFont typeface="Arial" panose="020B0604020202020204" pitchFamily="34" charset="0"/>
              <a:buChar char="•"/>
            </a:pPr>
            <a:r>
              <a:rPr lang="en-US" sz="1800" dirty="0">
                <a:sym typeface="Wingdings" pitchFamily="2" charset="2"/>
              </a:rPr>
              <a:t>Resource reservation:</a:t>
            </a:r>
          </a:p>
          <a:p>
            <a:pPr lvl="2">
              <a:buFont typeface="Arial" panose="020B0604020202020204" pitchFamily="34" charset="0"/>
              <a:buChar char="•"/>
            </a:pPr>
            <a:r>
              <a:rPr lang="en-US" sz="1600" dirty="0">
                <a:sym typeface="Wingdings" pitchFamily="2" charset="2"/>
              </a:rPr>
              <a:t>Non-AP MLD may indicate all or some of the resources (SCS+QC, TWT) which are desired to be reserved on the target AP MLD in roaming request. Client RSSI with Target APs should be reported for the Target AP MLD to determine how much resources to reserve.</a:t>
            </a:r>
          </a:p>
          <a:p>
            <a:pPr lvl="2">
              <a:buFont typeface="Arial" panose="020B0604020202020204" pitchFamily="34" charset="0"/>
              <a:buChar char="•"/>
            </a:pPr>
            <a:r>
              <a:rPr lang="en-US" sz="1600" dirty="0">
                <a:sym typeface="Wingdings" pitchFamily="2" charset="2"/>
              </a:rPr>
              <a:t>Serving AP MLD asks for resource reservation from the target AP MLD. Set of resources which are successfully reserved is indicated to the non-AP MLD in roaming response.</a:t>
            </a:r>
          </a:p>
          <a:p>
            <a:pPr lvl="2">
              <a:buFont typeface="Arial" panose="020B0604020202020204" pitchFamily="34" charset="0"/>
              <a:buChar char="•"/>
            </a:pPr>
            <a:r>
              <a:rPr lang="en-US" sz="1600" dirty="0"/>
              <a:t>Client may indicate roaming is acceptable even if some or all resources can’t be reserved.</a:t>
            </a:r>
            <a:endParaRPr lang="en-GB" sz="16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Dual DL – DL data delivery time:</a:t>
            </a:r>
          </a:p>
          <a:p>
            <a:pPr lvl="2">
              <a:buFont typeface="Arial" panose="020B0604020202020204" pitchFamily="34" charset="0"/>
              <a:buChar char="•"/>
            </a:pPr>
            <a:r>
              <a:rPr lang="en-US" sz="1600" dirty="0">
                <a:sym typeface="Wingdings" pitchFamily="2" charset="2"/>
              </a:rPr>
              <a:t>Source AP MLD indicates the time for which buffered DL data will be attempted for delivery or will be available for fetching. This can be set conservatively.</a:t>
            </a:r>
          </a:p>
          <a:p>
            <a:pPr lvl="2">
              <a:buFont typeface="Arial" panose="020B0604020202020204" pitchFamily="34" charset="0"/>
              <a:buChar char="•"/>
            </a:pPr>
            <a:r>
              <a:rPr lang="en-US" sz="1600" dirty="0">
                <a:sym typeface="Wingdings" pitchFamily="2" charset="2"/>
              </a:rPr>
              <a:t>Only buffered DL MPDUs delivery/fetch allowed with serving AP MLD during this time. No UL Tx allowed.</a:t>
            </a:r>
          </a:p>
          <a:p>
            <a:pPr lvl="2">
              <a:buFont typeface="Arial" panose="020B0604020202020204" pitchFamily="34" charset="0"/>
              <a:buChar char="•"/>
            </a:pPr>
            <a:r>
              <a:rPr lang="en-US" sz="1600" dirty="0"/>
              <a:t>Links with the serving AP MLD are auto deleted after this time, or client can send delete link earlier.</a:t>
            </a:r>
          </a:p>
          <a:p>
            <a:pPr lvl="1">
              <a:buFont typeface="Arial" panose="020B0604020202020204" pitchFamily="34" charset="0"/>
              <a:buChar char="•"/>
            </a:pPr>
            <a:endParaRPr lang="en-US" sz="1800" dirty="0"/>
          </a:p>
          <a:p>
            <a:pPr lvl="1">
              <a:buFont typeface="Arial" panose="020B0604020202020204" pitchFamily="34" charset="0"/>
              <a:buChar char="•"/>
            </a:pPr>
            <a:endParaRPr lang="en-US" sz="1200" dirty="0"/>
          </a:p>
        </p:txBody>
      </p:sp>
      <p:sp>
        <p:nvSpPr>
          <p:cNvPr id="4" name="Slide Number Placeholder 3">
            <a:extLst>
              <a:ext uri="{FF2B5EF4-FFF2-40B4-BE49-F238E27FC236}">
                <a16:creationId xmlns:a16="http://schemas.microsoft.com/office/drawing/2014/main" id="{0DE303EB-08A3-1B42-E151-FFE4F3D98A4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6B62801-6568-C2C7-B451-E4DB423AD0E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A1BF81F-BA05-1B83-FCD5-CAA97FE3CBB1}"/>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65555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33EB2E6-323D-BC68-BC4F-15530719E57B}"/>
              </a:ext>
            </a:extLst>
          </p:cNvPr>
          <p:cNvSpPr>
            <a:spLocks noGrp="1" noChangeArrowheads="1"/>
          </p:cNvSpPr>
          <p:nvPr>
            <p:ph type="title"/>
          </p:nvPr>
        </p:nvSpPr>
        <p:spPr>
          <a:xfrm>
            <a:off x="152401" y="685801"/>
            <a:ext cx="4953000" cy="1065213"/>
          </a:xfrm>
        </p:spPr>
        <p:txBody>
          <a:bodyPr wrap="square" anchor="ct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Seamless Roaming E2E Call Flow (with prep phase) </a:t>
            </a:r>
          </a:p>
        </p:txBody>
      </p:sp>
      <p:sp>
        <p:nvSpPr>
          <p:cNvPr id="1031" name="Slide Number Placeholder 3">
            <a:extLst>
              <a:ext uri="{FF2B5EF4-FFF2-40B4-BE49-F238E27FC236}">
                <a16:creationId xmlns:a16="http://schemas.microsoft.com/office/drawing/2014/main" id="{FE809FEE-959C-7766-61DF-5950463F8EF7}"/>
              </a:ext>
            </a:extLst>
          </p:cNvPr>
          <p:cNvSpPr>
            <a:spLocks noGrp="1"/>
          </p:cNvSpPr>
          <p:nvPr>
            <p:ph type="sldNum" idx="12"/>
          </p:nvPr>
        </p:nvSpPr>
        <p:spPr>
          <a:xfrm>
            <a:off x="5793318" y="6475414"/>
            <a:ext cx="704849" cy="363537"/>
          </a:xfrm>
        </p:spPr>
        <p:txBody>
          <a:bodyPr/>
          <a:lstStyle/>
          <a:p>
            <a:pPr>
              <a:spcAft>
                <a:spcPts val="600"/>
              </a:spcAft>
            </a:pPr>
            <a:r>
              <a:rPr lang="en-GB"/>
              <a:t>Slide </a:t>
            </a:r>
            <a:fld id="{440F5867-744E-4AA6-B0ED-4C44D2DFBB7B}" type="slidenum">
              <a:rPr lang="en-GB"/>
              <a:pPr>
                <a:spcAft>
                  <a:spcPts val="600"/>
                </a:spcAft>
              </a:pPr>
              <a:t>14</a:t>
            </a:fld>
            <a:endParaRPr lang="en-GB"/>
          </a:p>
        </p:txBody>
      </p:sp>
      <p:sp>
        <p:nvSpPr>
          <p:cNvPr id="4" name="Footer Placeholder 3">
            <a:extLst>
              <a:ext uri="{FF2B5EF4-FFF2-40B4-BE49-F238E27FC236}">
                <a16:creationId xmlns:a16="http://schemas.microsoft.com/office/drawing/2014/main" id="{185FEB1D-061F-73D8-C1F9-4FCAC5EB975F}"/>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Binita Gupta et al (Cisco Systems)</a:t>
            </a:r>
          </a:p>
        </p:txBody>
      </p:sp>
      <p:sp>
        <p:nvSpPr>
          <p:cNvPr id="1033" name="Date Placeholder 5">
            <a:extLst>
              <a:ext uri="{FF2B5EF4-FFF2-40B4-BE49-F238E27FC236}">
                <a16:creationId xmlns:a16="http://schemas.microsoft.com/office/drawing/2014/main" id="{F7C14BB7-B877-355F-2D77-27FD10104813}"/>
              </a:ext>
            </a:extLst>
          </p:cNvPr>
          <p:cNvSpPr>
            <a:spLocks noGrp="1"/>
          </p:cNvSpPr>
          <p:nvPr>
            <p:ph type="dt" idx="15"/>
          </p:nvPr>
        </p:nvSpPr>
        <p:spPr>
          <a:xfrm>
            <a:off x="929217" y="333375"/>
            <a:ext cx="2499764" cy="273050"/>
          </a:xfrm>
        </p:spPr>
        <p:txBody>
          <a:bodyPr/>
          <a:lstStyle/>
          <a:p>
            <a:pPr>
              <a:spcAft>
                <a:spcPts val="600"/>
              </a:spcAft>
            </a:pPr>
            <a:r>
              <a:rPr lang="en-US"/>
              <a:t>February 2024</a:t>
            </a:r>
            <a:endParaRPr lang="en-GB"/>
          </a:p>
        </p:txBody>
      </p:sp>
      <p:sp>
        <p:nvSpPr>
          <p:cNvPr id="3" name="Date Placeholder 2" hidden="1">
            <a:extLst>
              <a:ext uri="{FF2B5EF4-FFF2-40B4-BE49-F238E27FC236}">
                <a16:creationId xmlns:a16="http://schemas.microsoft.com/office/drawing/2014/main" id="{C2233ED8-7F8D-4D5E-EF5D-C1534EAAB54F}"/>
              </a:ext>
            </a:extLst>
          </p:cNvPr>
          <p:cNvSpPr>
            <a:spLocks noGrp="1"/>
          </p:cNvSpPr>
          <p:nvPr>
            <p:ph type="dt" idx="4294967295"/>
          </p:nvPr>
        </p:nvSpPr>
        <p:spPr>
          <a:xfrm>
            <a:off x="929217" y="333375"/>
            <a:ext cx="2499764" cy="273050"/>
          </a:xfrm>
        </p:spPr>
        <p:txBody>
          <a:bodyPr/>
          <a:lstStyle/>
          <a:p>
            <a:pPr>
              <a:spcAft>
                <a:spcPts val="600"/>
              </a:spcAft>
            </a:pPr>
            <a:r>
              <a:rPr lang="en-US"/>
              <a:t>November 2023</a:t>
            </a:r>
            <a:endParaRPr lang="en-GB"/>
          </a:p>
        </p:txBody>
      </p:sp>
      <p:sp>
        <p:nvSpPr>
          <p:cNvPr id="5" name="Slide Number Placeholder 4" hidden="1">
            <a:extLst>
              <a:ext uri="{FF2B5EF4-FFF2-40B4-BE49-F238E27FC236}">
                <a16:creationId xmlns:a16="http://schemas.microsoft.com/office/drawing/2014/main" id="{834C86E4-8125-73FC-2D4E-E44F16BBADDB}"/>
              </a:ext>
            </a:extLst>
          </p:cNvPr>
          <p:cNvSpPr>
            <a:spLocks noGrp="1"/>
          </p:cNvSpPr>
          <p:nvPr>
            <p:ph type="sldNum" idx="12"/>
          </p:nvPr>
        </p:nvSpPr>
        <p:spPr/>
        <p:txBody>
          <a:bodyPr/>
          <a:lstStyle/>
          <a:p>
            <a:pPr>
              <a:spcAft>
                <a:spcPts val="600"/>
              </a:spcAft>
            </a:pPr>
            <a:r>
              <a:rPr lang="en-GB"/>
              <a:t>Slide </a:t>
            </a:r>
            <a:fld id="{06B781AF-4CCF-49B0-A572-DE54FBE5D942}" type="slidenum">
              <a:rPr lang="en-GB" smtClean="0"/>
              <a:pPr>
                <a:spcAft>
                  <a:spcPts val="600"/>
                </a:spcAft>
              </a:pPr>
              <a:t>14</a:t>
            </a:fld>
            <a:endParaRPr lang="en-GB"/>
          </a:p>
        </p:txBody>
      </p:sp>
      <p:sp>
        <p:nvSpPr>
          <p:cNvPr id="7" name="Rectangle 2">
            <a:extLst>
              <a:ext uri="{FF2B5EF4-FFF2-40B4-BE49-F238E27FC236}">
                <a16:creationId xmlns:a16="http://schemas.microsoft.com/office/drawing/2014/main" id="{2D3A70BC-269D-D30E-68BD-3A7DC8DC72CE}"/>
              </a:ext>
            </a:extLst>
          </p:cNvPr>
          <p:cNvSpPr>
            <a:spLocks noGrp="1" noChangeArrowheads="1"/>
          </p:cNvSpPr>
          <p:nvPr>
            <p:ph idx="1"/>
          </p:nvPr>
        </p:nvSpPr>
        <p:spPr>
          <a:xfrm>
            <a:off x="400051" y="1751014"/>
            <a:ext cx="4705350" cy="457041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Roaming prep time – indicates time after which target AP MLDs may not maintain context. Can be set to large value.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Dual DL – for a period after response is received confirming context transfer, STA has DL active with both serving and target AP MLDs. DL buffered MPDUs can be delivered/fetched from the source AP MLD.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Optionally some (selective) data transfer can happen if supported by AP MLDs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Link Reconfiguration Notify frame and Link Reconfiguration Request/Response frames can be leveraged/extended for seamless roaming procedure.</a:t>
            </a:r>
          </a:p>
          <a:p>
            <a:pPr marL="0" lvl="1" indent="0">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cs typeface="+mn-cs"/>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pic>
        <p:nvPicPr>
          <p:cNvPr id="1027" name="Picture 3">
            <a:extLst>
              <a:ext uri="{FF2B5EF4-FFF2-40B4-BE49-F238E27FC236}">
                <a16:creationId xmlns:a16="http://schemas.microsoft.com/office/drawing/2014/main" id="{BC44CDCB-CDFD-1A75-1617-3206F12BA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637316"/>
            <a:ext cx="6208184" cy="588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4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a:extLst>
              <a:ext uri="{FF2B5EF4-FFF2-40B4-BE49-F238E27FC236}">
                <a16:creationId xmlns:a16="http://schemas.microsoft.com/office/drawing/2014/main" id="{B0A63A83-AC5C-C568-24F7-27248A982773}"/>
              </a:ext>
            </a:extLst>
          </p:cNvPr>
          <p:cNvSpPr>
            <a:spLocks noGrp="1"/>
          </p:cNvSpPr>
          <p:nvPr>
            <p:ph type="title"/>
          </p:nvPr>
        </p:nvSpPr>
        <p:spPr>
          <a:xfrm>
            <a:off x="304801" y="685801"/>
            <a:ext cx="5334000" cy="1065213"/>
          </a:xfrm>
        </p:spPr>
        <p:txBody>
          <a:bodyPr/>
          <a:lstStyle/>
          <a:p>
            <a:r>
              <a:rPr lang="en-GB" dirty="0"/>
              <a:t>Seamless Roaming E2E Call Flow (w/o prep phase) </a:t>
            </a:r>
            <a:endParaRPr lang="en-US" dirty="0"/>
          </a:p>
        </p:txBody>
      </p:sp>
      <p:sp>
        <p:nvSpPr>
          <p:cNvPr id="5" name="Slide Number Placeholder 4">
            <a:extLst>
              <a:ext uri="{FF2B5EF4-FFF2-40B4-BE49-F238E27FC236}">
                <a16:creationId xmlns:a16="http://schemas.microsoft.com/office/drawing/2014/main" id="{0BE4D6C9-17A1-24BE-5B9A-450647CF9833}"/>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15</a:t>
            </a:fld>
            <a:endParaRPr lang="en-GB"/>
          </a:p>
        </p:txBody>
      </p:sp>
      <p:sp>
        <p:nvSpPr>
          <p:cNvPr id="4" name="Footer Placeholder 3">
            <a:extLst>
              <a:ext uri="{FF2B5EF4-FFF2-40B4-BE49-F238E27FC236}">
                <a16:creationId xmlns:a16="http://schemas.microsoft.com/office/drawing/2014/main" id="{16D209D9-7943-EA72-F391-C5C8B9C7AF7F}"/>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Binita Gupta et al (Cisco Systems)</a:t>
            </a:r>
          </a:p>
        </p:txBody>
      </p:sp>
      <p:sp>
        <p:nvSpPr>
          <p:cNvPr id="3" name="Date Placeholder 2">
            <a:extLst>
              <a:ext uri="{FF2B5EF4-FFF2-40B4-BE49-F238E27FC236}">
                <a16:creationId xmlns:a16="http://schemas.microsoft.com/office/drawing/2014/main" id="{CAA6251D-381D-0B94-2FCD-3CCF105ECA11}"/>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en-US"/>
              <a:t>February 2024</a:t>
            </a:r>
            <a:endParaRPr lang="en-GB"/>
          </a:p>
        </p:txBody>
      </p:sp>
      <p:sp>
        <p:nvSpPr>
          <p:cNvPr id="6" name="Rectangle 2">
            <a:extLst>
              <a:ext uri="{FF2B5EF4-FFF2-40B4-BE49-F238E27FC236}">
                <a16:creationId xmlns:a16="http://schemas.microsoft.com/office/drawing/2014/main" id="{A2CC2724-5BD8-B34A-3EC6-90A9A9FE4290}"/>
              </a:ext>
            </a:extLst>
          </p:cNvPr>
          <p:cNvSpPr>
            <a:spLocks noGrp="1" noChangeArrowheads="1"/>
          </p:cNvSpPr>
          <p:nvPr>
            <p:ph idx="1"/>
          </p:nvPr>
        </p:nvSpPr>
        <p:spPr>
          <a:xfrm>
            <a:off x="457201" y="1967345"/>
            <a:ext cx="4191000" cy="4341809"/>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In this case the roaming execution time is much longer, which in turn means </a:t>
            </a:r>
            <a:r>
              <a:rPr lang="en-GB" sz="1800" b="0" dirty="0">
                <a:sym typeface="Wingdings" pitchFamily="2" charset="2"/>
              </a:rPr>
              <a:t>UL transmission is paused for longer. This may lead to degraded roaming experience, compared to when roaming preparation was done.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sym typeface="Wingdings" pitchFamily="2" charset="2"/>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pic>
        <p:nvPicPr>
          <p:cNvPr id="2050" name="Picture 2">
            <a:extLst>
              <a:ext uri="{FF2B5EF4-FFF2-40B4-BE49-F238E27FC236}">
                <a16:creationId xmlns:a16="http://schemas.microsoft.com/office/drawing/2014/main" id="{55548F69-630B-F635-EA25-11E2C919C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955" y="1239542"/>
            <a:ext cx="6807559" cy="520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5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EFDD-57BD-3675-7371-0C604B17932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B1305E-5488-E895-4413-A45B07DD009B}"/>
              </a:ext>
            </a:extLst>
          </p:cNvPr>
          <p:cNvSpPr>
            <a:spLocks noGrp="1"/>
          </p:cNvSpPr>
          <p:nvPr>
            <p:ph idx="1"/>
          </p:nvPr>
        </p:nvSpPr>
        <p:spPr>
          <a:xfrm>
            <a:off x="914401" y="1751014"/>
            <a:ext cx="10361084" cy="4113213"/>
          </a:xfrm>
        </p:spPr>
        <p:txBody>
          <a:bodyPr/>
          <a:lstStyle/>
          <a:p>
            <a:pPr>
              <a:buFont typeface="Arial" panose="020B0604020202020204" pitchFamily="34" charset="0"/>
              <a:buChar char="•"/>
            </a:pPr>
            <a:r>
              <a:rPr lang="en-US" sz="2000" dirty="0"/>
              <a:t>In this presentation we covered further details on seamless roaming within a seamless mobility domain (SMD), in following areas: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Association to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FT and Seamless Mobility Domains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Single secure association with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SMD entity and its functions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Discovery of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Two phase roaming approach </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Roaming reparation phase and roaming execution phase</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Seamless roaming e2e call flows</a:t>
            </a:r>
          </a:p>
          <a:p>
            <a:pPr marL="400050">
              <a:buFont typeface="Arial" panose="020B0604020202020204" pitchFamily="34" charset="0"/>
              <a:buChar char="•"/>
            </a:pPr>
            <a:r>
              <a:rPr lang="en-GB" sz="2000" dirty="0"/>
              <a:t>Existing ML Reconfiguration </a:t>
            </a:r>
            <a:r>
              <a:rPr lang="en-GB" sz="2000" dirty="0" err="1"/>
              <a:t>signaling</a:t>
            </a:r>
            <a:r>
              <a:rPr lang="en-GB" sz="2000" dirty="0"/>
              <a:t> can be leveraged/extended for the  seamless roaming procedure </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3D27F02-7643-AD4E-DBB7-1A1002FBE90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0AF92CD4-5046-D192-BF32-83C890954B86}"/>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9DCF532F-EC4C-687F-25CB-175ABBF74CC9}"/>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256488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1B59-B685-9502-4106-F8586EFB424C}"/>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682CEAD6-F7CE-6FA1-7183-BB90DF397025}"/>
              </a:ext>
            </a:extLst>
          </p:cNvPr>
          <p:cNvSpPr>
            <a:spLocks noGrp="1"/>
          </p:cNvSpPr>
          <p:nvPr>
            <p:ph idx="1"/>
          </p:nvPr>
        </p:nvSpPr>
        <p:spPr>
          <a:xfrm>
            <a:off x="929216" y="1832183"/>
            <a:ext cx="10272183" cy="4113213"/>
          </a:xfrm>
        </p:spPr>
        <p:txBody>
          <a:bodyPr/>
          <a:lstStyle/>
          <a:p>
            <a:r>
              <a:rPr lang="en-US" dirty="0"/>
              <a:t>Do you agree to define a mechanism in 11bn that enables a non-AP MLD to establish a single association with a logical entity covering a set of AP MLDs that are part of the same mobility domain, and the non-AP MLD remains associated and in state 4 with the logical entity as it roams from one AP MLD to another AP MLD within the set of AP MLDs?</a:t>
            </a:r>
          </a:p>
          <a:p>
            <a:pPr lvl="1">
              <a:buFont typeface="Arial" panose="020B0604020202020204" pitchFamily="34" charset="0"/>
              <a:buChar char="•"/>
            </a:pPr>
            <a:r>
              <a:rPr lang="en-US" dirty="0"/>
              <a:t>The DS mapping is updated from the serving AP MLD to the target AP MLD during roam</a:t>
            </a:r>
          </a:p>
          <a:p>
            <a:pPr lvl="1">
              <a:buFont typeface="Arial" panose="020B0604020202020204" pitchFamily="34" charset="0"/>
              <a:buChar char="•"/>
            </a:pPr>
            <a:r>
              <a:rPr lang="en-US" dirty="0"/>
              <a:t>Note: Exact name of the logical entity is TBD</a:t>
            </a:r>
          </a:p>
          <a:p>
            <a:endParaRPr lang="en-US" sz="1800" dirty="0"/>
          </a:p>
        </p:txBody>
      </p:sp>
      <p:sp>
        <p:nvSpPr>
          <p:cNvPr id="4" name="Slide Number Placeholder 3">
            <a:extLst>
              <a:ext uri="{FF2B5EF4-FFF2-40B4-BE49-F238E27FC236}">
                <a16:creationId xmlns:a16="http://schemas.microsoft.com/office/drawing/2014/main" id="{6673DC17-EA6C-EAD9-9C84-CA561A64F8B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91406EA4-1789-D963-6292-234C189C521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B602A33-4AC6-F0C7-A9EB-4311ADAF156A}"/>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8009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2126-947A-C4AC-36C0-3CA9A47DF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46B1C8A-21BA-F012-FA1A-6F5565C2893E}"/>
              </a:ext>
            </a:extLst>
          </p:cNvPr>
          <p:cNvSpPr>
            <a:spLocks noGrp="1"/>
          </p:cNvSpPr>
          <p:nvPr>
            <p:ph idx="1"/>
          </p:nvPr>
        </p:nvSpPr>
        <p:spPr>
          <a:xfrm>
            <a:off x="914401" y="1762737"/>
            <a:ext cx="10361084" cy="4113213"/>
          </a:xfrm>
        </p:spPr>
        <p:txBody>
          <a:bodyPr/>
          <a:lstStyle/>
          <a:p>
            <a:pPr marL="0" indent="0">
              <a:buNone/>
            </a:pPr>
            <a:r>
              <a:rPr lang="en-US" altLang="zh-CN" sz="1800" dirty="0"/>
              <a:t>[1] 11-23-2157 “Seamless roaming within a mobility domain”</a:t>
            </a:r>
          </a:p>
          <a:p>
            <a:r>
              <a:rPr lang="en-GB" sz="1800" dirty="0"/>
              <a:t>[2] 11-22/1910 “Seamless Roaming for UHR”</a:t>
            </a:r>
          </a:p>
          <a:p>
            <a:r>
              <a:rPr lang="en-GB" sz="1800" dirty="0"/>
              <a:t>[3] 11-23/0170 “Smooth Roaming”</a:t>
            </a:r>
          </a:p>
          <a:p>
            <a:r>
              <a:rPr lang="en-GB" sz="1800" dirty="0"/>
              <a:t>[4] 11-23/1131 “Thoughts on seamless roaming”</a:t>
            </a:r>
          </a:p>
          <a:p>
            <a:r>
              <a:rPr lang="en-US" altLang="zh-CN" sz="1800" dirty="0"/>
              <a:t>[5] 11-23-1416 “Seamless roaming follow up”</a:t>
            </a:r>
          </a:p>
          <a:p>
            <a:r>
              <a:rPr lang="en-US" altLang="zh-CN" sz="1800" dirty="0"/>
              <a:t>[6] 11-23-1996 “</a:t>
            </a:r>
            <a:r>
              <a:rPr lang="en-US" sz="1800" dirty="0"/>
              <a:t>Improve roaming between MLDs”</a:t>
            </a:r>
            <a:endParaRPr lang="en-US" altLang="zh-CN" sz="1800" dirty="0"/>
          </a:p>
          <a:p>
            <a:r>
              <a:rPr lang="en-US" altLang="zh-CN" sz="1800" dirty="0"/>
              <a:t>[7] 11-23-0632 “smooth-roaming-follow-up”</a:t>
            </a:r>
          </a:p>
          <a:p>
            <a:endParaRPr lang="en-GB" sz="1800" dirty="0"/>
          </a:p>
        </p:txBody>
      </p:sp>
      <p:sp>
        <p:nvSpPr>
          <p:cNvPr id="4" name="Slide Number Placeholder 3">
            <a:extLst>
              <a:ext uri="{FF2B5EF4-FFF2-40B4-BE49-F238E27FC236}">
                <a16:creationId xmlns:a16="http://schemas.microsoft.com/office/drawing/2014/main" id="{492E24C0-5FE0-D571-1F09-34B1F31CE7E2}"/>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D26778AA-AD69-6E0F-11A9-F25DF7F7A299}"/>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A5AF6D8B-8178-EF72-830B-64268461DB34}"/>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68597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 </a:t>
            </a:r>
          </a:p>
        </p:txBody>
      </p:sp>
      <p:sp>
        <p:nvSpPr>
          <p:cNvPr id="4098" name="Rectangle 2"/>
          <p:cNvSpPr>
            <a:spLocks noGrp="1" noChangeArrowheads="1"/>
          </p:cNvSpPr>
          <p:nvPr>
            <p:ph idx="1"/>
          </p:nvPr>
        </p:nvSpPr>
        <p:spPr>
          <a:xfrm>
            <a:off x="914401" y="1600200"/>
            <a:ext cx="10667999" cy="47244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UHR </a:t>
            </a:r>
            <a:r>
              <a:rPr lang="en-US" dirty="0"/>
              <a:t>is aiming to provide improved support for roaming. Several UHR presentations have cover</a:t>
            </a:r>
            <a:r>
              <a:rPr lang="en-GB" dirty="0"/>
              <a:t>ed seamless and improved roaming [1-7]. In [1] we presented a proposal for seamless roaming within a mobility domain.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 this presentation, we expand on [1] and share further details 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Association to an SMD (Seamless Mobility Domain)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FT and Seamless Mobility Domains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Single secure association with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SMD entity and its functions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Discovery of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Two phase roaming approach </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Roaming reparation phase and roaming execution phase</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Seamless roaming e2e call flows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Association to an SMD (1)</a:t>
            </a:r>
          </a:p>
        </p:txBody>
      </p:sp>
      <p:sp>
        <p:nvSpPr>
          <p:cNvPr id="4098" name="Rectangle 2"/>
          <p:cNvSpPr>
            <a:spLocks noGrp="1" noChangeArrowheads="1"/>
          </p:cNvSpPr>
          <p:nvPr>
            <p:ph idx="1"/>
          </p:nvPr>
        </p:nvSpPr>
        <p:spPr>
          <a:xfrm>
            <a:off x="887820" y="1779554"/>
            <a:ext cx="5029200" cy="3538533"/>
          </a:xfrm>
          <a:ln/>
        </p:spPr>
        <p:txBody>
          <a:bodyPr/>
          <a:lstStyle/>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In [1] we proposed an architecture where a non-AP MLD establishes an association with an SMD (Seamless Mobility Domain) through an AP MLD.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conceptually defines a mobility domain – </a:t>
            </a:r>
            <a:r>
              <a:rPr lang="en-GB" sz="1800" dirty="0"/>
              <a:t>SMD defines a set of AP MLDs within the same ESS that coordinate with each other to support seamless roaming between themselves, and that are identified by an SMD MAC Address.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An ESS can have one or more SMDs configured covering its AP MLDs.</a:t>
            </a:r>
            <a:endParaRPr lang="en-GB" sz="20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3" name="Picture 2">
            <a:extLst>
              <a:ext uri="{FF2B5EF4-FFF2-40B4-BE49-F238E27FC236}">
                <a16:creationId xmlns:a16="http://schemas.microsoft.com/office/drawing/2014/main" id="{E923A12B-E11A-0229-14B0-933A1F428616}"/>
              </a:ext>
            </a:extLst>
          </p:cNvPr>
          <p:cNvPicPr>
            <a:picLocks noChangeAspect="1"/>
          </p:cNvPicPr>
          <p:nvPr/>
        </p:nvPicPr>
        <p:blipFill>
          <a:blip r:embed="rId3"/>
          <a:stretch>
            <a:fillRect/>
          </a:stretch>
        </p:blipFill>
        <p:spPr>
          <a:xfrm>
            <a:off x="6196917" y="2025497"/>
            <a:ext cx="5823753" cy="2927504"/>
          </a:xfrm>
          <a:prstGeom prst="rect">
            <a:avLst/>
          </a:prstGeom>
        </p:spPr>
      </p:pic>
      <p:pic>
        <p:nvPicPr>
          <p:cNvPr id="7" name="Picture 6">
            <a:extLst>
              <a:ext uri="{FF2B5EF4-FFF2-40B4-BE49-F238E27FC236}">
                <a16:creationId xmlns:a16="http://schemas.microsoft.com/office/drawing/2014/main" id="{1FD2FA86-A784-59CB-83C3-9ACB080849CC}"/>
              </a:ext>
            </a:extLst>
          </p:cNvPr>
          <p:cNvPicPr>
            <a:picLocks noChangeAspect="1"/>
          </p:cNvPicPr>
          <p:nvPr/>
        </p:nvPicPr>
        <p:blipFill>
          <a:blip r:embed="rId4"/>
          <a:stretch>
            <a:fillRect/>
          </a:stretch>
        </p:blipFill>
        <p:spPr>
          <a:xfrm>
            <a:off x="2008458" y="5410200"/>
            <a:ext cx="9267634" cy="943750"/>
          </a:xfrm>
          <a:prstGeom prst="rect">
            <a:avLst/>
          </a:prstGeom>
        </p:spPr>
      </p:pic>
    </p:spTree>
    <p:extLst>
      <p:ext uri="{BB962C8B-B14F-4D97-AF65-F5344CB8AC3E}">
        <p14:creationId xmlns:p14="http://schemas.microsoft.com/office/powerpoint/2010/main" val="4103830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01699" y="606425"/>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Association to an SMD (2)</a:t>
            </a:r>
          </a:p>
        </p:txBody>
      </p:sp>
      <p:sp>
        <p:nvSpPr>
          <p:cNvPr id="4098" name="Rectangle 2"/>
          <p:cNvSpPr>
            <a:spLocks noGrp="1" noChangeArrowheads="1"/>
          </p:cNvSpPr>
          <p:nvPr>
            <p:ph idx="1"/>
          </p:nvPr>
        </p:nvSpPr>
        <p:spPr>
          <a:xfrm>
            <a:off x="735542" y="1565581"/>
            <a:ext cx="10820400" cy="502761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Initial association to an SMD establishes security context (PMKSA, PTKSA) which apply across all AP MLDs of the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Similar to FT initial mobility domain association where the security context (PMK R0, PMK R1) is established across all APs/AP MLDs of an FT Mobility domain.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To associate with an SMD, the non-AP MLD includes an SMD element in the Association Request. This signals that the non-AP MLD is associating with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When roaming to another AP MLD within same SMD, the non-AP MLD includes SMD element in the roaming add link request. This signals non-AP MLD is moving links within its current SMD.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The act of association to an SMD through an AP MLD 1 provides (non-AP MLD to AP MLD 1) mapping to the DS. When the non-AP MLD roams to another AP MLD 2 (using roaming add link) within the same SMD, that provides (non-AP MLD to AP MLD 2) mapping to the 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Successful completion of roaming add link operation with a target AP MLD opens the 802.1X port (on the target AP MLD) for that non-AP MLD to access the DS.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2233851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5631-3571-5E57-AC29-24E913C97B24}"/>
              </a:ext>
            </a:extLst>
          </p:cNvPr>
          <p:cNvSpPr>
            <a:spLocks noGrp="1"/>
          </p:cNvSpPr>
          <p:nvPr>
            <p:ph type="title"/>
          </p:nvPr>
        </p:nvSpPr>
        <p:spPr/>
        <p:txBody>
          <a:bodyPr/>
          <a:lstStyle/>
          <a:p>
            <a:r>
              <a:rPr lang="en-US" dirty="0"/>
              <a:t>FT and Seamless Mobility Domains</a:t>
            </a:r>
          </a:p>
        </p:txBody>
      </p:sp>
      <p:sp>
        <p:nvSpPr>
          <p:cNvPr id="3" name="Date Placeholder 2">
            <a:extLst>
              <a:ext uri="{FF2B5EF4-FFF2-40B4-BE49-F238E27FC236}">
                <a16:creationId xmlns:a16="http://schemas.microsoft.com/office/drawing/2014/main" id="{C5700C18-6C30-EB6C-29E8-D5DDE568F81D}"/>
              </a:ext>
            </a:extLst>
          </p:cNvPr>
          <p:cNvSpPr>
            <a:spLocks noGrp="1"/>
          </p:cNvSpPr>
          <p:nvPr>
            <p:ph type="dt" idx="10"/>
          </p:nvPr>
        </p:nvSpPr>
        <p:spPr/>
        <p:txBody>
          <a:bodyPr/>
          <a:lstStyle/>
          <a:p>
            <a:r>
              <a:rPr lang="en-US"/>
              <a:t>February 2024</a:t>
            </a:r>
            <a:endParaRPr lang="en-GB"/>
          </a:p>
        </p:txBody>
      </p:sp>
      <p:sp>
        <p:nvSpPr>
          <p:cNvPr id="4" name="Footer Placeholder 3">
            <a:extLst>
              <a:ext uri="{FF2B5EF4-FFF2-40B4-BE49-F238E27FC236}">
                <a16:creationId xmlns:a16="http://schemas.microsoft.com/office/drawing/2014/main" id="{9537445C-F239-B327-EEAF-BC0B2BE096DA}"/>
              </a:ext>
            </a:extLst>
          </p:cNvPr>
          <p:cNvSpPr>
            <a:spLocks noGrp="1"/>
          </p:cNvSpPr>
          <p:nvPr>
            <p:ph type="ftr" idx="11"/>
          </p:nvPr>
        </p:nvSpPr>
        <p:spPr/>
        <p:txBody>
          <a:bodyPr/>
          <a:lstStyle/>
          <a:p>
            <a:r>
              <a:rPr lang="en-GB"/>
              <a:t>Binita Gupta et al (Cisco Systems)</a:t>
            </a:r>
          </a:p>
        </p:txBody>
      </p:sp>
      <p:sp>
        <p:nvSpPr>
          <p:cNvPr id="5" name="Slide Number Placeholder 4">
            <a:extLst>
              <a:ext uri="{FF2B5EF4-FFF2-40B4-BE49-F238E27FC236}">
                <a16:creationId xmlns:a16="http://schemas.microsoft.com/office/drawing/2014/main" id="{D77F0469-EB98-181B-B410-294C5075E415}"/>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sp>
        <p:nvSpPr>
          <p:cNvPr id="8" name="TextBox 7">
            <a:extLst>
              <a:ext uri="{FF2B5EF4-FFF2-40B4-BE49-F238E27FC236}">
                <a16:creationId xmlns:a16="http://schemas.microsoft.com/office/drawing/2014/main" id="{F74D0BD9-BECA-81FA-FCE4-F1E1A189C62A}"/>
              </a:ext>
            </a:extLst>
          </p:cNvPr>
          <p:cNvSpPr txBox="1"/>
          <p:nvPr/>
        </p:nvSpPr>
        <p:spPr>
          <a:xfrm>
            <a:off x="704065" y="1617847"/>
            <a:ext cx="10587985" cy="1969770"/>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chemeClr val="tx1"/>
                </a:solidFill>
              </a:rPr>
              <a:t>An ESS can be configured with multiple SMDs. All AP MLDs of an ESS in large deployments may not provide seamless roaming (e.g. ESS covering multiple buildings, each building is an SMD)</a:t>
            </a:r>
          </a:p>
          <a:p>
            <a:pPr marL="285750" indent="-285750">
              <a:buFont typeface="Arial" panose="020B0604020202020204" pitchFamily="34" charset="0"/>
              <a:buChar char="•"/>
            </a:pPr>
            <a:r>
              <a:rPr lang="en-US" sz="1800" kern="0" dirty="0">
                <a:solidFill>
                  <a:schemeClr val="tx1"/>
                </a:solidFill>
              </a:rPr>
              <a:t>FT should be used for roaming across SMDs of an ESS. </a:t>
            </a:r>
          </a:p>
          <a:p>
            <a:pPr marL="285750" indent="-285750">
              <a:buFont typeface="Arial" panose="020B0604020202020204" pitchFamily="34" charset="0"/>
              <a:buChar char="•"/>
            </a:pPr>
            <a:r>
              <a:rPr lang="en-US" sz="1800" b="0" kern="0" dirty="0">
                <a:solidFill>
                  <a:schemeClr val="tx1"/>
                </a:solidFill>
              </a:rPr>
              <a:t>An ESS can be configured to have one or more FT Mobility Domains (FT MD). Each FT MD can be configured to have one or more SMDs. </a:t>
            </a:r>
          </a:p>
          <a:p>
            <a:pPr marL="1028700" lvl="1">
              <a:buFont typeface="Arial" panose="020B0604020202020204" pitchFamily="34" charset="0"/>
              <a:buChar char="•"/>
            </a:pPr>
            <a:r>
              <a:rPr lang="en-US" sz="1600" b="0" kern="0" dirty="0">
                <a:solidFill>
                  <a:schemeClr val="tx1"/>
                </a:solidFill>
              </a:rPr>
              <a:t>Note: FT MD and SMD can have 1:1 mapping, and in that case FT roaming is not used by UHR STAs.</a:t>
            </a:r>
          </a:p>
          <a:p>
            <a:pPr marL="1028700" lvl="1">
              <a:buFont typeface="Arial" panose="020B0604020202020204" pitchFamily="34" charset="0"/>
              <a:buChar char="•"/>
            </a:pPr>
            <a:r>
              <a:rPr lang="en-US" sz="1600" kern="0" dirty="0">
                <a:solidFill>
                  <a:schemeClr val="tx1"/>
                </a:solidFill>
              </a:rPr>
              <a:t>Note: All AP MLDs of an SMD are in the same FT MD if FT is enabled.</a:t>
            </a:r>
            <a:endParaRPr lang="en-US" sz="1600" b="0" kern="0" dirty="0">
              <a:solidFill>
                <a:schemeClr val="tx1"/>
              </a:solidFill>
            </a:endParaRPr>
          </a:p>
        </p:txBody>
      </p:sp>
      <p:pic>
        <p:nvPicPr>
          <p:cNvPr id="7" name="Picture 6">
            <a:extLst>
              <a:ext uri="{FF2B5EF4-FFF2-40B4-BE49-F238E27FC236}">
                <a16:creationId xmlns:a16="http://schemas.microsoft.com/office/drawing/2014/main" id="{98178933-1D39-8CD5-4BEC-119CA10A89B1}"/>
              </a:ext>
            </a:extLst>
          </p:cNvPr>
          <p:cNvPicPr>
            <a:picLocks noChangeAspect="1"/>
          </p:cNvPicPr>
          <p:nvPr/>
        </p:nvPicPr>
        <p:blipFill>
          <a:blip r:embed="rId3"/>
          <a:stretch>
            <a:fillRect/>
          </a:stretch>
        </p:blipFill>
        <p:spPr>
          <a:xfrm>
            <a:off x="2179099" y="3700671"/>
            <a:ext cx="8030027" cy="2700129"/>
          </a:xfrm>
          <a:prstGeom prst="rect">
            <a:avLst/>
          </a:prstGeom>
        </p:spPr>
      </p:pic>
    </p:spTree>
    <p:extLst>
      <p:ext uri="{BB962C8B-B14F-4D97-AF65-F5344CB8AC3E}">
        <p14:creationId xmlns:p14="http://schemas.microsoft.com/office/powerpoint/2010/main" val="320730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5458" y="657784"/>
            <a:ext cx="10361084" cy="7651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Single Secure Association with an SMD (1)</a:t>
            </a:r>
          </a:p>
        </p:txBody>
      </p:sp>
      <p:sp>
        <p:nvSpPr>
          <p:cNvPr id="4098" name="Rectangle 2"/>
          <p:cNvSpPr>
            <a:spLocks noGrp="1" noChangeArrowheads="1"/>
          </p:cNvSpPr>
          <p:nvPr>
            <p:ph idx="1"/>
          </p:nvPr>
        </p:nvSpPr>
        <p:spPr>
          <a:xfrm>
            <a:off x="910976" y="1340653"/>
            <a:ext cx="10820400" cy="5134761"/>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For seamless roaming, it is important that the non-AP MLD maintains its association and security context as it roams – to avoid reauthentication, reassociation and rekeying delays.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Side Note: in 802.11REVme, roaming term is used in context of ‘roaming consortium’. To avoid overloading roaming term, we could use ‘Seamless BSS Transition’ (ST), along the same line as Fast BSS Transition (FT).</a:t>
            </a:r>
            <a:endParaRPr lang="en-GB" sz="16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defines a single security domain where all AP MLDs are trusted (and in same ESS). A non-AP MLD establishes a single secure association with this trusted security domain.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Since all AP MLDs in an SMD are trusted, we propose that same pairwise keys (PMK and PTK) are used across these AP MLDs (shared over secure channels).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Note: enterprise deployments today support OKC (Opportunistic Key Caching) and standard defined PMKSA caching which enables same PMK to be used across multiple APs.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Sharing same PTK avoids delay associated with PTK regeneration and maintaining multiple keys at the STA during roaming. </a:t>
            </a:r>
            <a:r>
              <a:rPr lang="en-GB" sz="1600" dirty="0"/>
              <a:t>PTK can be shared only with candidate target AP MLDs (not all AP MLDs of the SMD), to limit sharing</a:t>
            </a:r>
            <a:endParaRPr lang="en-GB" sz="16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PMK and PTK pairwise keys are established between an (SMD, non-AP MLD) pair at the time of initial association with the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PTK generation gets tied to the SMD, by setting Authenticator Address (AA) to SMD MAC Address</a:t>
            </a:r>
            <a:r>
              <a:rPr lang="en-GB" sz="1800" b="0" dirty="0"/>
              <a: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AAD remain tied to the MLD MAC address - since encryption is done at the MLD level</a:t>
            </a:r>
            <a:endParaRPr lang="en-GB"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3247217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87744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Single Secure Association with an SMD (2)</a:t>
            </a:r>
          </a:p>
        </p:txBody>
      </p:sp>
      <p:sp>
        <p:nvSpPr>
          <p:cNvPr id="4098" name="Rectangle 2"/>
          <p:cNvSpPr>
            <a:spLocks noGrp="1" noChangeArrowheads="1"/>
          </p:cNvSpPr>
          <p:nvPr>
            <p:ph idx="1"/>
          </p:nvPr>
        </p:nvSpPr>
        <p:spPr>
          <a:xfrm>
            <a:off x="802216" y="1695009"/>
            <a:ext cx="10812841" cy="4705791"/>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Sharing of pairwise keys (PMT, PTK) between AP MLDs must be done over a secure channel. Exchange of keys between trusted entities is already supported for FT. The exact protocol for keys transfer is outside the scope (similar approach as used for FT).</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RSNA defines rekeying mechanism by which PTK gets renewed. PTK will get renewed independent of whether it is used at one AP MLD or across multiple AP MLDs of an SMD.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A typical setting of PTK rekeying interval could be 3600 sec. In the proposal, the PTK will be used for the same X time (say 60 mins) whether on one AP MLD or across more than one AP MLD when client roams.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Roaming can be used as a trigger for PTK rekeying, after any buffered DL PPDUs have been delivered/fetched. This reduces the time duration for which same PTK key is used on another AP MLD.</a:t>
            </a:r>
          </a:p>
          <a:p>
            <a:pPr marL="5715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200" dirty="0"/>
              <a:t>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3304FBA6-6D2F-8D2F-1964-BA2DFB593FB8}"/>
              </a:ext>
            </a:extLst>
          </p:cNvPr>
          <p:cNvPicPr>
            <a:picLocks noChangeAspect="1"/>
          </p:cNvPicPr>
          <p:nvPr/>
        </p:nvPicPr>
        <p:blipFill>
          <a:blip r:embed="rId3"/>
          <a:stretch>
            <a:fillRect/>
          </a:stretch>
        </p:blipFill>
        <p:spPr>
          <a:xfrm>
            <a:off x="2208407" y="2590800"/>
            <a:ext cx="7315200" cy="1386980"/>
          </a:xfrm>
          <a:prstGeom prst="rect">
            <a:avLst/>
          </a:prstGeom>
        </p:spPr>
      </p:pic>
      <p:pic>
        <p:nvPicPr>
          <p:cNvPr id="3" name="Picture 2">
            <a:extLst>
              <a:ext uri="{FF2B5EF4-FFF2-40B4-BE49-F238E27FC236}">
                <a16:creationId xmlns:a16="http://schemas.microsoft.com/office/drawing/2014/main" id="{1660A062-609E-1834-597C-0578143C2DFE}"/>
              </a:ext>
            </a:extLst>
          </p:cNvPr>
          <p:cNvPicPr>
            <a:picLocks noChangeAspect="1"/>
          </p:cNvPicPr>
          <p:nvPr/>
        </p:nvPicPr>
        <p:blipFill>
          <a:blip r:embed="rId4"/>
          <a:stretch>
            <a:fillRect/>
          </a:stretch>
        </p:blipFill>
        <p:spPr>
          <a:xfrm>
            <a:off x="2235301" y="5709346"/>
            <a:ext cx="7772400" cy="766068"/>
          </a:xfrm>
          <a:prstGeom prst="rect">
            <a:avLst/>
          </a:prstGeom>
        </p:spPr>
      </p:pic>
    </p:spTree>
    <p:extLst>
      <p:ext uri="{BB962C8B-B14F-4D97-AF65-F5344CB8AC3E}">
        <p14:creationId xmlns:p14="http://schemas.microsoft.com/office/powerpoint/2010/main" val="1576784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SMD Entity and its Functions (1)</a:t>
            </a:r>
          </a:p>
        </p:txBody>
      </p:sp>
      <p:sp>
        <p:nvSpPr>
          <p:cNvPr id="4098" name="Rectangle 2"/>
          <p:cNvSpPr>
            <a:spLocks noGrp="1" noChangeArrowheads="1"/>
          </p:cNvSpPr>
          <p:nvPr>
            <p:ph idx="1"/>
          </p:nvPr>
        </p:nvSpPr>
        <p:spPr>
          <a:xfrm>
            <a:off x="381001" y="1751014"/>
            <a:ext cx="5598874" cy="451780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Entity is a logical entity which provides functions of initial association to SMD, add/delete links with the SMD, management of SMD security context (PMKSA, PTKSA), SMD roaming related context transfer and any other SMD related functions.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These SMD functions reside in the MLD Upper MAC and distributed across AP MLDs of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related context for a non-AP MLD moves from the serving AP MLD to the target AP MLD when that non-AP MLD roams.</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6C008C01-C9B8-728F-DA37-35BAE8952D14}"/>
              </a:ext>
            </a:extLst>
          </p:cNvPr>
          <p:cNvPicPr>
            <a:picLocks noChangeAspect="1"/>
          </p:cNvPicPr>
          <p:nvPr/>
        </p:nvPicPr>
        <p:blipFill>
          <a:blip r:embed="rId3"/>
          <a:stretch>
            <a:fillRect/>
          </a:stretch>
        </p:blipFill>
        <p:spPr>
          <a:xfrm>
            <a:off x="190463" y="3886200"/>
            <a:ext cx="6995426" cy="839786"/>
          </a:xfrm>
          <a:prstGeom prst="rect">
            <a:avLst/>
          </a:prstGeom>
        </p:spPr>
      </p:pic>
      <p:pic>
        <p:nvPicPr>
          <p:cNvPr id="7" name="Picture 6">
            <a:extLst>
              <a:ext uri="{FF2B5EF4-FFF2-40B4-BE49-F238E27FC236}">
                <a16:creationId xmlns:a16="http://schemas.microsoft.com/office/drawing/2014/main" id="{7AE51B4D-249A-B1CD-2850-7CE0D79C1A45}"/>
              </a:ext>
            </a:extLst>
          </p:cNvPr>
          <p:cNvPicPr>
            <a:picLocks noChangeAspect="1"/>
          </p:cNvPicPr>
          <p:nvPr/>
        </p:nvPicPr>
        <p:blipFill>
          <a:blip r:embed="rId4"/>
          <a:stretch>
            <a:fillRect/>
          </a:stretch>
        </p:blipFill>
        <p:spPr>
          <a:xfrm>
            <a:off x="6096000" y="1963139"/>
            <a:ext cx="5915398" cy="3384876"/>
          </a:xfrm>
          <a:prstGeom prst="rect">
            <a:avLst/>
          </a:prstGeom>
        </p:spPr>
      </p:pic>
    </p:spTree>
    <p:extLst>
      <p:ext uri="{BB962C8B-B14F-4D97-AF65-F5344CB8AC3E}">
        <p14:creationId xmlns:p14="http://schemas.microsoft.com/office/powerpoint/2010/main" val="4092607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381000" y="638823"/>
            <a:ext cx="6705599" cy="75156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SMD Entity and its Functions (2)</a:t>
            </a:r>
          </a:p>
        </p:txBody>
      </p:sp>
      <p:sp>
        <p:nvSpPr>
          <p:cNvPr id="4098" name="Rectangle 2"/>
          <p:cNvSpPr>
            <a:spLocks noGrp="1" noChangeArrowheads="1"/>
          </p:cNvSpPr>
          <p:nvPr>
            <p:ph idx="1"/>
          </p:nvPr>
        </p:nvSpPr>
        <p:spPr>
          <a:xfrm>
            <a:off x="699860" y="1408743"/>
            <a:ext cx="7036380" cy="4517804"/>
          </a:xfrm>
          <a:ln/>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a:t>
            </a:r>
            <a:r>
              <a:rPr lang="en-GB" sz="1800" dirty="0"/>
              <a:t>defines</a:t>
            </a:r>
            <a:r>
              <a:rPr lang="en-GB" sz="1800" b="0" dirty="0"/>
              <a:t> a </a:t>
            </a:r>
            <a:r>
              <a:rPr lang="en-GB" sz="1800" b="1" u="sng" dirty="0"/>
              <a:t>seamless mobility domain</a:t>
            </a:r>
            <a:r>
              <a:rPr lang="en-GB" sz="1800" b="0" dirty="0"/>
              <a:t>, and </a:t>
            </a:r>
            <a:r>
              <a:rPr lang="en-GB" sz="1800" b="1" u="sng" dirty="0"/>
              <a:t>not an MLD </a:t>
            </a:r>
            <a:r>
              <a:rPr lang="en-GB" sz="1800" b="0" dirty="0"/>
              <a:t>as per 11be MLD definition.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SMD </a:t>
            </a:r>
            <a:r>
              <a:rPr lang="en-GB" sz="1800" b="1" u="sng" dirty="0"/>
              <a:t>does not </a:t>
            </a:r>
            <a:r>
              <a:rPr lang="en-GB" sz="1800" dirty="0"/>
              <a:t>define another level of MLD which could have 100’s of affiliated AP MLDs (e.g. for enterprise deployment) and operate using one or more of those AP MLDs.</a:t>
            </a: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In a non-roaming state, a non-AP MLD has setup links with only a single AP MLD within the SMD.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a:t>
            </a:r>
            <a:r>
              <a:rPr lang="en-GB" sz="1800" b="1" u="sng" dirty="0"/>
              <a:t>does not present a single MAC SAP </a:t>
            </a:r>
            <a:r>
              <a:rPr lang="en-GB" sz="1800" b="0" dirty="0"/>
              <a:t>(across all AP </a:t>
            </a:r>
            <a:r>
              <a:rPr lang="en-GB" sz="1800" dirty="0">
                <a:cs typeface="+mn-cs"/>
              </a:rPr>
              <a:t>MLDs) to the LLC. SMD MAC Address is not on the DS data path. In DS mapping update, AP MLD MAC address is provided (not SMD MAC Address).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cs typeface="+mn-cs"/>
              </a:rPr>
              <a:t>SMD entity can be involved in transferring of buffered DL data (if supported) to the target AP MLD during roaming.</a:t>
            </a: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9" name="Picture 8">
            <a:extLst>
              <a:ext uri="{FF2B5EF4-FFF2-40B4-BE49-F238E27FC236}">
                <a16:creationId xmlns:a16="http://schemas.microsoft.com/office/drawing/2014/main" id="{67052874-F314-B117-6736-E4458386BA51}"/>
              </a:ext>
            </a:extLst>
          </p:cNvPr>
          <p:cNvPicPr>
            <a:picLocks noChangeAspect="1"/>
          </p:cNvPicPr>
          <p:nvPr/>
        </p:nvPicPr>
        <p:blipFill>
          <a:blip r:embed="rId3"/>
          <a:stretch>
            <a:fillRect/>
          </a:stretch>
        </p:blipFill>
        <p:spPr>
          <a:xfrm>
            <a:off x="929217" y="5486745"/>
            <a:ext cx="6425582" cy="879604"/>
          </a:xfrm>
          <a:prstGeom prst="rect">
            <a:avLst/>
          </a:prstGeom>
        </p:spPr>
      </p:pic>
      <p:pic>
        <p:nvPicPr>
          <p:cNvPr id="22" name="Picture 21">
            <a:extLst>
              <a:ext uri="{FF2B5EF4-FFF2-40B4-BE49-F238E27FC236}">
                <a16:creationId xmlns:a16="http://schemas.microsoft.com/office/drawing/2014/main" id="{C41F6A8B-F774-86E8-CDDA-092D64F5F716}"/>
              </a:ext>
            </a:extLst>
          </p:cNvPr>
          <p:cNvPicPr>
            <a:picLocks noChangeAspect="1"/>
          </p:cNvPicPr>
          <p:nvPr/>
        </p:nvPicPr>
        <p:blipFill>
          <a:blip r:embed="rId4"/>
          <a:stretch>
            <a:fillRect/>
          </a:stretch>
        </p:blipFill>
        <p:spPr>
          <a:xfrm>
            <a:off x="8001000" y="749906"/>
            <a:ext cx="3303134" cy="1848182"/>
          </a:xfrm>
          <a:prstGeom prst="rect">
            <a:avLst/>
          </a:prstGeom>
        </p:spPr>
      </p:pic>
      <p:pic>
        <p:nvPicPr>
          <p:cNvPr id="23" name="Picture 22">
            <a:extLst>
              <a:ext uri="{FF2B5EF4-FFF2-40B4-BE49-F238E27FC236}">
                <a16:creationId xmlns:a16="http://schemas.microsoft.com/office/drawing/2014/main" id="{267428B6-E06B-9745-3124-3FEB83B15181}"/>
              </a:ext>
            </a:extLst>
          </p:cNvPr>
          <p:cNvPicPr>
            <a:picLocks noChangeAspect="1"/>
          </p:cNvPicPr>
          <p:nvPr/>
        </p:nvPicPr>
        <p:blipFill>
          <a:blip r:embed="rId5"/>
          <a:stretch>
            <a:fillRect/>
          </a:stretch>
        </p:blipFill>
        <p:spPr>
          <a:xfrm>
            <a:off x="7736240" y="2598088"/>
            <a:ext cx="3603753" cy="1865703"/>
          </a:xfrm>
          <a:prstGeom prst="rect">
            <a:avLst/>
          </a:prstGeom>
        </p:spPr>
      </p:pic>
      <p:pic>
        <p:nvPicPr>
          <p:cNvPr id="25" name="Picture 24">
            <a:extLst>
              <a:ext uri="{FF2B5EF4-FFF2-40B4-BE49-F238E27FC236}">
                <a16:creationId xmlns:a16="http://schemas.microsoft.com/office/drawing/2014/main" id="{EA626896-52BC-0060-5D5D-4C41193F6E5D}"/>
              </a:ext>
            </a:extLst>
          </p:cNvPr>
          <p:cNvPicPr>
            <a:picLocks noChangeAspect="1"/>
          </p:cNvPicPr>
          <p:nvPr/>
        </p:nvPicPr>
        <p:blipFill>
          <a:blip r:embed="rId6"/>
          <a:stretch>
            <a:fillRect/>
          </a:stretch>
        </p:blipFill>
        <p:spPr>
          <a:xfrm>
            <a:off x="7974106" y="4476491"/>
            <a:ext cx="3603754" cy="2089410"/>
          </a:xfrm>
          <a:prstGeom prst="rect">
            <a:avLst/>
          </a:prstGeom>
        </p:spPr>
      </p:pic>
      <p:sp>
        <p:nvSpPr>
          <p:cNvPr id="27" name="Oval 26">
            <a:extLst>
              <a:ext uri="{FF2B5EF4-FFF2-40B4-BE49-F238E27FC236}">
                <a16:creationId xmlns:a16="http://schemas.microsoft.com/office/drawing/2014/main" id="{D9742403-B702-DAF9-066C-4747678DA43E}"/>
              </a:ext>
            </a:extLst>
          </p:cNvPr>
          <p:cNvSpPr/>
          <p:nvPr/>
        </p:nvSpPr>
        <p:spPr bwMode="auto">
          <a:xfrm>
            <a:off x="11568894" y="1513536"/>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1</a:t>
            </a:r>
          </a:p>
        </p:txBody>
      </p:sp>
      <p:sp>
        <p:nvSpPr>
          <p:cNvPr id="28" name="Oval 27">
            <a:extLst>
              <a:ext uri="{FF2B5EF4-FFF2-40B4-BE49-F238E27FC236}">
                <a16:creationId xmlns:a16="http://schemas.microsoft.com/office/drawing/2014/main" id="{0FD00EBC-E331-33B9-5670-521078FB85DD}"/>
              </a:ext>
            </a:extLst>
          </p:cNvPr>
          <p:cNvSpPr/>
          <p:nvPr/>
        </p:nvSpPr>
        <p:spPr bwMode="auto">
          <a:xfrm>
            <a:off x="11532975" y="3149939"/>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2</a:t>
            </a:r>
          </a:p>
        </p:txBody>
      </p:sp>
      <p:sp>
        <p:nvSpPr>
          <p:cNvPr id="29" name="Oval 28">
            <a:extLst>
              <a:ext uri="{FF2B5EF4-FFF2-40B4-BE49-F238E27FC236}">
                <a16:creationId xmlns:a16="http://schemas.microsoft.com/office/drawing/2014/main" id="{1196105E-06FF-3421-7A04-69778C6FFBB1}"/>
              </a:ext>
            </a:extLst>
          </p:cNvPr>
          <p:cNvSpPr/>
          <p:nvPr/>
        </p:nvSpPr>
        <p:spPr bwMode="auto">
          <a:xfrm>
            <a:off x="11577860" y="4963464"/>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3</a:t>
            </a:r>
          </a:p>
        </p:txBody>
      </p:sp>
    </p:spTree>
    <p:extLst>
      <p:ext uri="{BB962C8B-B14F-4D97-AF65-F5344CB8AC3E}">
        <p14:creationId xmlns:p14="http://schemas.microsoft.com/office/powerpoint/2010/main" val="313931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46087</TotalTime>
  <Words>2889</Words>
  <Application>Microsoft Macintosh PowerPoint</Application>
  <PresentationFormat>Widescreen</PresentationFormat>
  <Paragraphs>264</Paragraphs>
  <Slides>18</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Unicode MS</vt:lpstr>
      <vt:lpstr>Arial</vt:lpstr>
      <vt:lpstr>Times New Roman</vt:lpstr>
      <vt:lpstr>Wingdings</vt:lpstr>
      <vt:lpstr>Office Theme</vt:lpstr>
      <vt:lpstr>Document</vt:lpstr>
      <vt:lpstr>Seamless Roaming within a Mobility Domain – Follow Up</vt:lpstr>
      <vt:lpstr>Introduction </vt:lpstr>
      <vt:lpstr>Association to an SMD (1)</vt:lpstr>
      <vt:lpstr>Association to an SMD (2)</vt:lpstr>
      <vt:lpstr>FT and Seamless Mobility Domains</vt:lpstr>
      <vt:lpstr>Single Secure Association with an SMD (1)</vt:lpstr>
      <vt:lpstr>Single Secure Association with an SMD (2)</vt:lpstr>
      <vt:lpstr>SMD Entity and its Functions (1)</vt:lpstr>
      <vt:lpstr>SMD Entity and its Functions (2)</vt:lpstr>
      <vt:lpstr>Discovery of an SMD (1)</vt:lpstr>
      <vt:lpstr>Discovery of an SMD (2)</vt:lpstr>
      <vt:lpstr>Two Phase Roaming Approach (1)</vt:lpstr>
      <vt:lpstr>Two Phase Roaming Approach (2)</vt:lpstr>
      <vt:lpstr>Seamless Roaming E2E Call Flow (with prep phase) </vt:lpstr>
      <vt:lpstr>Seamless Roaming E2E Call Flow (w/o prep phase) </vt:lpstr>
      <vt:lpstr>Conclusion</vt:lpstr>
      <vt:lpstr>SP1</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subject/>
  <dc:creator>Binita Gupta (binitag)</dc:creator>
  <cp:keywords/>
  <dc:description/>
  <cp:lastModifiedBy>Binita Gupta (binitag)</cp:lastModifiedBy>
  <cp:revision>1</cp:revision>
  <cp:lastPrinted>1601-01-01T00:00:00Z</cp:lastPrinted>
  <dcterms:created xsi:type="dcterms:W3CDTF">2023-11-30T08:06:57Z</dcterms:created>
  <dcterms:modified xsi:type="dcterms:W3CDTF">2024-05-13T03:45:48Z</dcterms:modified>
  <cp:category>Name, Affiliation</cp:category>
</cp:coreProperties>
</file>