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6" r:id="rId7"/>
    <p:sldId id="267" r:id="rId8"/>
    <p:sldId id="269" r:id="rId9"/>
    <p:sldId id="273" r:id="rId10"/>
    <p:sldId id="270" r:id="rId11"/>
    <p:sldId id="278" r:id="rId12"/>
    <p:sldId id="280" r:id="rId13"/>
    <p:sldId id="268" r:id="rId14"/>
    <p:sldId id="276" r:id="rId15"/>
    <p:sldId id="277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6CD153-B716-DAA7-75A5-C05BF6BD721F}" name="Talarico, Salvatore" initials="TS" userId="S::Salvatore.Talarico@sony.com::5d77538d-074a-40aa-89bc-3bddcdff28e1" providerId="AD"/>
  <p188:author id="{445D2C6B-733B-344E-AABC-6B29234F5211}" name="Qing" initials="Q" userId="S::Qing.Xia@sony.com::4646ff74-0457-4fca-a942-2f80c010d9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ng Xia" initials="QX" lastIdx="1" clrIdx="0">
    <p:extLst>
      <p:ext uri="{19B8F6BF-5375-455C-9EA6-DF929625EA0E}">
        <p15:presenceInfo xmlns:p15="http://schemas.microsoft.com/office/powerpoint/2012/main" userId="Qing X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467F2F-BE43-45F9-B56C-B130B302AC3D}" v="37" dt="2024-02-29T19:24:19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49" autoAdjust="0"/>
  </p:normalViewPr>
  <p:slideViewPr>
    <p:cSldViewPr snapToGrid="0">
      <p:cViewPr varScale="1">
        <p:scale>
          <a:sx n="121" d="100"/>
          <a:sy n="121" d="100"/>
        </p:scale>
        <p:origin x="485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002" y="13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ng Xia" userId="4646ff74-0457-4fca-a942-2f80c010d96a" providerId="ADAL" clId="{CE467F2F-BE43-45F9-B56C-B130B302AC3D}"/>
    <pc:docChg chg="modSld modMainMaster">
      <pc:chgData name="Qing Xia" userId="4646ff74-0457-4fca-a942-2f80c010d96a" providerId="ADAL" clId="{CE467F2F-BE43-45F9-B56C-B130B302AC3D}" dt="2024-02-29T19:24:19.138" v="35" actId="20577"/>
      <pc:docMkLst>
        <pc:docMk/>
      </pc:docMkLst>
      <pc:sldChg chg="modSp">
        <pc:chgData name="Qing Xia" userId="4646ff74-0457-4fca-a942-2f80c010d96a" providerId="ADAL" clId="{CE467F2F-BE43-45F9-B56C-B130B302AC3D}" dt="2024-02-29T19:24:19.138" v="35" actId="20577"/>
        <pc:sldMkLst>
          <pc:docMk/>
          <pc:sldMk cId="0" sldId="256"/>
        </pc:sldMkLst>
        <pc:spChg chg="mod">
          <ac:chgData name="Qing Xia" userId="4646ff74-0457-4fca-a942-2f80c010d96a" providerId="ADAL" clId="{CE467F2F-BE43-45F9-B56C-B130B302AC3D}" dt="2024-02-29T19:24:19.138" v="35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">
        <pc:chgData name="Qing Xia" userId="4646ff74-0457-4fca-a942-2f80c010d96a" providerId="ADAL" clId="{CE467F2F-BE43-45F9-B56C-B130B302AC3D}" dt="2024-02-29T19:23:49.960" v="29" actId="20577"/>
        <pc:sldMasterMkLst>
          <pc:docMk/>
          <pc:sldMasterMk cId="0" sldId="2147483648"/>
        </pc:sldMasterMkLst>
        <pc:spChg chg="mod">
          <ac:chgData name="Qing Xia" userId="4646ff74-0457-4fca-a942-2f80c010d96a" providerId="ADAL" clId="{CE467F2F-BE43-45F9-B56C-B130B302AC3D}" dt="2024-02-29T19:23:49.960" v="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Xia, Qing" userId="4646ff74-0457-4fca-a942-2f80c010d96a" providerId="ADAL" clId="{92578A82-4106-4F60-ADE4-3C1112B5C4BD}"/>
    <pc:docChg chg="undo custSel modSld">
      <pc:chgData name="Xia, Qing" userId="4646ff74-0457-4fca-a942-2f80c010d96a" providerId="ADAL" clId="{92578A82-4106-4F60-ADE4-3C1112B5C4BD}" dt="2024-02-21T07:03:55.042" v="1276" actId="20577"/>
      <pc:docMkLst>
        <pc:docMk/>
      </pc:docMkLst>
      <pc:sldChg chg="addSp delSp modSp mod">
        <pc:chgData name="Xia, Qing" userId="4646ff74-0457-4fca-a942-2f80c010d96a" providerId="ADAL" clId="{92578A82-4106-4F60-ADE4-3C1112B5C4BD}" dt="2024-02-21T07:02:47.369" v="1251" actId="20577"/>
        <pc:sldMkLst>
          <pc:docMk/>
          <pc:sldMk cId="0" sldId="256"/>
        </pc:sldMkLst>
        <pc:spChg chg="mod">
          <ac:chgData name="Xia, Qing" userId="4646ff74-0457-4fca-a942-2f80c010d96a" providerId="ADAL" clId="{92578A82-4106-4F60-ADE4-3C1112B5C4BD}" dt="2024-02-21T07:02:47.369" v="1251" actId="20577"/>
          <ac:spMkLst>
            <pc:docMk/>
            <pc:sldMk cId="0" sldId="256"/>
            <ac:spMk id="3073" creationId="{00000000-0000-0000-0000-000000000000}"/>
          </ac:spMkLst>
        </pc:spChg>
        <pc:graphicFrameChg chg="add mod">
          <ac:chgData name="Xia, Qing" userId="4646ff74-0457-4fca-a942-2f80c010d96a" providerId="ADAL" clId="{92578A82-4106-4F60-ADE4-3C1112B5C4BD}" dt="2024-02-21T06:42:57.396" v="967"/>
          <ac:graphicFrameMkLst>
            <pc:docMk/>
            <pc:sldMk cId="0" sldId="256"/>
            <ac:graphicFrameMk id="2" creationId="{14535BE4-6C54-3240-6C7D-BB9B145A3652}"/>
          </ac:graphicFrameMkLst>
        </pc:graphicFrameChg>
        <pc:graphicFrameChg chg="del">
          <ac:chgData name="Xia, Qing" userId="4646ff74-0457-4fca-a942-2f80c010d96a" providerId="ADAL" clId="{92578A82-4106-4F60-ADE4-3C1112B5C4BD}" dt="2024-02-21T06:40:47.713" v="964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, Qing" userId="4646ff74-0457-4fca-a942-2f80c010d96a" providerId="ADAL" clId="{92578A82-4106-4F60-ADE4-3C1112B5C4BD}" dt="2024-02-21T06:33:15.727" v="928" actId="20577"/>
        <pc:sldMkLst>
          <pc:docMk/>
          <pc:sldMk cId="0" sldId="257"/>
        </pc:sldMkLst>
        <pc:spChg chg="mod">
          <ac:chgData name="Xia, Qing" userId="4646ff74-0457-4fca-a942-2f80c010d96a" providerId="ADAL" clId="{92578A82-4106-4F60-ADE4-3C1112B5C4BD}" dt="2024-02-21T06:33:15.727" v="92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Xia, Qing" userId="4646ff74-0457-4fca-a942-2f80c010d96a" providerId="ADAL" clId="{92578A82-4106-4F60-ADE4-3C1112B5C4BD}" dt="2024-02-21T05:41:37.664" v="204" actId="12"/>
        <pc:sldMkLst>
          <pc:docMk/>
          <pc:sldMk cId="0" sldId="264"/>
        </pc:sldMkLst>
        <pc:spChg chg="mod">
          <ac:chgData name="Xia, Qing" userId="4646ff74-0457-4fca-a942-2f80c010d96a" providerId="ADAL" clId="{92578A82-4106-4F60-ADE4-3C1112B5C4BD}" dt="2024-02-21T05:41:37.664" v="204" actId="12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Xia, Qing" userId="4646ff74-0457-4fca-a942-2f80c010d96a" providerId="ADAL" clId="{92578A82-4106-4F60-ADE4-3C1112B5C4BD}" dt="2024-02-21T06:35:10.941" v="944" actId="20577"/>
        <pc:sldMkLst>
          <pc:docMk/>
          <pc:sldMk cId="3746962498" sldId="266"/>
        </pc:sldMkLst>
        <pc:spChg chg="mod">
          <ac:chgData name="Xia, Qing" userId="4646ff74-0457-4fca-a942-2f80c010d96a" providerId="ADAL" clId="{92578A82-4106-4F60-ADE4-3C1112B5C4BD}" dt="2024-02-21T06:35:10.941" v="944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mod">
        <pc:chgData name="Xia, Qing" userId="4646ff74-0457-4fca-a942-2f80c010d96a" providerId="ADAL" clId="{92578A82-4106-4F60-ADE4-3C1112B5C4BD}" dt="2024-02-21T07:03:55.042" v="1276" actId="20577"/>
        <pc:sldMkLst>
          <pc:docMk/>
          <pc:sldMk cId="3980727868" sldId="267"/>
        </pc:sldMkLst>
        <pc:spChg chg="mod">
          <ac:chgData name="Xia, Qing" userId="4646ff74-0457-4fca-a942-2f80c010d96a" providerId="ADAL" clId="{92578A82-4106-4F60-ADE4-3C1112B5C4BD}" dt="2024-02-21T07:03:55.042" v="1276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">
        <pc:chgData name="Xia, Qing" userId="4646ff74-0457-4fca-a942-2f80c010d96a" providerId="ADAL" clId="{92578A82-4106-4F60-ADE4-3C1112B5C4BD}" dt="2024-02-21T06:57:40.641" v="1171" actId="20577"/>
        <pc:sldMkLst>
          <pc:docMk/>
          <pc:sldMk cId="3525107170" sldId="268"/>
        </pc:sldMkLst>
        <pc:spChg chg="mod">
          <ac:chgData name="Xia, Qing" userId="4646ff74-0457-4fca-a942-2f80c010d96a" providerId="ADAL" clId="{92578A82-4106-4F60-ADE4-3C1112B5C4BD}" dt="2024-02-21T06:57:40.641" v="1171" actId="20577"/>
          <ac:spMkLst>
            <pc:docMk/>
            <pc:sldMk cId="3525107170" sldId="268"/>
            <ac:spMk id="3" creationId="{626913B6-6037-E701-2950-01A5DEC8D592}"/>
          </ac:spMkLst>
        </pc:spChg>
      </pc:sldChg>
      <pc:sldChg chg="modSp mod">
        <pc:chgData name="Xia, Qing" userId="4646ff74-0457-4fca-a942-2f80c010d96a" providerId="ADAL" clId="{92578A82-4106-4F60-ADE4-3C1112B5C4BD}" dt="2024-02-21T05:49:18.338" v="317" actId="20577"/>
        <pc:sldMkLst>
          <pc:docMk/>
          <pc:sldMk cId="1064136447" sldId="269"/>
        </pc:sldMkLst>
        <pc:spChg chg="mod">
          <ac:chgData name="Xia, Qing" userId="4646ff74-0457-4fca-a942-2f80c010d96a" providerId="ADAL" clId="{92578A82-4106-4F60-ADE4-3C1112B5C4BD}" dt="2024-02-21T05:49:18.338" v="317" actId="20577"/>
          <ac:spMkLst>
            <pc:docMk/>
            <pc:sldMk cId="1064136447" sldId="269"/>
            <ac:spMk id="3" creationId="{D7A13AD9-5984-EC5D-C0D8-ADCC11A23F8F}"/>
          </ac:spMkLst>
        </pc:spChg>
      </pc:sldChg>
      <pc:sldChg chg="modSp mod">
        <pc:chgData name="Xia, Qing" userId="4646ff74-0457-4fca-a942-2f80c010d96a" providerId="ADAL" clId="{92578A82-4106-4F60-ADE4-3C1112B5C4BD}" dt="2024-02-21T06:55:33.549" v="1169" actId="20577"/>
        <pc:sldMkLst>
          <pc:docMk/>
          <pc:sldMk cId="4138503741" sldId="270"/>
        </pc:sldMkLst>
        <pc:spChg chg="mod">
          <ac:chgData name="Xia, Qing" userId="4646ff74-0457-4fca-a942-2f80c010d96a" providerId="ADAL" clId="{92578A82-4106-4F60-ADE4-3C1112B5C4BD}" dt="2024-02-21T06:55:33.549" v="1169" actId="20577"/>
          <ac:spMkLst>
            <pc:docMk/>
            <pc:sldMk cId="4138503741" sldId="270"/>
            <ac:spMk id="3" creationId="{CEF81140-4CBA-B152-AA32-6E6089177951}"/>
          </ac:spMkLst>
        </pc:spChg>
      </pc:sldChg>
      <pc:sldChg chg="modSp mod">
        <pc:chgData name="Xia, Qing" userId="4646ff74-0457-4fca-a942-2f80c010d96a" providerId="ADAL" clId="{92578A82-4106-4F60-ADE4-3C1112B5C4BD}" dt="2024-02-21T05:54:24.605" v="347" actId="20577"/>
        <pc:sldMkLst>
          <pc:docMk/>
          <pc:sldMk cId="829255310" sldId="273"/>
        </pc:sldMkLst>
        <pc:spChg chg="mod">
          <ac:chgData name="Xia, Qing" userId="4646ff74-0457-4fca-a942-2f80c010d96a" providerId="ADAL" clId="{92578A82-4106-4F60-ADE4-3C1112B5C4BD}" dt="2024-02-21T05:54:24.605" v="347" actId="20577"/>
          <ac:spMkLst>
            <pc:docMk/>
            <pc:sldMk cId="829255310" sldId="273"/>
            <ac:spMk id="3" creationId="{6F558A56-9B1B-38CF-92D6-48C6E8D66E2A}"/>
          </ac:spMkLst>
        </pc:spChg>
      </pc:sldChg>
      <pc:sldChg chg="modSp mod">
        <pc:chgData name="Xia, Qing" userId="4646ff74-0457-4fca-a942-2f80c010d96a" providerId="ADAL" clId="{92578A82-4106-4F60-ADE4-3C1112B5C4BD}" dt="2024-02-21T06:21:56.005" v="601" actId="12"/>
        <pc:sldMkLst>
          <pc:docMk/>
          <pc:sldMk cId="1913627064" sldId="276"/>
        </pc:sldMkLst>
        <pc:spChg chg="mod">
          <ac:chgData name="Xia, Qing" userId="4646ff74-0457-4fca-a942-2f80c010d96a" providerId="ADAL" clId="{92578A82-4106-4F60-ADE4-3C1112B5C4BD}" dt="2024-02-21T06:21:56.005" v="601" actId="12"/>
          <ac:spMkLst>
            <pc:docMk/>
            <pc:sldMk cId="1913627064" sldId="276"/>
            <ac:spMk id="3" creationId="{3C593317-7949-4C45-95DA-FDABD80026E0}"/>
          </ac:spMkLst>
        </pc:spChg>
      </pc:sldChg>
      <pc:sldChg chg="modSp mod">
        <pc:chgData name="Xia, Qing" userId="4646ff74-0457-4fca-a942-2f80c010d96a" providerId="ADAL" clId="{92578A82-4106-4F60-ADE4-3C1112B5C4BD}" dt="2024-02-21T06:22:18.881" v="602" actId="20577"/>
        <pc:sldMkLst>
          <pc:docMk/>
          <pc:sldMk cId="2440754205" sldId="277"/>
        </pc:sldMkLst>
        <pc:spChg chg="mod">
          <ac:chgData name="Xia, Qing" userId="4646ff74-0457-4fca-a942-2f80c010d96a" providerId="ADAL" clId="{92578A82-4106-4F60-ADE4-3C1112B5C4BD}" dt="2024-02-21T06:22:18.881" v="602" actId="20577"/>
          <ac:spMkLst>
            <pc:docMk/>
            <pc:sldMk cId="2440754205" sldId="277"/>
            <ac:spMk id="3" creationId="{CFAA89AA-9366-4E82-A2BA-8517E449C4E9}"/>
          </ac:spMkLst>
        </pc:spChg>
      </pc:sldChg>
      <pc:sldChg chg="modSp mod">
        <pc:chgData name="Xia, Qing" userId="4646ff74-0457-4fca-a942-2f80c010d96a" providerId="ADAL" clId="{92578A82-4106-4F60-ADE4-3C1112B5C4BD}" dt="2024-02-21T06:54:51.958" v="1151" actId="403"/>
        <pc:sldMkLst>
          <pc:docMk/>
          <pc:sldMk cId="3585235739" sldId="278"/>
        </pc:sldMkLst>
        <pc:spChg chg="mod">
          <ac:chgData name="Xia, Qing" userId="4646ff74-0457-4fca-a942-2f80c010d96a" providerId="ADAL" clId="{92578A82-4106-4F60-ADE4-3C1112B5C4BD}" dt="2024-02-21T06:54:51.958" v="1151" actId="403"/>
          <ac:spMkLst>
            <pc:docMk/>
            <pc:sldMk cId="3585235739" sldId="278"/>
            <ac:spMk id="3" creationId="{263EE682-AB99-9E10-5170-CE3329185D7E}"/>
          </ac:spMkLst>
        </pc:spChg>
      </pc:sldChg>
    </pc:docChg>
  </pc:docChgLst>
  <pc:docChgLst>
    <pc:chgData name="Xia, Qing" userId="4646ff74-0457-4fca-a942-2f80c010d96a" providerId="ADAL" clId="{94A95053-FCB2-42EE-A273-B6EBC0F71949}"/>
    <pc:docChg chg="undo custSel addSld delSld modSld sldOrd">
      <pc:chgData name="Xia, Qing" userId="4646ff74-0457-4fca-a942-2f80c010d96a" providerId="ADAL" clId="{94A95053-FCB2-42EE-A273-B6EBC0F71949}" dt="2024-02-21T02:01:12.909" v="6005" actId="20577"/>
      <pc:docMkLst>
        <pc:docMk/>
      </pc:docMkLst>
      <pc:sldChg chg="modSp">
        <pc:chgData name="Xia, Qing" userId="4646ff74-0457-4fca-a942-2f80c010d96a" providerId="ADAL" clId="{94A95053-FCB2-42EE-A273-B6EBC0F71949}" dt="2024-02-20T17:44:24.756" v="740" actId="20577"/>
        <pc:sldMkLst>
          <pc:docMk/>
          <pc:sldMk cId="0" sldId="257"/>
        </pc:sldMkLst>
        <pc:spChg chg="mod">
          <ac:chgData name="Xia, Qing" userId="4646ff74-0457-4fca-a942-2f80c010d96a" providerId="ADAL" clId="{94A95053-FCB2-42EE-A273-B6EBC0F71949}" dt="2024-02-20T17:43:22.835" v="601" actId="20577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Xia, Qing" userId="4646ff74-0457-4fca-a942-2f80c010d96a" providerId="ADAL" clId="{94A95053-FCB2-42EE-A273-B6EBC0F71949}" dt="2024-02-20T17:44:24.756" v="7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Xia, Qing" userId="4646ff74-0457-4fca-a942-2f80c010d96a" providerId="ADAL" clId="{94A95053-FCB2-42EE-A273-B6EBC0F71949}" dt="2024-02-20T18:20:31.514" v="1983" actId="20577"/>
        <pc:sldMkLst>
          <pc:docMk/>
          <pc:sldMk cId="3746962498" sldId="266"/>
        </pc:sldMkLst>
        <pc:spChg chg="mod">
          <ac:chgData name="Xia, Qing" userId="4646ff74-0457-4fca-a942-2f80c010d96a" providerId="ADAL" clId="{94A95053-FCB2-42EE-A273-B6EBC0F71949}" dt="2024-02-20T18:20:31.514" v="1983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addSp modSp">
        <pc:chgData name="Xia, Qing" userId="4646ff74-0457-4fca-a942-2f80c010d96a" providerId="ADAL" clId="{94A95053-FCB2-42EE-A273-B6EBC0F71949}" dt="2024-02-21T01:54:34.867" v="5812" actId="20577"/>
        <pc:sldMkLst>
          <pc:docMk/>
          <pc:sldMk cId="3980727868" sldId="267"/>
        </pc:sldMkLst>
        <pc:spChg chg="mod">
          <ac:chgData name="Xia, Qing" userId="4646ff74-0457-4fca-a942-2f80c010d96a" providerId="ADAL" clId="{94A95053-FCB2-42EE-A273-B6EBC0F71949}" dt="2024-02-20T23:35:24.857" v="2856" actId="1076"/>
          <ac:spMkLst>
            <pc:docMk/>
            <pc:sldMk cId="3980727868" sldId="267"/>
            <ac:spMk id="2" creationId="{603B9FCA-DDEF-FFF9-F3EC-A632F523EB00}"/>
          </ac:spMkLst>
        </pc:spChg>
        <pc:spChg chg="mod">
          <ac:chgData name="Xia, Qing" userId="4646ff74-0457-4fca-a942-2f80c010d96a" providerId="ADAL" clId="{94A95053-FCB2-42EE-A273-B6EBC0F71949}" dt="2024-02-21T01:54:34.867" v="5812" actId="20577"/>
          <ac:spMkLst>
            <pc:docMk/>
            <pc:sldMk cId="3980727868" sldId="267"/>
            <ac:spMk id="3" creationId="{D7A13AD9-5984-EC5D-C0D8-ADCC11A23F8F}"/>
          </ac:spMkLst>
        </pc:spChg>
        <pc:spChg chg="add mod">
          <ac:chgData name="Xia, Qing" userId="4646ff74-0457-4fca-a942-2f80c010d96a" providerId="ADAL" clId="{94A95053-FCB2-42EE-A273-B6EBC0F71949}" dt="2024-02-20T23:35:43.273" v="2909" actId="1038"/>
          <ac:spMkLst>
            <pc:docMk/>
            <pc:sldMk cId="3980727868" sldId="267"/>
            <ac:spMk id="44" creationId="{1680B25A-5BEE-4969-8095-FCAED7C14888}"/>
          </ac:spMkLst>
        </pc:spChg>
        <pc:spChg chg="add mod">
          <ac:chgData name="Xia, Qing" userId="4646ff74-0457-4fca-a942-2f80c010d96a" providerId="ADAL" clId="{94A95053-FCB2-42EE-A273-B6EBC0F71949}" dt="2024-02-20T23:41:37.066" v="3265" actId="1035"/>
          <ac:spMkLst>
            <pc:docMk/>
            <pc:sldMk cId="3980727868" sldId="267"/>
            <ac:spMk id="45" creationId="{9433A373-4CF2-4DC9-BAD5-DB48F93BD5F6}"/>
          </ac:spMkLst>
        </pc:spChg>
        <pc:spChg chg="add mod">
          <ac:chgData name="Xia, Qing" userId="4646ff74-0457-4fca-a942-2f80c010d96a" providerId="ADAL" clId="{94A95053-FCB2-42EE-A273-B6EBC0F71949}" dt="2024-02-20T23:41:37.066" v="3265" actId="1035"/>
          <ac:spMkLst>
            <pc:docMk/>
            <pc:sldMk cId="3980727868" sldId="267"/>
            <ac:spMk id="46" creationId="{BDE58122-FE7E-46CB-96DF-7C9F4454CE12}"/>
          </ac:spMkLst>
        </pc:spChg>
        <pc:grpChg chg="add mod">
          <ac:chgData name="Xia, Qing" userId="4646ff74-0457-4fca-a942-2f80c010d96a" providerId="ADAL" clId="{94A95053-FCB2-42EE-A273-B6EBC0F71949}" dt="2024-02-20T23:41:32.793" v="3263" actId="1035"/>
          <ac:grpSpMkLst>
            <pc:docMk/>
            <pc:sldMk cId="3980727868" sldId="267"/>
            <ac:grpSpMk id="7" creationId="{6941331A-EED1-4FF9-99DF-056A7D9068AA}"/>
          </ac:grpSpMkLst>
        </pc:grpChg>
        <pc:grpChg chg="add mod">
          <ac:chgData name="Xia, Qing" userId="4646ff74-0457-4fca-a942-2f80c010d96a" providerId="ADAL" clId="{94A95053-FCB2-42EE-A273-B6EBC0F71949}" dt="2024-02-20T23:41:32.793" v="3263" actId="1035"/>
          <ac:grpSpMkLst>
            <pc:docMk/>
            <pc:sldMk cId="3980727868" sldId="267"/>
            <ac:grpSpMk id="22" creationId="{709B5B25-1849-40D6-ADBD-EBB225349665}"/>
          </ac:grpSpMkLst>
        </pc:grpChg>
        <pc:grpChg chg="add mod">
          <ac:chgData name="Xia, Qing" userId="4646ff74-0457-4fca-a942-2f80c010d96a" providerId="ADAL" clId="{94A95053-FCB2-42EE-A273-B6EBC0F71949}" dt="2024-02-20T23:35:43.273" v="2909" actId="1038"/>
          <ac:grpSpMkLst>
            <pc:docMk/>
            <pc:sldMk cId="3980727868" sldId="267"/>
            <ac:grpSpMk id="37" creationId="{9A70C6CB-9AEF-4EC6-B282-A3570BA23567}"/>
          </ac:grpSpMkLst>
        </pc:grpChg>
      </pc:sldChg>
      <pc:sldChg chg="modSp addCm delCm modCm">
        <pc:chgData name="Xia, Qing" userId="4646ff74-0457-4fca-a942-2f80c010d96a" providerId="ADAL" clId="{94A95053-FCB2-42EE-A273-B6EBC0F71949}" dt="2024-02-21T02:00:14.154" v="5939"/>
        <pc:sldMkLst>
          <pc:docMk/>
          <pc:sldMk cId="3525107170" sldId="268"/>
        </pc:sldMkLst>
        <pc:spChg chg="mod">
          <ac:chgData name="Xia, Qing" userId="4646ff74-0457-4fca-a942-2f80c010d96a" providerId="ADAL" clId="{94A95053-FCB2-42EE-A273-B6EBC0F71949}" dt="2024-02-21T02:00:11.120" v="5938"/>
          <ac:spMkLst>
            <pc:docMk/>
            <pc:sldMk cId="3525107170" sldId="268"/>
            <ac:spMk id="3" creationId="{626913B6-6037-E701-2950-01A5DEC8D592}"/>
          </ac:spMkLst>
        </pc:spChg>
      </pc:sldChg>
      <pc:sldChg chg="modSp">
        <pc:chgData name="Xia, Qing" userId="4646ff74-0457-4fca-a942-2f80c010d96a" providerId="ADAL" clId="{94A95053-FCB2-42EE-A273-B6EBC0F71949}" dt="2024-02-21T00:01:32.091" v="3809" actId="13926"/>
        <pc:sldMkLst>
          <pc:docMk/>
          <pc:sldMk cId="1064136447" sldId="269"/>
        </pc:sldMkLst>
        <pc:spChg chg="mod">
          <ac:chgData name="Xia, Qing" userId="4646ff74-0457-4fca-a942-2f80c010d96a" providerId="ADAL" clId="{94A95053-FCB2-42EE-A273-B6EBC0F71949}" dt="2024-02-21T00:01:32.091" v="3809" actId="13926"/>
          <ac:spMkLst>
            <pc:docMk/>
            <pc:sldMk cId="1064136447" sldId="269"/>
            <ac:spMk id="3" creationId="{D7A13AD9-5984-EC5D-C0D8-ADCC11A23F8F}"/>
          </ac:spMkLst>
        </pc:spChg>
      </pc:sldChg>
      <pc:sldChg chg="modSp">
        <pc:chgData name="Xia, Qing" userId="4646ff74-0457-4fca-a942-2f80c010d96a" providerId="ADAL" clId="{94A95053-FCB2-42EE-A273-B6EBC0F71949}" dt="2024-02-21T00:59:18.513" v="4759" actId="20577"/>
        <pc:sldMkLst>
          <pc:docMk/>
          <pc:sldMk cId="4138503741" sldId="270"/>
        </pc:sldMkLst>
        <pc:spChg chg="mod">
          <ac:chgData name="Xia, Qing" userId="4646ff74-0457-4fca-a942-2f80c010d96a" providerId="ADAL" clId="{94A95053-FCB2-42EE-A273-B6EBC0F71949}" dt="2024-02-21T00:59:18.513" v="4759" actId="20577"/>
          <ac:spMkLst>
            <pc:docMk/>
            <pc:sldMk cId="4138503741" sldId="270"/>
            <ac:spMk id="3" creationId="{CEF81140-4CBA-B152-AA32-6E6089177951}"/>
          </ac:spMkLst>
        </pc:spChg>
      </pc:sldChg>
      <pc:sldChg chg="modSp add">
        <pc:chgData name="Xia, Qing" userId="4646ff74-0457-4fca-a942-2f80c010d96a" providerId="ADAL" clId="{94A95053-FCB2-42EE-A273-B6EBC0F71949}" dt="2024-02-21T02:00:35.206" v="5974" actId="20577"/>
        <pc:sldMkLst>
          <pc:docMk/>
          <pc:sldMk cId="1913627064" sldId="276"/>
        </pc:sldMkLst>
        <pc:spChg chg="mod">
          <ac:chgData name="Xia, Qing" userId="4646ff74-0457-4fca-a942-2f80c010d96a" providerId="ADAL" clId="{94A95053-FCB2-42EE-A273-B6EBC0F71949}" dt="2024-02-20T17:45:00.430" v="772" actId="20577"/>
          <ac:spMkLst>
            <pc:docMk/>
            <pc:sldMk cId="1913627064" sldId="276"/>
            <ac:spMk id="2" creationId="{4A8D93C6-4F18-4AED-B905-4C503795B49F}"/>
          </ac:spMkLst>
        </pc:spChg>
        <pc:spChg chg="mod">
          <ac:chgData name="Xia, Qing" userId="4646ff74-0457-4fca-a942-2f80c010d96a" providerId="ADAL" clId="{94A95053-FCB2-42EE-A273-B6EBC0F71949}" dt="2024-02-21T02:00:35.206" v="5974" actId="20577"/>
          <ac:spMkLst>
            <pc:docMk/>
            <pc:sldMk cId="1913627064" sldId="276"/>
            <ac:spMk id="3" creationId="{3C593317-7949-4C45-95DA-FDABD80026E0}"/>
          </ac:spMkLst>
        </pc:spChg>
      </pc:sldChg>
      <pc:sldChg chg="modSp add">
        <pc:chgData name="Xia, Qing" userId="4646ff74-0457-4fca-a942-2f80c010d96a" providerId="ADAL" clId="{94A95053-FCB2-42EE-A273-B6EBC0F71949}" dt="2024-02-21T02:01:12.909" v="6005" actId="20577"/>
        <pc:sldMkLst>
          <pc:docMk/>
          <pc:sldMk cId="2440754205" sldId="277"/>
        </pc:sldMkLst>
        <pc:spChg chg="mod">
          <ac:chgData name="Xia, Qing" userId="4646ff74-0457-4fca-a942-2f80c010d96a" providerId="ADAL" clId="{94A95053-FCB2-42EE-A273-B6EBC0F71949}" dt="2024-02-20T17:45:06.415" v="777" actId="20577"/>
          <ac:spMkLst>
            <pc:docMk/>
            <pc:sldMk cId="2440754205" sldId="277"/>
            <ac:spMk id="2" creationId="{CD5CCF35-6326-4987-8438-FBD61767830C}"/>
          </ac:spMkLst>
        </pc:spChg>
        <pc:spChg chg="mod">
          <ac:chgData name="Xia, Qing" userId="4646ff74-0457-4fca-a942-2f80c010d96a" providerId="ADAL" clId="{94A95053-FCB2-42EE-A273-B6EBC0F71949}" dt="2024-02-21T02:01:12.909" v="6005" actId="20577"/>
          <ac:spMkLst>
            <pc:docMk/>
            <pc:sldMk cId="2440754205" sldId="277"/>
            <ac:spMk id="3" creationId="{CFAA89AA-9366-4E82-A2BA-8517E449C4E9}"/>
          </ac:spMkLst>
        </pc:spChg>
      </pc:sldChg>
      <pc:sldChg chg="addSp delSp modSp add">
        <pc:chgData name="Xia, Qing" userId="4646ff74-0457-4fca-a942-2f80c010d96a" providerId="ADAL" clId="{94A95053-FCB2-42EE-A273-B6EBC0F71949}" dt="2024-02-21T01:27:29.361" v="5311" actId="115"/>
        <pc:sldMkLst>
          <pc:docMk/>
          <pc:sldMk cId="3585235739" sldId="278"/>
        </pc:sldMkLst>
        <pc:spChg chg="mod">
          <ac:chgData name="Xia, Qing" userId="4646ff74-0457-4fca-a942-2f80c010d96a" providerId="ADAL" clId="{94A95053-FCB2-42EE-A273-B6EBC0F71949}" dt="2024-02-21T01:08:10.901" v="4892"/>
          <ac:spMkLst>
            <pc:docMk/>
            <pc:sldMk cId="3585235739" sldId="278"/>
            <ac:spMk id="2" creationId="{295F1304-9BBF-8CAB-3F55-2611EC9F6CC8}"/>
          </ac:spMkLst>
        </pc:spChg>
        <pc:spChg chg="mod">
          <ac:chgData name="Xia, Qing" userId="4646ff74-0457-4fca-a942-2f80c010d96a" providerId="ADAL" clId="{94A95053-FCB2-42EE-A273-B6EBC0F71949}" dt="2024-02-21T01:27:29.361" v="5311" actId="115"/>
          <ac:spMkLst>
            <pc:docMk/>
            <pc:sldMk cId="3585235739" sldId="278"/>
            <ac:spMk id="3" creationId="{263EE682-AB99-9E10-5170-CE3329185D7E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9" creationId="{A407BBF5-A907-234A-F721-A44F6DB1C7CF}"/>
          </ac:spMkLst>
        </pc:spChg>
        <pc:spChg chg="del mod topLvl">
          <ac:chgData name="Xia, Qing" userId="4646ff74-0457-4fca-a942-2f80c010d96a" providerId="ADAL" clId="{94A95053-FCB2-42EE-A273-B6EBC0F71949}" dt="2024-02-21T00:33:56.577" v="4700" actId="478"/>
          <ac:spMkLst>
            <pc:docMk/>
            <pc:sldMk cId="3585235739" sldId="278"/>
            <ac:spMk id="11" creationId="{E1C9E088-6E9F-0A6A-8174-CE57641E847D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7" creationId="{EAAD3EDB-5E2A-9F71-7DD1-215334B2570E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18" creationId="{70A70A9D-43D0-C49D-350E-A59DE58FEF15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9" creationId="{B1E3FFD7-AE4E-FE1C-B667-F1737790ADE7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0" creationId="{FF273989-697A-C61B-C7E8-1565C7847644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2" creationId="{A04AB388-7A85-D46A-8DBC-DB9EF111A575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23" creationId="{F449E1C6-0B4A-28FB-0FCF-A66D8C8F4C39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4" creationId="{85F36311-1D87-617B-0DD4-AE19E4E18EB0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5" creationId="{908549BE-15EB-550A-D288-E5F21AB7BBDC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6" creationId="{20C2703D-6FBD-0702-3A6D-5E6CDD474B6D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7" creationId="{EFA4CD94-9413-B932-318B-18E7E8A6C67E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29" creationId="{51207EC5-17D7-A232-509D-27CCDE613671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30" creationId="{45294D8A-F56C-673D-38CB-A42825EC0A9A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37" creationId="{9E5FD9FA-3DF3-4E85-C6F5-4252709FA41C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38" creationId="{24B14645-ADD9-B4A2-51D7-062CBC7139BE}"/>
          </ac:spMkLst>
        </pc:spChg>
        <pc:spChg chg="mod">
          <ac:chgData name="Xia, Qing" userId="4646ff74-0457-4fca-a942-2f80c010d96a" providerId="ADAL" clId="{94A95053-FCB2-42EE-A273-B6EBC0F71949}" dt="2024-02-21T00:19:29.655" v="4340" actId="20577"/>
          <ac:spMkLst>
            <pc:docMk/>
            <pc:sldMk cId="3585235739" sldId="278"/>
            <ac:spMk id="39" creationId="{89729634-D012-4F81-B92A-A673A067D942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54" creationId="{9F5B3D74-A0F1-46B2-B015-639AC6196678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55" creationId="{CB801A33-E9F2-492C-9989-50E6ECF105D8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62" creationId="{124B25B6-3CF1-4EDC-90F6-C96EAD7CA37F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63" creationId="{1E650074-296A-051F-6604-4C467FE0CE64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64" creationId="{59A09A6B-57CB-E7C7-0C43-2B41B1772B18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65" creationId="{9ED3BB66-F8C7-AFD5-C5EB-E1ACBD1B33F1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66" creationId="{F0BEC7C6-B7DC-1E2E-F263-AA1F20054DFC}"/>
          </ac:spMkLst>
        </pc:spChg>
        <pc:spChg chg="del mod topLvl">
          <ac:chgData name="Xia, Qing" userId="4646ff74-0457-4fca-a942-2f80c010d96a" providerId="ADAL" clId="{94A95053-FCB2-42EE-A273-B6EBC0F71949}" dt="2024-02-21T00:33:58.676" v="4701" actId="478"/>
          <ac:spMkLst>
            <pc:docMk/>
            <pc:sldMk cId="3585235739" sldId="278"/>
            <ac:spMk id="67" creationId="{E99B835B-DD2C-3182-ADEE-F38F0652DB46}"/>
          </ac:spMkLst>
        </pc:spChg>
        <pc:spChg chg="del mod topLvl">
          <ac:chgData name="Xia, Qing" userId="4646ff74-0457-4fca-a942-2f80c010d96a" providerId="ADAL" clId="{94A95053-FCB2-42EE-A273-B6EBC0F71949}" dt="2024-02-21T00:33:10.305" v="4685" actId="478"/>
          <ac:spMkLst>
            <pc:docMk/>
            <pc:sldMk cId="3585235739" sldId="278"/>
            <ac:spMk id="68" creationId="{234A1D15-8595-BCBD-16B4-E3DE82B869D3}"/>
          </ac:spMkLst>
        </pc:spChg>
        <pc:spChg chg="del mod topLvl">
          <ac:chgData name="Xia, Qing" userId="4646ff74-0457-4fca-a942-2f80c010d96a" providerId="ADAL" clId="{94A95053-FCB2-42EE-A273-B6EBC0F71949}" dt="2024-02-21T00:33:29.849" v="4691" actId="478"/>
          <ac:spMkLst>
            <pc:docMk/>
            <pc:sldMk cId="3585235739" sldId="278"/>
            <ac:spMk id="69" creationId="{B33DEDC7-01F8-6C32-B17B-916A4913E2D8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70" creationId="{35FD04FD-5F9C-AEE6-8316-E7EE34CE958E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71" creationId="{FE68EB69-9CC2-DD88-ED4B-27A9A0B75205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72" creationId="{06A098CA-4931-4F83-B721-04E3C4AB53F6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75" creationId="{ABDDFDD7-333A-4715-8282-563C8A54E7DA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76" creationId="{563F784A-31FA-4BEC-8DE4-68100E69E267}"/>
          </ac:spMkLst>
        </pc:spChg>
        <pc:spChg chg="mod or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78" creationId="{91677BD0-CE59-4B8B-946F-8617625DC737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80" creationId="{6D1FAB49-E5E7-4E4F-8085-367C7D6BE73F}"/>
          </ac:spMkLst>
        </pc:spChg>
        <pc:spChg chg="mod">
          <ac:chgData name="Xia, Qing" userId="4646ff74-0457-4fca-a942-2f80c010d96a" providerId="ADAL" clId="{94A95053-FCB2-42EE-A273-B6EBC0F71949}" dt="2024-02-21T00:22:11.772" v="4465" actId="164"/>
          <ac:spMkLst>
            <pc:docMk/>
            <pc:sldMk cId="3585235739" sldId="278"/>
            <ac:spMk id="81" creationId="{329B49A7-2647-4DD5-A40D-B8ED6C0E3B29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82" creationId="{9474852E-6AB0-4533-B803-A0DE8E2D0E81}"/>
          </ac:spMkLst>
        </pc:spChg>
        <pc:spChg chg="add del mod">
          <ac:chgData name="Xia, Qing" userId="4646ff74-0457-4fca-a942-2f80c010d96a" providerId="ADAL" clId="{94A95053-FCB2-42EE-A273-B6EBC0F71949}" dt="2024-02-21T00:21:27.888" v="4448"/>
          <ac:spMkLst>
            <pc:docMk/>
            <pc:sldMk cId="3585235739" sldId="278"/>
            <ac:spMk id="83" creationId="{D1754594-18FA-4A75-9CF3-C628C8BDF0D0}"/>
          </ac:spMkLst>
        </pc:spChg>
        <pc:spChg chg="del mod topLvl">
          <ac:chgData name="Xia, Qing" userId="4646ff74-0457-4fca-a942-2f80c010d96a" providerId="ADAL" clId="{94A95053-FCB2-42EE-A273-B6EBC0F71949}" dt="2024-02-21T00:32:26.274" v="4671" actId="478"/>
          <ac:spMkLst>
            <pc:docMk/>
            <pc:sldMk cId="3585235739" sldId="278"/>
            <ac:spMk id="86" creationId="{BC9596E4-7B8B-694A-964D-6A3274950CBC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87" creationId="{693F118F-0FAB-1F6A-B110-E1CD35ED04AA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88" creationId="{BC45F80E-4550-B6D4-53CB-6BEA0A7C4556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89" creationId="{4DCFF159-D84D-8D47-0177-1B01485E4444}"/>
          </ac:spMkLst>
        </pc:spChg>
        <pc:spChg chg="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90" creationId="{776A2742-C379-62B0-E246-7AC7DBE13ED4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06" creationId="{F3283E10-F999-4D2E-9CD2-C20534A33B7C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07" creationId="{909933F7-447C-4724-8BBA-1487C8A30AFE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08" creationId="{D6DE550B-994A-4D37-B3C6-228613854842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09" creationId="{6F6B0AD4-72CC-4866-870D-7C0C19BBC81B}"/>
          </ac:spMkLst>
        </pc:spChg>
        <pc:spChg chg="add mo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0" creationId="{EE9DA662-E3FB-4C9E-A970-E37D061DF5D3}"/>
          </ac:spMkLst>
        </pc:spChg>
        <pc:spChg chg="add mod ord topLvl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1" creationId="{584A4B80-0753-405A-B5D6-5B699D767FFA}"/>
          </ac:spMkLst>
        </pc:spChg>
        <pc:spChg chg="add mod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2" creationId="{C2019AD8-5A06-49C7-BAB7-11E1D2B652CD}"/>
          </ac:spMkLst>
        </pc:spChg>
        <pc:spChg chg="add del mod">
          <ac:chgData name="Xia, Qing" userId="4646ff74-0457-4fca-a942-2f80c010d96a" providerId="ADAL" clId="{94A95053-FCB2-42EE-A273-B6EBC0F71949}" dt="2024-02-21T00:34:20.898" v="4706" actId="478"/>
          <ac:spMkLst>
            <pc:docMk/>
            <pc:sldMk cId="3585235739" sldId="278"/>
            <ac:spMk id="113" creationId="{AD225695-AE16-4D1F-A8DD-A0CEC5FF9C4E}"/>
          </ac:spMkLst>
        </pc:spChg>
        <pc:spChg chg="add mod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4" creationId="{46747EF4-9BFC-453F-8DD5-56DF533884C5}"/>
          </ac:spMkLst>
        </pc:spChg>
        <pc:spChg chg="add mod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5" creationId="{91D717A3-EE10-4861-B564-75A30B6410DB}"/>
          </ac:spMkLst>
        </pc:spChg>
        <pc:spChg chg="add mod">
          <ac:chgData name="Xia, Qing" userId="4646ff74-0457-4fca-a942-2f80c010d96a" providerId="ADAL" clId="{94A95053-FCB2-42EE-A273-B6EBC0F71949}" dt="2024-02-21T00:35:35.228" v="4736" actId="164"/>
          <ac:spMkLst>
            <pc:docMk/>
            <pc:sldMk cId="3585235739" sldId="278"/>
            <ac:spMk id="116" creationId="{BE7338EC-FD64-4489-B574-0FDB35C108BF}"/>
          </ac:spMkLst>
        </pc:spChg>
        <pc:grpChg chg="add mod">
          <ac:chgData name="Xia, Qing" userId="4646ff74-0457-4fca-a942-2f80c010d96a" providerId="ADAL" clId="{94A95053-FCB2-42EE-A273-B6EBC0F71949}" dt="2024-02-21T00:22:15.056" v="4466" actId="1076"/>
          <ac:grpSpMkLst>
            <pc:docMk/>
            <pc:sldMk cId="3585235739" sldId="278"/>
            <ac:grpSpMk id="7" creationId="{E2F85B36-9DD2-449B-8E97-B0CE3F805D5C}"/>
          </ac:grpSpMkLst>
        </pc:grpChg>
        <pc:grpChg chg="add del mod">
          <ac:chgData name="Xia, Qing" userId="4646ff74-0457-4fca-a942-2f80c010d96a" providerId="ADAL" clId="{94A95053-FCB2-42EE-A273-B6EBC0F71949}" dt="2024-02-21T00:32:23.126" v="4670" actId="165"/>
          <ac:grpSpMkLst>
            <pc:docMk/>
            <pc:sldMk cId="3585235739" sldId="278"/>
            <ac:grpSpMk id="8" creationId="{423BCCFA-8F1C-458B-9FB3-DD646FE68097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34" creationId="{91A4E1A0-F311-47FD-B386-A7A19269D1C5}"/>
          </ac:grpSpMkLst>
        </pc:grpChg>
        <pc:grpChg chg="add mod">
          <ac:chgData name="Xia, Qing" userId="4646ff74-0457-4fca-a942-2f80c010d96a" providerId="ADAL" clId="{94A95053-FCB2-42EE-A273-B6EBC0F71949}" dt="2024-02-21T00:35:40.361" v="4737" actId="1076"/>
          <ac:grpSpMkLst>
            <pc:docMk/>
            <pc:sldMk cId="3585235739" sldId="278"/>
            <ac:grpSpMk id="40" creationId="{6E2CE71A-4DA7-4B26-8EF0-7E043ECBC9CD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91" creationId="{12B8EB8E-B0CC-41BD-BB31-418A37B28E5B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94" creationId="{3987E48E-B7C6-4CD6-8A6A-AA4983AEA737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97" creationId="{867FC1F5-CB55-437D-B2B3-5FD5B22685CD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100" creationId="{C33DC0F6-3EDB-4DCE-B883-20228E368994}"/>
          </ac:grpSpMkLst>
        </pc:grpChg>
        <pc:grpChg chg="mod">
          <ac:chgData name="Xia, Qing" userId="4646ff74-0457-4fca-a942-2f80c010d96a" providerId="ADAL" clId="{94A95053-FCB2-42EE-A273-B6EBC0F71949}" dt="2024-02-21T00:22:11.772" v="4465" actId="164"/>
          <ac:grpSpMkLst>
            <pc:docMk/>
            <pc:sldMk cId="3585235739" sldId="278"/>
            <ac:grpSpMk id="103" creationId="{E721124F-F26A-4446-8B70-449FD4629750}"/>
          </ac:grpSpMkLst>
        </pc:grpChg>
        <pc:picChg chg="mod">
          <ac:chgData name="Xia, Qing" userId="4646ff74-0457-4fca-a942-2f80c010d96a" providerId="ADAL" clId="{94A95053-FCB2-42EE-A273-B6EBC0F71949}" dt="2024-02-21T00:22:11.772" v="4465" actId="164"/>
          <ac:picMkLst>
            <pc:docMk/>
            <pc:sldMk cId="3585235739" sldId="278"/>
            <ac:picMk id="58" creationId="{C4F11894-0608-4043-9225-FA5843EAA498}"/>
          </ac:picMkLst>
        </pc:picChg>
        <pc:picChg chg="mod">
          <ac:chgData name="Xia, Qing" userId="4646ff74-0457-4fca-a942-2f80c010d96a" providerId="ADAL" clId="{94A95053-FCB2-42EE-A273-B6EBC0F71949}" dt="2024-02-21T00:22:11.772" v="4465" actId="164"/>
          <ac:picMkLst>
            <pc:docMk/>
            <pc:sldMk cId="3585235739" sldId="278"/>
            <ac:picMk id="60" creationId="{CD8CCF8F-0923-4443-9A68-F15BBCB16C9B}"/>
          </ac:picMkLst>
        </pc:picChg>
        <pc:picChg chg="mod">
          <ac:chgData name="Xia, Qing" userId="4646ff74-0457-4fca-a942-2f80c010d96a" providerId="ADAL" clId="{94A95053-FCB2-42EE-A273-B6EBC0F71949}" dt="2024-02-21T00:22:11.772" v="4465" actId="164"/>
          <ac:picMkLst>
            <pc:docMk/>
            <pc:sldMk cId="3585235739" sldId="278"/>
            <ac:picMk id="79" creationId="{A7670907-8D18-41EA-A5D9-306F88CE8D80}"/>
          </ac:picMkLst>
        </pc:pic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14" creationId="{022C81AB-5052-9E00-B116-562D997A3A0D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15" creationId="{1417B31A-9E6E-0C40-E615-9F737F0B94B8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16" creationId="{57B0EF81-2637-9CDA-F4CF-1A6205D8E77E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21" creationId="{6BB4FC14-8E0F-398F-FA44-B93336D8DCC3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28" creationId="{C7330CC5-6318-08C3-CD61-542ACA592426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31" creationId="{1D7149AA-4007-FE09-975E-6B6E70E72764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32" creationId="{19DD34F1-470C-1E09-C7B1-BC5DCA561C51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33" creationId="{001424A2-EF11-4F37-003D-9013CC6194C1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35" creationId="{E13A5AC7-0E62-344E-E3C3-187A45776537}"/>
          </ac:cxnSpMkLst>
        </pc:cxnChg>
        <pc:cxnChg chg="mod topLvl">
          <ac:chgData name="Xia, Qing" userId="4646ff74-0457-4fca-a942-2f80c010d96a" providerId="ADAL" clId="{94A95053-FCB2-42EE-A273-B6EBC0F71949}" dt="2024-02-21T00:35:35.228" v="4736" actId="164"/>
          <ac:cxnSpMkLst>
            <pc:docMk/>
            <pc:sldMk cId="3585235739" sldId="278"/>
            <ac:cxnSpMk id="36" creationId="{9C57BD11-BA7F-46AB-8D93-2D17826EE140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44" creationId="{BBEF3D63-C084-DDDC-9AC2-F7E4BBF36559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46" creationId="{47D6ED6B-B1C8-689C-B077-F1F4367F3695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50" creationId="{EE9EDB45-6C6B-A98D-5004-26591DA1A4CD}"/>
          </ac:cxnSpMkLst>
        </pc:cxnChg>
        <pc:cxnChg chg="del mod topLvl">
          <ac:chgData name="Xia, Qing" userId="4646ff74-0457-4fca-a942-2f80c010d96a" providerId="ADAL" clId="{94A95053-FCB2-42EE-A273-B6EBC0F71949}" dt="2024-02-21T00:32:26.274" v="4671" actId="478"/>
          <ac:cxnSpMkLst>
            <pc:docMk/>
            <pc:sldMk cId="3585235739" sldId="278"/>
            <ac:cxnSpMk id="52" creationId="{DBB4F647-7DBF-E50F-F44A-85D8BDAA9048}"/>
          </ac:cxnSpMkLst>
        </pc:cxnChg>
      </pc:sldChg>
      <pc:sldChg chg="addSp modSp add">
        <pc:chgData name="Xia, Qing" userId="4646ff74-0457-4fca-a942-2f80c010d96a" providerId="ADAL" clId="{94A95053-FCB2-42EE-A273-B6EBC0F71949}" dt="2024-02-21T01:34:21.039" v="5605" actId="1076"/>
        <pc:sldMkLst>
          <pc:docMk/>
          <pc:sldMk cId="621610233" sldId="280"/>
        </pc:sldMkLst>
        <pc:spChg chg="mod">
          <ac:chgData name="Xia, Qing" userId="4646ff74-0457-4fca-a942-2f80c010d96a" providerId="ADAL" clId="{94A95053-FCB2-42EE-A273-B6EBC0F71949}" dt="2024-02-21T01:24:36.863" v="5272" actId="20577"/>
          <ac:spMkLst>
            <pc:docMk/>
            <pc:sldMk cId="621610233" sldId="280"/>
            <ac:spMk id="2" creationId="{01F8B9C7-8E73-4D61-859B-9093A93EBC5C}"/>
          </ac:spMkLst>
        </pc:spChg>
        <pc:spChg chg="mod">
          <ac:chgData name="Xia, Qing" userId="4646ff74-0457-4fca-a942-2f80c010d96a" providerId="ADAL" clId="{94A95053-FCB2-42EE-A273-B6EBC0F71949}" dt="2024-02-21T01:33:36.554" v="5595" actId="403"/>
          <ac:spMkLst>
            <pc:docMk/>
            <pc:sldMk cId="621610233" sldId="280"/>
            <ac:spMk id="3" creationId="{8F14A1D0-CE38-431D-9CA1-E22BB82C2FA5}"/>
          </ac:spMkLst>
        </pc:spChg>
        <pc:spChg chg="add">
          <ac:chgData name="Xia, Qing" userId="4646ff74-0457-4fca-a942-2f80c010d96a" providerId="ADAL" clId="{94A95053-FCB2-42EE-A273-B6EBC0F71949}" dt="2024-02-21T01:24:51.797" v="5275"/>
          <ac:spMkLst>
            <pc:docMk/>
            <pc:sldMk cId="621610233" sldId="280"/>
            <ac:spMk id="38" creationId="{44020672-AF09-47BF-902E-ABD22B906D5C}"/>
          </ac:spMkLst>
        </pc:spChg>
        <pc:spChg chg="mod">
          <ac:chgData name="Xia, Qing" userId="4646ff74-0457-4fca-a942-2f80c010d96a" providerId="ADAL" clId="{94A95053-FCB2-42EE-A273-B6EBC0F71949}" dt="2024-02-21T01:33:45.730" v="5597" actId="207"/>
          <ac:spMkLst>
            <pc:docMk/>
            <pc:sldMk cId="621610233" sldId="280"/>
            <ac:spMk id="54" creationId="{C562DEF7-A45E-49D4-8F8F-E8DFF502FD3B}"/>
          </ac:spMkLst>
        </pc:spChg>
        <pc:spChg chg="mod">
          <ac:chgData name="Xia, Qing" userId="4646ff74-0457-4fca-a942-2f80c010d96a" providerId="ADAL" clId="{94A95053-FCB2-42EE-A273-B6EBC0F71949}" dt="2024-02-21T01:34:00.049" v="5600" actId="207"/>
          <ac:spMkLst>
            <pc:docMk/>
            <pc:sldMk cId="621610233" sldId="280"/>
            <ac:spMk id="55" creationId="{3857FDE0-645D-4C14-A396-9766900E9F62}"/>
          </ac:spMkLst>
        </pc:spChg>
        <pc:spChg chg="mod">
          <ac:chgData name="Xia, Qing" userId="4646ff74-0457-4fca-a942-2f80c010d96a" providerId="ADAL" clId="{94A95053-FCB2-42EE-A273-B6EBC0F71949}" dt="2024-02-21T01:34:14.327" v="5604" actId="1076"/>
          <ac:spMkLst>
            <pc:docMk/>
            <pc:sldMk cId="621610233" sldId="280"/>
            <ac:spMk id="57" creationId="{D62CD21D-6F0B-4893-917C-6E29949F8879}"/>
          </ac:spMkLst>
        </pc:spChg>
        <pc:spChg chg="mod">
          <ac:chgData name="Xia, Qing" userId="4646ff74-0457-4fca-a942-2f80c010d96a" providerId="ADAL" clId="{94A95053-FCB2-42EE-A273-B6EBC0F71949}" dt="2024-02-21T01:34:10.135" v="5602" actId="1076"/>
          <ac:spMkLst>
            <pc:docMk/>
            <pc:sldMk cId="621610233" sldId="280"/>
            <ac:spMk id="60" creationId="{43474FEC-9177-48EA-AA34-2B034CDA0794}"/>
          </ac:spMkLst>
        </pc:spChg>
        <pc:spChg chg="mod">
          <ac:chgData name="Xia, Qing" userId="4646ff74-0457-4fca-a942-2f80c010d96a" providerId="ADAL" clId="{94A95053-FCB2-42EE-A273-B6EBC0F71949}" dt="2024-02-21T01:34:21.039" v="5605" actId="1076"/>
          <ac:spMkLst>
            <pc:docMk/>
            <pc:sldMk cId="621610233" sldId="280"/>
            <ac:spMk id="61" creationId="{E22778A2-F8E2-4356-9BBB-6399EC9C0E11}"/>
          </ac:spMkLst>
        </pc:spChg>
        <pc:spChg chg="mod">
          <ac:chgData name="Xia, Qing" userId="4646ff74-0457-4fca-a942-2f80c010d96a" providerId="ADAL" clId="{94A95053-FCB2-42EE-A273-B6EBC0F71949}" dt="2024-02-21T01:33:52.279" v="5598" actId="1076"/>
          <ac:spMkLst>
            <pc:docMk/>
            <pc:sldMk cId="621610233" sldId="280"/>
            <ac:spMk id="65" creationId="{767AB170-5544-4CB7-8EA1-9B5FB1EA8D45}"/>
          </ac:spMkLst>
        </pc:spChg>
        <pc:grpChg chg="add">
          <ac:chgData name="Xia, Qing" userId="4646ff74-0457-4fca-a942-2f80c010d96a" providerId="ADAL" clId="{94A95053-FCB2-42EE-A273-B6EBC0F71949}" dt="2024-02-21T01:24:51.797" v="5275"/>
          <ac:grpSpMkLst>
            <pc:docMk/>
            <pc:sldMk cId="621610233" sldId="280"/>
            <ac:grpSpMk id="7" creationId="{A732507F-5B45-496D-A1C8-CBA846FFCC7E}"/>
          </ac:grpSpMkLst>
        </pc:grpChg>
        <pc:grpChg chg="add mod">
          <ac:chgData name="Xia, Qing" userId="4646ff74-0457-4fca-a942-2f80c010d96a" providerId="ADAL" clId="{94A95053-FCB2-42EE-A273-B6EBC0F71949}" dt="2024-02-21T01:24:58.382" v="5276" actId="1076"/>
          <ac:grpSpMkLst>
            <pc:docMk/>
            <pc:sldMk cId="621610233" sldId="280"/>
            <ac:grpSpMk id="39" creationId="{2A07D9A3-8947-4020-AADA-CAD3F25E697C}"/>
          </ac:grpSpMkLst>
        </pc:grpChg>
      </pc:sldChg>
    </pc:docChg>
  </pc:docChgLst>
  <pc:docChgLst>
    <pc:chgData name="Talarico, Salvatore" userId="5d77538d-074a-40aa-89bc-3bddcdff28e1" providerId="ADAL" clId="{8DC840EA-97B1-4B95-819D-FD96947BCF7F}"/>
    <pc:docChg chg="undo redo custSel modSld">
      <pc:chgData name="Talarico, Salvatore" userId="5d77538d-074a-40aa-89bc-3bddcdff28e1" providerId="ADAL" clId="{8DC840EA-97B1-4B95-819D-FD96947BCF7F}" dt="2024-02-22T23:17:56.144" v="1295" actId="207"/>
      <pc:docMkLst>
        <pc:docMk/>
      </pc:docMkLst>
      <pc:sldChg chg="modSp mod addCm delCm">
        <pc:chgData name="Talarico, Salvatore" userId="5d77538d-074a-40aa-89bc-3bddcdff28e1" providerId="ADAL" clId="{8DC840EA-97B1-4B95-819D-FD96947BCF7F}" dt="2024-02-22T22:16:58.416" v="19"/>
        <pc:sldMkLst>
          <pc:docMk/>
          <pc:sldMk cId="0" sldId="256"/>
        </pc:sldMkLst>
        <pc:spChg chg="mod">
          <ac:chgData name="Talarico, Salvatore" userId="5d77538d-074a-40aa-89bc-3bddcdff28e1" providerId="ADAL" clId="{8DC840EA-97B1-4B95-819D-FD96947BCF7F}" dt="2024-02-22T22:13:31.638" v="4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Talarico, Salvatore" userId="5d77538d-074a-40aa-89bc-3bddcdff28e1" providerId="ADAL" clId="{8DC840EA-97B1-4B95-819D-FD96947BCF7F}" dt="2024-02-22T22:28:31.237" v="271" actId="20577"/>
        <pc:sldMkLst>
          <pc:docMk/>
          <pc:sldMk cId="0" sldId="257"/>
        </pc:sldMkLst>
        <pc:spChg chg="mod">
          <ac:chgData name="Talarico, Salvatore" userId="5d77538d-074a-40aa-89bc-3bddcdff28e1" providerId="ADAL" clId="{8DC840EA-97B1-4B95-819D-FD96947BCF7F}" dt="2024-02-22T22:28:31.237" v="27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Talarico, Salvatore" userId="5d77538d-074a-40aa-89bc-3bddcdff28e1" providerId="ADAL" clId="{8DC840EA-97B1-4B95-819D-FD96947BCF7F}" dt="2024-02-22T22:32:22.243" v="389" actId="20577"/>
        <pc:sldMkLst>
          <pc:docMk/>
          <pc:sldMk cId="3746962498" sldId="266"/>
        </pc:sldMkLst>
        <pc:spChg chg="mod">
          <ac:chgData name="Talarico, Salvatore" userId="5d77538d-074a-40aa-89bc-3bddcdff28e1" providerId="ADAL" clId="{8DC840EA-97B1-4B95-819D-FD96947BCF7F}" dt="2024-02-22T22:32:22.243" v="389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mod">
        <pc:chgData name="Talarico, Salvatore" userId="5d77538d-074a-40aa-89bc-3bddcdff28e1" providerId="ADAL" clId="{8DC840EA-97B1-4B95-819D-FD96947BCF7F}" dt="2024-02-22T22:41:04.747" v="549" actId="207"/>
        <pc:sldMkLst>
          <pc:docMk/>
          <pc:sldMk cId="3980727868" sldId="267"/>
        </pc:sldMkLst>
        <pc:spChg chg="mod">
          <ac:chgData name="Talarico, Salvatore" userId="5d77538d-074a-40aa-89bc-3bddcdff28e1" providerId="ADAL" clId="{8DC840EA-97B1-4B95-819D-FD96947BCF7F}" dt="2024-02-22T22:41:04.747" v="549" actId="20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">
        <pc:chgData name="Talarico, Salvatore" userId="5d77538d-074a-40aa-89bc-3bddcdff28e1" providerId="ADAL" clId="{8DC840EA-97B1-4B95-819D-FD96947BCF7F}" dt="2024-02-22T23:17:35.813" v="1291" actId="6549"/>
        <pc:sldMkLst>
          <pc:docMk/>
          <pc:sldMk cId="3525107170" sldId="268"/>
        </pc:sldMkLst>
        <pc:spChg chg="mod">
          <ac:chgData name="Talarico, Salvatore" userId="5d77538d-074a-40aa-89bc-3bddcdff28e1" providerId="ADAL" clId="{8DC840EA-97B1-4B95-819D-FD96947BCF7F}" dt="2024-02-22T23:17:35.813" v="1291" actId="6549"/>
          <ac:spMkLst>
            <pc:docMk/>
            <pc:sldMk cId="3525107170" sldId="268"/>
            <ac:spMk id="3" creationId="{626913B6-6037-E701-2950-01A5DEC8D592}"/>
          </ac:spMkLst>
        </pc:spChg>
      </pc:sldChg>
      <pc:sldChg chg="modSp mod">
        <pc:chgData name="Talarico, Salvatore" userId="5d77538d-074a-40aa-89bc-3bddcdff28e1" providerId="ADAL" clId="{8DC840EA-97B1-4B95-819D-FD96947BCF7F}" dt="2024-02-22T22:45:51.892" v="648" actId="12"/>
        <pc:sldMkLst>
          <pc:docMk/>
          <pc:sldMk cId="1064136447" sldId="269"/>
        </pc:sldMkLst>
        <pc:spChg chg="mod">
          <ac:chgData name="Talarico, Salvatore" userId="5d77538d-074a-40aa-89bc-3bddcdff28e1" providerId="ADAL" clId="{8DC840EA-97B1-4B95-819D-FD96947BCF7F}" dt="2024-02-22T22:45:51.892" v="648" actId="12"/>
          <ac:spMkLst>
            <pc:docMk/>
            <pc:sldMk cId="1064136447" sldId="269"/>
            <ac:spMk id="3" creationId="{D7A13AD9-5984-EC5D-C0D8-ADCC11A23F8F}"/>
          </ac:spMkLst>
        </pc:spChg>
      </pc:sldChg>
      <pc:sldChg chg="modSp mod">
        <pc:chgData name="Talarico, Salvatore" userId="5d77538d-074a-40aa-89bc-3bddcdff28e1" providerId="ADAL" clId="{8DC840EA-97B1-4B95-819D-FD96947BCF7F}" dt="2024-02-22T23:04:09.083" v="917" actId="400"/>
        <pc:sldMkLst>
          <pc:docMk/>
          <pc:sldMk cId="4138503741" sldId="270"/>
        </pc:sldMkLst>
        <pc:spChg chg="mod">
          <ac:chgData name="Talarico, Salvatore" userId="5d77538d-074a-40aa-89bc-3bddcdff28e1" providerId="ADAL" clId="{8DC840EA-97B1-4B95-819D-FD96947BCF7F}" dt="2024-02-22T22:56:05.214" v="810" actId="207"/>
          <ac:spMkLst>
            <pc:docMk/>
            <pc:sldMk cId="4138503741" sldId="270"/>
            <ac:spMk id="2" creationId="{CF871DCB-D60E-BBD6-B2E5-39D536070875}"/>
          </ac:spMkLst>
        </pc:spChg>
        <pc:spChg chg="mod">
          <ac:chgData name="Talarico, Salvatore" userId="5d77538d-074a-40aa-89bc-3bddcdff28e1" providerId="ADAL" clId="{8DC840EA-97B1-4B95-819D-FD96947BCF7F}" dt="2024-02-22T23:04:09.083" v="917" actId="400"/>
          <ac:spMkLst>
            <pc:docMk/>
            <pc:sldMk cId="4138503741" sldId="270"/>
            <ac:spMk id="3" creationId="{CEF81140-4CBA-B152-AA32-6E6089177951}"/>
          </ac:spMkLst>
        </pc:spChg>
      </pc:sldChg>
      <pc:sldChg chg="modSp mod">
        <pc:chgData name="Talarico, Salvatore" userId="5d77538d-074a-40aa-89bc-3bddcdff28e1" providerId="ADAL" clId="{8DC840EA-97B1-4B95-819D-FD96947BCF7F}" dt="2024-02-22T22:58:34.215" v="853" actId="400"/>
        <pc:sldMkLst>
          <pc:docMk/>
          <pc:sldMk cId="829255310" sldId="273"/>
        </pc:sldMkLst>
        <pc:spChg chg="mod">
          <ac:chgData name="Talarico, Salvatore" userId="5d77538d-074a-40aa-89bc-3bddcdff28e1" providerId="ADAL" clId="{8DC840EA-97B1-4B95-819D-FD96947BCF7F}" dt="2024-02-22T22:49:03.191" v="665" actId="207"/>
          <ac:spMkLst>
            <pc:docMk/>
            <pc:sldMk cId="829255310" sldId="273"/>
            <ac:spMk id="2" creationId="{6DCD65FC-3EF4-973F-281A-23954822AA6C}"/>
          </ac:spMkLst>
        </pc:spChg>
        <pc:spChg chg="mod">
          <ac:chgData name="Talarico, Salvatore" userId="5d77538d-074a-40aa-89bc-3bddcdff28e1" providerId="ADAL" clId="{8DC840EA-97B1-4B95-819D-FD96947BCF7F}" dt="2024-02-22T22:58:34.215" v="853" actId="400"/>
          <ac:spMkLst>
            <pc:docMk/>
            <pc:sldMk cId="829255310" sldId="273"/>
            <ac:spMk id="3" creationId="{6F558A56-9B1B-38CF-92D6-48C6E8D66E2A}"/>
          </ac:spMkLst>
        </pc:spChg>
      </pc:sldChg>
      <pc:sldChg chg="modSp mod">
        <pc:chgData name="Talarico, Salvatore" userId="5d77538d-074a-40aa-89bc-3bddcdff28e1" providerId="ADAL" clId="{8DC840EA-97B1-4B95-819D-FD96947BCF7F}" dt="2024-02-22T23:17:56.144" v="1295" actId="207"/>
        <pc:sldMkLst>
          <pc:docMk/>
          <pc:sldMk cId="1913627064" sldId="276"/>
        </pc:sldMkLst>
        <pc:spChg chg="mod">
          <ac:chgData name="Talarico, Salvatore" userId="5d77538d-074a-40aa-89bc-3bddcdff28e1" providerId="ADAL" clId="{8DC840EA-97B1-4B95-819D-FD96947BCF7F}" dt="2024-02-22T23:17:56.144" v="1295" actId="207"/>
          <ac:spMkLst>
            <pc:docMk/>
            <pc:sldMk cId="1913627064" sldId="276"/>
            <ac:spMk id="3" creationId="{3C593317-7949-4C45-95DA-FDABD80026E0}"/>
          </ac:spMkLst>
        </pc:spChg>
      </pc:sldChg>
      <pc:sldChg chg="modSp mod">
        <pc:chgData name="Talarico, Salvatore" userId="5d77538d-074a-40aa-89bc-3bddcdff28e1" providerId="ADAL" clId="{8DC840EA-97B1-4B95-819D-FD96947BCF7F}" dt="2024-02-22T23:08:28.429" v="1007" actId="1076"/>
        <pc:sldMkLst>
          <pc:docMk/>
          <pc:sldMk cId="3585235739" sldId="278"/>
        </pc:sldMkLst>
        <pc:spChg chg="mod">
          <ac:chgData name="Talarico, Salvatore" userId="5d77538d-074a-40aa-89bc-3bddcdff28e1" providerId="ADAL" clId="{8DC840EA-97B1-4B95-819D-FD96947BCF7F}" dt="2024-02-22T23:06:47.940" v="977" actId="400"/>
          <ac:spMkLst>
            <pc:docMk/>
            <pc:sldMk cId="3585235739" sldId="278"/>
            <ac:spMk id="3" creationId="{263EE682-AB99-9E10-5170-CE3329185D7E}"/>
          </ac:spMkLst>
        </pc:spChg>
        <pc:spChg chg="mod">
          <ac:chgData name="Talarico, Salvatore" userId="5d77538d-074a-40aa-89bc-3bddcdff28e1" providerId="ADAL" clId="{8DC840EA-97B1-4B95-819D-FD96947BCF7F}" dt="2024-02-22T23:08:28.429" v="1007" actId="1076"/>
          <ac:spMkLst>
            <pc:docMk/>
            <pc:sldMk cId="3585235739" sldId="278"/>
            <ac:spMk id="39" creationId="{89729634-D012-4F81-B92A-A673A067D942}"/>
          </ac:spMkLst>
        </pc:spChg>
      </pc:sldChg>
      <pc:sldChg chg="modSp mod">
        <pc:chgData name="Talarico, Salvatore" userId="5d77538d-074a-40aa-89bc-3bddcdff28e1" providerId="ADAL" clId="{8DC840EA-97B1-4B95-819D-FD96947BCF7F}" dt="2024-02-22T23:11:19.100" v="1039" actId="1076"/>
        <pc:sldMkLst>
          <pc:docMk/>
          <pc:sldMk cId="621610233" sldId="280"/>
        </pc:sldMkLst>
        <pc:spChg chg="mod">
          <ac:chgData name="Talarico, Salvatore" userId="5d77538d-074a-40aa-89bc-3bddcdff28e1" providerId="ADAL" clId="{8DC840EA-97B1-4B95-819D-FD96947BCF7F}" dt="2024-02-22T23:11:19.100" v="1039" actId="1076"/>
          <ac:spMkLst>
            <pc:docMk/>
            <pc:sldMk cId="621610233" sldId="280"/>
            <ac:spMk id="3" creationId="{8F14A1D0-CE38-431D-9CA1-E22BB82C2FA5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8" creationId="{38633213-64E8-440E-9743-78E70728BCFF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9" creationId="{9D51C103-2E7D-41E5-AB0A-464B74F06A32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0" creationId="{46A7EC8F-7093-4EAF-940B-D3A4BB11429F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1" creationId="{E46F46D0-7725-41CC-8031-8F77F746C390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2" creationId="{612734F1-81B7-47F6-AFEF-183A30E7B666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3" creationId="{EC341869-066E-4E93-953A-F469256CA79E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4" creationId="{D4235EB4-4BEE-495A-8055-477D19912942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6" creationId="{AF3DCADC-BF1A-4AA7-9D7D-DFB37696392C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17" creationId="{C0E24699-4860-429C-AB6D-690C0A43B766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27" creationId="{B6B5F921-1A4F-4E7B-A5C7-1ED23927AE1D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29" creationId="{71DD9E29-0D07-4DFF-906B-3DE032EABE24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31" creationId="{8ABEA6DE-20ED-41E3-81E6-964B36B76DFF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33" creationId="{5AC756A7-02BD-45BC-AEF6-CAAD825183CA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35" creationId="{964E7F0E-87C6-4145-9A4D-B75B8F052598}"/>
          </ac:spMkLst>
        </pc:spChg>
        <pc:spChg chg="mod">
          <ac:chgData name="Talarico, Salvatore" userId="5d77538d-074a-40aa-89bc-3bddcdff28e1" providerId="ADAL" clId="{8DC840EA-97B1-4B95-819D-FD96947BCF7F}" dt="2024-02-22T23:09:12.828" v="1016" actId="1076"/>
          <ac:spMkLst>
            <pc:docMk/>
            <pc:sldMk cId="621610233" sldId="280"/>
            <ac:spMk id="37" creationId="{1F7E2CF8-C354-44B9-B70F-D3141A45D8C7}"/>
          </ac:spMkLst>
        </pc:spChg>
        <pc:spChg chg="mod">
          <ac:chgData name="Talarico, Salvatore" userId="5d77538d-074a-40aa-89bc-3bddcdff28e1" providerId="ADAL" clId="{8DC840EA-97B1-4B95-819D-FD96947BCF7F}" dt="2024-02-22T23:09:21.034" v="1019" actId="1076"/>
          <ac:spMkLst>
            <pc:docMk/>
            <pc:sldMk cId="621610233" sldId="280"/>
            <ac:spMk id="38" creationId="{44020672-AF09-47BF-902E-ABD22B906D5C}"/>
          </ac:spMkLst>
        </pc:s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7" creationId="{A732507F-5B45-496D-A1C8-CBA846FFCC7E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18" creationId="{BC8323DD-C860-4BE7-9473-AF6B92A2431F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21" creationId="{FB7620D0-8DD2-410E-9DCA-5D3B5C4022DC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22" creationId="{4D720372-A283-44AF-AE7B-9D8071F97D4D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23" creationId="{55527BB5-958C-4C73-9D37-BEBD908221B2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24" creationId="{5F3CCBA2-BCBC-4638-91D5-CC9EF2F00024}"/>
          </ac:grpSpMkLst>
        </pc:grpChg>
        <pc:grpChg chg="mod">
          <ac:chgData name="Talarico, Salvatore" userId="5d77538d-074a-40aa-89bc-3bddcdff28e1" providerId="ADAL" clId="{8DC840EA-97B1-4B95-819D-FD96947BCF7F}" dt="2024-02-22T23:09:12.828" v="1016" actId="1076"/>
          <ac:grpSpMkLst>
            <pc:docMk/>
            <pc:sldMk cId="621610233" sldId="280"/>
            <ac:grpSpMk id="25" creationId="{8B4AA774-9E4C-434C-9864-8382AF7AC263}"/>
          </ac:grpSpMkLst>
        </pc:grpChg>
        <pc:grpChg chg="mod">
          <ac:chgData name="Talarico, Salvatore" userId="5d77538d-074a-40aa-89bc-3bddcdff28e1" providerId="ADAL" clId="{8DC840EA-97B1-4B95-819D-FD96947BCF7F}" dt="2024-02-22T23:11:15.269" v="1038" actId="1076"/>
          <ac:grpSpMkLst>
            <pc:docMk/>
            <pc:sldMk cId="621610233" sldId="280"/>
            <ac:grpSpMk id="39" creationId="{2A07D9A3-8947-4020-AADA-CAD3F25E697C}"/>
          </ac:grpSpMkLst>
        </pc:grp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15" creationId="{248F8726-132A-494B-8B06-D3D88E750D1A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19" creationId="{F21A4DE5-EBC7-4A2D-AC05-46ACD77CC519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20" creationId="{E28B4F6C-9195-4C2E-8CC4-6F0A4D470D6C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26" creationId="{69D07549-5DBE-4FA8-991E-47E3694482FE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28" creationId="{F6826EE0-2284-49C3-8A2C-9E75B733303B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30" creationId="{5501D627-38BF-4C74-828D-28F2E81668AC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32" creationId="{2A3FA70A-BF6A-4C49-B859-853C74484FC1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34" creationId="{102A121E-4CA6-4185-ADD0-112F59A8B94C}"/>
          </ac:picMkLst>
        </pc:picChg>
        <pc:picChg chg="mod">
          <ac:chgData name="Talarico, Salvatore" userId="5d77538d-074a-40aa-89bc-3bddcdff28e1" providerId="ADAL" clId="{8DC840EA-97B1-4B95-819D-FD96947BCF7F}" dt="2024-02-22T23:09:12.828" v="1016" actId="1076"/>
          <ac:picMkLst>
            <pc:docMk/>
            <pc:sldMk cId="621610233" sldId="280"/>
            <ac:picMk id="36" creationId="{FA23CEFF-7616-4F70-834F-8429A8F9B6B9}"/>
          </ac:picMkLst>
        </pc:picChg>
      </pc:sldChg>
    </pc:docChg>
  </pc:docChgLst>
  <pc:docChgLst>
    <pc:chgData name="Xia, Qing" userId="4646ff74-0457-4fca-a942-2f80c010d96a" providerId="ADAL" clId="{D9EC6972-FED5-4BFB-8A34-2B7A915246FF}"/>
    <pc:docChg chg="modSld">
      <pc:chgData name="Xia, Qing" userId="4646ff74-0457-4fca-a942-2f80c010d96a" providerId="ADAL" clId="{D9EC6972-FED5-4BFB-8A34-2B7A915246FF}" dt="2024-02-26T19:11:21.925" v="7" actId="20577"/>
      <pc:docMkLst>
        <pc:docMk/>
      </pc:docMkLst>
      <pc:sldChg chg="modSp">
        <pc:chgData name="Xia, Qing" userId="4646ff74-0457-4fca-a942-2f80c010d96a" providerId="ADAL" clId="{D9EC6972-FED5-4BFB-8A34-2B7A915246FF}" dt="2024-02-26T19:11:21.925" v="7" actId="20577"/>
        <pc:sldMkLst>
          <pc:docMk/>
          <pc:sldMk cId="3525107170" sldId="268"/>
        </pc:sldMkLst>
        <pc:spChg chg="mod">
          <ac:chgData name="Xia, Qing" userId="4646ff74-0457-4fca-a942-2f80c010d96a" providerId="ADAL" clId="{D9EC6972-FED5-4BFB-8A34-2B7A915246FF}" dt="2024-02-26T19:11:21.925" v="7" actId="20577"/>
          <ac:spMkLst>
            <pc:docMk/>
            <pc:sldMk cId="3525107170" sldId="268"/>
            <ac:spMk id="3" creationId="{626913B6-6037-E701-2950-01A5DEC8D592}"/>
          </ac:spMkLst>
        </pc:spChg>
      </pc:sldChg>
      <pc:sldChg chg="modSp">
        <pc:chgData name="Xia, Qing" userId="4646ff74-0457-4fca-a942-2f80c010d96a" providerId="ADAL" clId="{D9EC6972-FED5-4BFB-8A34-2B7A915246FF}" dt="2024-02-26T19:10:59.764" v="1" actId="20577"/>
        <pc:sldMkLst>
          <pc:docMk/>
          <pc:sldMk cId="4138503741" sldId="270"/>
        </pc:sldMkLst>
        <pc:spChg chg="mod">
          <ac:chgData name="Xia, Qing" userId="4646ff74-0457-4fca-a942-2f80c010d96a" providerId="ADAL" clId="{D9EC6972-FED5-4BFB-8A34-2B7A915246FF}" dt="2024-02-26T19:10:59.764" v="1" actId="20577"/>
          <ac:spMkLst>
            <pc:docMk/>
            <pc:sldMk cId="4138503741" sldId="270"/>
            <ac:spMk id="3" creationId="{CEF81140-4CBA-B152-AA32-6E6089177951}"/>
          </ac:spMkLst>
        </pc:spChg>
      </pc:sldChg>
      <pc:sldChg chg="modSp">
        <pc:chgData name="Xia, Qing" userId="4646ff74-0457-4fca-a942-2f80c010d96a" providerId="ADAL" clId="{D9EC6972-FED5-4BFB-8A34-2B7A915246FF}" dt="2024-02-26T19:11:06.821" v="3" actId="20577"/>
        <pc:sldMkLst>
          <pc:docMk/>
          <pc:sldMk cId="3585235739" sldId="278"/>
        </pc:sldMkLst>
        <pc:spChg chg="mod">
          <ac:chgData name="Xia, Qing" userId="4646ff74-0457-4fca-a942-2f80c010d96a" providerId="ADAL" clId="{D9EC6972-FED5-4BFB-8A34-2B7A915246FF}" dt="2024-02-26T19:11:06.821" v="3" actId="20577"/>
          <ac:spMkLst>
            <pc:docMk/>
            <pc:sldMk cId="3585235739" sldId="278"/>
            <ac:spMk id="3" creationId="{263EE682-AB99-9E10-5170-CE3329185D7E}"/>
          </ac:spMkLst>
        </pc:spChg>
      </pc:sldChg>
      <pc:sldChg chg="modSp">
        <pc:chgData name="Xia, Qing" userId="4646ff74-0457-4fca-a942-2f80c010d96a" providerId="ADAL" clId="{D9EC6972-FED5-4BFB-8A34-2B7A915246FF}" dt="2024-02-26T19:11:14.322" v="5" actId="20577"/>
        <pc:sldMkLst>
          <pc:docMk/>
          <pc:sldMk cId="621610233" sldId="280"/>
        </pc:sldMkLst>
        <pc:spChg chg="mod">
          <ac:chgData name="Xia, Qing" userId="4646ff74-0457-4fca-a942-2f80c010d96a" providerId="ADAL" clId="{D9EC6972-FED5-4BFB-8A34-2B7A915246FF}" dt="2024-02-26T19:11:14.322" v="5" actId="20577"/>
          <ac:spMkLst>
            <pc:docMk/>
            <pc:sldMk cId="621610233" sldId="280"/>
            <ac:spMk id="3" creationId="{8F14A1D0-CE38-431D-9CA1-E22BB82C2FA5}"/>
          </ac:spMkLst>
        </pc:spChg>
      </pc:sldChg>
    </pc:docChg>
  </pc:docChgLst>
  <pc:docChgLst>
    <pc:chgData name="Xia, Qing" userId="S::qing.xia@sony.com::4646ff74-0457-4fca-a942-2f80c010d96a" providerId="AD" clId="Web-{1CC2B4EB-6704-3DB3-C2D9-1330A267A7A3}"/>
    <pc:docChg chg="modSld">
      <pc:chgData name="Xia, Qing" userId="S::qing.xia@sony.com::4646ff74-0457-4fca-a942-2f80c010d96a" providerId="AD" clId="Web-{1CC2B4EB-6704-3DB3-C2D9-1330A267A7A3}" dt="2024-02-21T19:11:22.267" v="116" actId="20577"/>
      <pc:docMkLst>
        <pc:docMk/>
      </pc:docMkLst>
      <pc:sldChg chg="modSp">
        <pc:chgData name="Xia, Qing" userId="S::qing.xia@sony.com::4646ff74-0457-4fca-a942-2f80c010d96a" providerId="AD" clId="Web-{1CC2B4EB-6704-3DB3-C2D9-1330A267A7A3}" dt="2024-02-21T17:50:05.245" v="1" actId="20577"/>
        <pc:sldMkLst>
          <pc:docMk/>
          <pc:sldMk cId="3980727868" sldId="267"/>
        </pc:sldMkLst>
        <pc:spChg chg="mod">
          <ac:chgData name="Xia, Qing" userId="S::qing.xia@sony.com::4646ff74-0457-4fca-a942-2f80c010d96a" providerId="AD" clId="Web-{1CC2B4EB-6704-3DB3-C2D9-1330A267A7A3}" dt="2024-02-21T17:50:05.245" v="1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Notes">
        <pc:chgData name="Xia, Qing" userId="S::qing.xia@sony.com::4646ff74-0457-4fca-a942-2f80c010d96a" providerId="AD" clId="Web-{1CC2B4EB-6704-3DB3-C2D9-1330A267A7A3}" dt="2024-02-21T19:11:14.751" v="110" actId="20577"/>
        <pc:sldMkLst>
          <pc:docMk/>
          <pc:sldMk cId="4138503741" sldId="270"/>
        </pc:sldMkLst>
        <pc:spChg chg="mod">
          <ac:chgData name="Xia, Qing" userId="S::qing.xia@sony.com::4646ff74-0457-4fca-a942-2f80c010d96a" providerId="AD" clId="Web-{1CC2B4EB-6704-3DB3-C2D9-1330A267A7A3}" dt="2024-02-21T19:11:14.751" v="110" actId="20577"/>
          <ac:spMkLst>
            <pc:docMk/>
            <pc:sldMk cId="4138503741" sldId="270"/>
            <ac:spMk id="3" creationId="{CEF81140-4CBA-B152-AA32-6E6089177951}"/>
          </ac:spMkLst>
        </pc:spChg>
      </pc:sldChg>
      <pc:sldChg chg="modSp modNotes">
        <pc:chgData name="Xia, Qing" userId="S::qing.xia@sony.com::4646ff74-0457-4fca-a942-2f80c010d96a" providerId="AD" clId="Web-{1CC2B4EB-6704-3DB3-C2D9-1330A267A7A3}" dt="2024-02-21T19:05:51.265" v="41" actId="20577"/>
        <pc:sldMkLst>
          <pc:docMk/>
          <pc:sldMk cId="1913627064" sldId="276"/>
        </pc:sldMkLst>
        <pc:spChg chg="mod">
          <ac:chgData name="Xia, Qing" userId="S::qing.xia@sony.com::4646ff74-0457-4fca-a942-2f80c010d96a" providerId="AD" clId="Web-{1CC2B4EB-6704-3DB3-C2D9-1330A267A7A3}" dt="2024-02-21T19:05:51.265" v="41" actId="20577"/>
          <ac:spMkLst>
            <pc:docMk/>
            <pc:sldMk cId="1913627064" sldId="276"/>
            <ac:spMk id="3" creationId="{3C593317-7949-4C45-95DA-FDABD80026E0}"/>
          </ac:spMkLst>
        </pc:spChg>
      </pc:sldChg>
      <pc:sldChg chg="modSp">
        <pc:chgData name="Xia, Qing" userId="S::qing.xia@sony.com::4646ff74-0457-4fca-a942-2f80c010d96a" providerId="AD" clId="Web-{1CC2B4EB-6704-3DB3-C2D9-1330A267A7A3}" dt="2024-02-21T19:11:18.157" v="113" actId="20577"/>
        <pc:sldMkLst>
          <pc:docMk/>
          <pc:sldMk cId="3585235739" sldId="278"/>
        </pc:sldMkLst>
        <pc:spChg chg="mod">
          <ac:chgData name="Xia, Qing" userId="S::qing.xia@sony.com::4646ff74-0457-4fca-a942-2f80c010d96a" providerId="AD" clId="Web-{1CC2B4EB-6704-3DB3-C2D9-1330A267A7A3}" dt="2024-02-21T19:11:18.157" v="113" actId="20577"/>
          <ac:spMkLst>
            <pc:docMk/>
            <pc:sldMk cId="3585235739" sldId="278"/>
            <ac:spMk id="3" creationId="{263EE682-AB99-9E10-5170-CE3329185D7E}"/>
          </ac:spMkLst>
        </pc:spChg>
      </pc:sldChg>
      <pc:sldChg chg="modSp">
        <pc:chgData name="Xia, Qing" userId="S::qing.xia@sony.com::4646ff74-0457-4fca-a942-2f80c010d96a" providerId="AD" clId="Web-{1CC2B4EB-6704-3DB3-C2D9-1330A267A7A3}" dt="2024-02-21T19:11:22.267" v="116" actId="20577"/>
        <pc:sldMkLst>
          <pc:docMk/>
          <pc:sldMk cId="621610233" sldId="280"/>
        </pc:sldMkLst>
        <pc:spChg chg="mod">
          <ac:chgData name="Xia, Qing" userId="S::qing.xia@sony.com::4646ff74-0457-4fca-a942-2f80c010d96a" providerId="AD" clId="Web-{1CC2B4EB-6704-3DB3-C2D9-1330A267A7A3}" dt="2024-02-21T19:11:22.267" v="116" actId="20577"/>
          <ac:spMkLst>
            <pc:docMk/>
            <pc:sldMk cId="621610233" sldId="280"/>
            <ac:spMk id="3" creationId="{8F14A1D0-CE38-431D-9CA1-E22BB82C2FA5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802.11-24/0388r0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802.11-24/0388r0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2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49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802.11-24/0388r0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Impact of Network Topology on Coordinated R-TWT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2024-02-29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4535BE4-6C54-3240-6C7D-BB9B145A3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72952"/>
              </p:ext>
            </p:extLst>
          </p:nvPr>
        </p:nvGraphicFramePr>
        <p:xfrm>
          <a:off x="1438275" y="2408238"/>
          <a:ext cx="9528175" cy="406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4453544" progId="Word.Document.8">
                  <p:embed/>
                </p:oleObj>
              </mc:Choice>
              <mc:Fallback>
                <p:oleObj name="Document" r:id="rId4" imgW="10466184" imgH="445354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14535BE4-6C54-3240-6C7D-BB9B145A36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2408238"/>
                        <a:ext cx="9528175" cy="4062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15B03-184C-9737-2D52-548CEE6B7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913B6-6037-E701-2950-01A5DEC8D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89366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coordinated scheme to mitigate interference </a:t>
            </a:r>
            <a:r>
              <a:rPr lang="en-US" dirty="0"/>
              <a:t>between overlapped R-TWT SPs of multiple BSSs is needed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Such scheme should be designed with awareness of the actual </a:t>
            </a:r>
            <a:r>
              <a:rPr lang="en-US" dirty="0"/>
              <a:t>network topology and the OBSS interference level at </a:t>
            </a:r>
            <a:r>
              <a:rPr lang="en-US" dirty="0">
                <a:solidFill>
                  <a:schemeClr val="tx1"/>
                </a:solidFill>
              </a:rPr>
              <a:t>both </a:t>
            </a:r>
            <a:r>
              <a:rPr lang="en-US" dirty="0"/>
              <a:t>AP and/or non-AP STA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such scheme, the </a:t>
            </a:r>
            <a:r>
              <a:rPr lang="en-US" dirty="0"/>
              <a:t>scheduling AP could (re)schedule the associated non-AP STAs, as a whole or independently, to avoid overlapping/interfering R-TWT SPs from OBSSs.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non-AP STAs that </a:t>
            </a:r>
            <a:r>
              <a:rPr lang="en-US" dirty="0">
                <a:solidFill>
                  <a:schemeClr val="tx1"/>
                </a:solidFill>
              </a:rPr>
              <a:t>were previously </a:t>
            </a:r>
            <a:r>
              <a:rPr lang="en-US" dirty="0"/>
              <a:t>R-TWT members of the same R-TWT SP may be (re)scheduled to different coordinated R-TWT SPs according to the non-AP STA’s corresponding coordinated OBSS.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4002E-16A3-2B53-7A85-5A8859AB7B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4DC90-974F-AFDF-0766-31AEAF8DFF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76622B-277B-DAA8-335C-68637E6479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0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93C6-4F18-4AED-B905-4C503795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93317-7949-4C45-95DA-FDABD800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coordinated R-TWT is needed?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882C5-6933-4E05-B975-C194850829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2D82-5C8A-4BA0-9BC8-0F2C2F5EB2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A8057B-22B3-4458-8A07-C28530206C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2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CF35-6326-4987-8438-FBD61767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A89AA-9366-4E82-A2BA-8517E449C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coordinated APs should assign coordinated R-TWT membership to a client according to the network topology and OBSS interference at both the AP and/or client side?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5C408-E60A-406F-B91E-485C313756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1D8C-D531-4609-8EBD-561E80AD47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A2532B-6196-4504-8105-C80ACFB88F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754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[1] 11-23-0226-02-0uhr-coordination-of-r-twt-for-multi-ap-deployment</a:t>
            </a:r>
          </a:p>
          <a:p>
            <a:pPr marL="0" indent="0"/>
            <a:r>
              <a:rPr lang="en-US" sz="1800" dirty="0"/>
              <a:t>[2] 11-23-0250-00-0uhr-ap-coordination-with-r-twt </a:t>
            </a:r>
          </a:p>
          <a:p>
            <a:pPr marL="0" indent="0"/>
            <a:r>
              <a:rPr lang="en-US" sz="1800" dirty="0"/>
              <a:t>[3] 11-23-0291-00-0uhr-r-twt-multi-ap-coordination </a:t>
            </a:r>
          </a:p>
          <a:p>
            <a:pPr marL="0" indent="0"/>
            <a:r>
              <a:rPr lang="en-US" sz="1800" dirty="0"/>
              <a:t>[4] 11-23-0293-00-0uhr-follow-up-on-twt-based-multi-ap-coordination</a:t>
            </a:r>
          </a:p>
          <a:p>
            <a:pPr marL="0" indent="0"/>
            <a:r>
              <a:rPr lang="en-US" sz="1800" dirty="0"/>
              <a:t>[5] 11-23-1087-00-0uhr-announcement-for-r-twt-coordination</a:t>
            </a:r>
          </a:p>
          <a:p>
            <a:pPr marL="0" indent="0"/>
            <a:r>
              <a:rPr lang="en-US" sz="1800" dirty="0"/>
              <a:t>[6] 11-23-0297-00-0uhr-rtwt-for-multi-ap</a:t>
            </a:r>
          </a:p>
          <a:p>
            <a:pPr marL="0" indent="0"/>
            <a:r>
              <a:rPr lang="en-US" sz="1800" dirty="0"/>
              <a:t>[7] 11-23-1952-03-00bn-coordinated-r-twt-for-multi-ap-scenarios-follow-up</a:t>
            </a:r>
          </a:p>
          <a:p>
            <a:pPr marL="0" indent="0"/>
            <a:r>
              <a:rPr lang="en-US" sz="1800" dirty="0"/>
              <a:t>[8] 11-23-0771-00-0uhr-coordinated-r-twt-protection-in-multi-bss</a:t>
            </a:r>
          </a:p>
          <a:p>
            <a:pPr marL="0" indent="0"/>
            <a:r>
              <a:rPr lang="en-US" sz="1800" dirty="0"/>
              <a:t>[9] 11-23-2212-01-00bn-r-twt-protection-in-11bn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dirty="0">
                <a:solidFill>
                  <a:schemeClr val="tx1"/>
                </a:solidFill>
              </a:rPr>
              <a:t>802.</a:t>
            </a:r>
            <a:r>
              <a:rPr lang="en-GB" dirty="0"/>
              <a:t>11be, R-TWT is designed to provide a SP to prioritize specific traffic that satisf</a:t>
            </a:r>
            <a:r>
              <a:rPr lang="en-GB" dirty="0">
                <a:solidFill>
                  <a:schemeClr val="tx1"/>
                </a:solidFill>
              </a:rPr>
              <a:t>y </a:t>
            </a:r>
            <a:r>
              <a:rPr lang="en-GB" dirty="0"/>
              <a:t>UL/DL R-TWT TID(s).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prioritized channel access for the UL/DL R-TWT TID specific traffic in R-TWT SP is achieved </a:t>
            </a:r>
            <a:r>
              <a:rPr lang="en-GB" dirty="0">
                <a:solidFill>
                  <a:schemeClr val="tx1"/>
                </a:solidFill>
              </a:rPr>
              <a:t>as follows</a:t>
            </a:r>
            <a:r>
              <a:rPr lang="en-GB" dirty="0"/>
              <a:t>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TXOP </a:t>
            </a:r>
            <a:r>
              <a:rPr lang="en-US" dirty="0">
                <a:solidFill>
                  <a:schemeClr val="tx1"/>
                </a:solidFill>
              </a:rPr>
              <a:t>is terminated </a:t>
            </a:r>
            <a:r>
              <a:rPr lang="en-US" dirty="0"/>
              <a:t>at the start point of an R-TWT SP, unless TXOP is used for DL frames of R-TWT DL TID(s) or solicit the UL frames of R-TWT UL TID(s).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Quite interval that overlaps at the beginning of the R-TWT SP prevent</a:t>
            </a:r>
            <a:r>
              <a:rPr lang="en-GB" dirty="0">
                <a:solidFill>
                  <a:schemeClr val="tx1"/>
                </a:solidFill>
              </a:rPr>
              <a:t>s</a:t>
            </a:r>
            <a:r>
              <a:rPr lang="en-GB" dirty="0"/>
              <a:t> interference from legacy devices.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current </a:t>
            </a:r>
            <a:r>
              <a:rPr lang="en-GB" dirty="0">
                <a:solidFill>
                  <a:schemeClr val="tx1"/>
                </a:solidFill>
              </a:rPr>
              <a:t>802.11be R-TWT design </a:t>
            </a:r>
            <a:r>
              <a:rPr lang="en-GB" dirty="0"/>
              <a:t>is limited to single BSS and cannot </a:t>
            </a:r>
            <a:r>
              <a:rPr lang="en-GB" dirty="0">
                <a:solidFill>
                  <a:schemeClr val="tx1"/>
                </a:solidFill>
              </a:rPr>
              <a:t>help mitigating </a:t>
            </a:r>
            <a:r>
              <a:rPr lang="en-GB" dirty="0"/>
              <a:t>OBSS interference. Thus, </a:t>
            </a:r>
            <a:r>
              <a:rPr lang="en-GB" dirty="0">
                <a:solidFill>
                  <a:schemeClr val="tx1"/>
                </a:solidFill>
              </a:rPr>
              <a:t>an R-TWT procedure coordinated among adjacent BSSs is needed, a.k.a. coordinated R-TWT (CR-TWT).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20286-7178-4F49-8F37-5F158130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CA48-514F-70EC-2F86-AAA20AEC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In the context of CR-TWT: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[1-4] have proposed to discuss potential enhancement of the channel access rules for OBSS AP and/or non-AP STA </a:t>
            </a:r>
            <a:r>
              <a:rPr lang="en-US" dirty="0">
                <a:solidFill>
                  <a:schemeClr val="tx1"/>
                </a:solidFill>
              </a:rPr>
              <a:t>for the case when an OBSS TXOP overlaps with the R-TWT SP of the intended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[2-7] have proposed different coordination mechanisms, such as C-TDMA, C-OFDMA and C-SR, etc., </a:t>
            </a:r>
            <a:r>
              <a:rPr lang="en-US" dirty="0">
                <a:solidFill>
                  <a:schemeClr val="tx1"/>
                </a:solidFill>
              </a:rPr>
              <a:t>when an OBSS R-TWT SP overlaps with the R-TWT SP of the intended BSS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1155F-C489-ED4F-E75C-7B00A70E07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6843B-F636-394D-7035-431E04FCB7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55843A-0291-C070-0EFC-4044141FCC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6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9FCA-DDEF-FFF9-F3EC-A632F523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13AD9-5984-EC5D-C0D8-ADCC11A2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094146"/>
            <a:ext cx="10361084" cy="2279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Although the R-TWT SPs of adjacent BSSs overlap in time, coordinat</a:t>
            </a:r>
            <a:r>
              <a:rPr lang="en-US" sz="2000" dirty="0">
                <a:solidFill>
                  <a:schemeClr val="tx1"/>
                </a:solidFill>
              </a:rPr>
              <a:t>ed </a:t>
            </a:r>
            <a:r>
              <a:rPr lang="en-US" sz="2000" dirty="0"/>
              <a:t>schemes </a:t>
            </a:r>
            <a:r>
              <a:rPr lang="en-US" sz="2000" dirty="0">
                <a:solidFill>
                  <a:schemeClr val="tx1"/>
                </a:solidFill>
              </a:rPr>
              <a:t>such as C</a:t>
            </a:r>
            <a:r>
              <a:rPr lang="en-US" sz="2000" dirty="0"/>
              <a:t>- TDMA, C-OFDMA and C-SR may only be needed when the overlapped R-TWT SPs are interfering each other, e.g., case 1.a and case 1.b. Otherwise, </a:t>
            </a:r>
            <a:r>
              <a:rPr lang="en-US" sz="2000" dirty="0">
                <a:solidFill>
                  <a:schemeClr val="tx1"/>
                </a:solidFill>
              </a:rPr>
              <a:t>no coordinated scheme is </a:t>
            </a:r>
            <a:r>
              <a:rPr lang="en-US" sz="2000" dirty="0"/>
              <a:t>needed, e.g., case 2.</a:t>
            </a:r>
            <a:endParaRPr lang="en-US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/>
              <a:t>R-TWT should be designed </a:t>
            </a:r>
            <a:r>
              <a:rPr lang="en-US" sz="1600" dirty="0">
                <a:solidFill>
                  <a:schemeClr val="tx1"/>
                </a:solidFill>
              </a:rPr>
              <a:t>with awareness of the actual </a:t>
            </a:r>
            <a:r>
              <a:rPr lang="en-US" sz="1600" dirty="0"/>
              <a:t>network topology and OBSS interference level at </a:t>
            </a:r>
            <a:r>
              <a:rPr lang="en-US" sz="1600" dirty="0">
                <a:solidFill>
                  <a:schemeClr val="tx1"/>
                </a:solidFill>
              </a:rPr>
              <a:t>both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AP and/or non-AP STA side.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750E-C909-0AB0-8B6A-4CAFD9BEC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82D8-2B1C-E9AA-13E2-8280B094C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25D15-04A3-DE50-DEE6-4286C3097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41331A-EED1-4FF9-99DF-056A7D9068AA}"/>
              </a:ext>
            </a:extLst>
          </p:cNvPr>
          <p:cNvGrpSpPr/>
          <p:nvPr/>
        </p:nvGrpSpPr>
        <p:grpSpPr>
          <a:xfrm>
            <a:off x="2750912" y="1831236"/>
            <a:ext cx="3204602" cy="1628920"/>
            <a:chOff x="-333276" y="2044507"/>
            <a:chExt cx="6819218" cy="370631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F405F89-6C3F-4042-9655-BEE29D7DF51A}"/>
                </a:ext>
              </a:extLst>
            </p:cNvPr>
            <p:cNvSpPr/>
            <p:nvPr/>
          </p:nvSpPr>
          <p:spPr bwMode="auto">
            <a:xfrm>
              <a:off x="2828342" y="2044507"/>
              <a:ext cx="3657600" cy="365759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FBAE185-959B-4038-B609-B35CC72DEF9D}"/>
                </a:ext>
              </a:extLst>
            </p:cNvPr>
            <p:cNvSpPr/>
            <p:nvPr/>
          </p:nvSpPr>
          <p:spPr bwMode="auto">
            <a:xfrm>
              <a:off x="-333276" y="2044507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78A7103-7DA3-404A-8C26-806CCA610F98}"/>
                </a:ext>
              </a:extLst>
            </p:cNvPr>
            <p:cNvSpPr/>
            <p:nvPr/>
          </p:nvSpPr>
          <p:spPr bwMode="auto">
            <a:xfrm>
              <a:off x="1898796" y="2571586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F67DEE3-035D-4002-9AA7-DA32897FB454}"/>
                </a:ext>
              </a:extLst>
            </p:cNvPr>
            <p:cNvSpPr/>
            <p:nvPr/>
          </p:nvSpPr>
          <p:spPr bwMode="auto">
            <a:xfrm>
              <a:off x="2478172" y="3456984"/>
              <a:ext cx="1828800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4D02CEA7-B639-4DE8-AB7B-B493BD5A3C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621" y="3099757"/>
              <a:ext cx="2295875" cy="1318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図 33">
              <a:extLst>
                <a:ext uri="{FF2B5EF4-FFF2-40B4-BE49-F238E27FC236}">
                  <a16:creationId xmlns:a16="http://schemas.microsoft.com/office/drawing/2014/main" id="{F61F1357-76A7-4C5F-9700-A50A7D7C8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599" y="3223656"/>
              <a:ext cx="554224" cy="692780"/>
            </a:xfrm>
            <a:prstGeom prst="rect">
              <a:avLst/>
            </a:prstGeom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3A790966-5E60-46D1-8677-76EC9EC055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7810" y="3094926"/>
              <a:ext cx="2227625" cy="1279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図 33">
              <a:extLst>
                <a:ext uri="{FF2B5EF4-FFF2-40B4-BE49-F238E27FC236}">
                  <a16:creationId xmlns:a16="http://schemas.microsoft.com/office/drawing/2014/main" id="{CCABC10B-46D7-47EA-AA18-118A9D577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5460" y="4158082"/>
              <a:ext cx="554224" cy="69278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598FFE-FCEA-4A9A-8F0B-940FC22DA6FF}"/>
                </a:ext>
              </a:extLst>
            </p:cNvPr>
            <p:cNvSpPr txBox="1"/>
            <p:nvPr/>
          </p:nvSpPr>
          <p:spPr>
            <a:xfrm>
              <a:off x="915411" y="4313393"/>
              <a:ext cx="1051982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7BE2B96-8274-405D-9627-18CD26FBFC7C}"/>
                </a:ext>
              </a:extLst>
            </p:cNvPr>
            <p:cNvSpPr txBox="1"/>
            <p:nvPr/>
          </p:nvSpPr>
          <p:spPr>
            <a:xfrm>
              <a:off x="4244387" y="4285152"/>
              <a:ext cx="93997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D563CF-0B4D-42C4-924A-00575EE02F73}"/>
                </a:ext>
              </a:extLst>
            </p:cNvPr>
            <p:cNvSpPr txBox="1"/>
            <p:nvPr/>
          </p:nvSpPr>
          <p:spPr>
            <a:xfrm>
              <a:off x="2341658" y="2904555"/>
              <a:ext cx="1226151" cy="50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C9F7AF-A01C-4BD6-868E-ED19E8FB0BBE}"/>
                </a:ext>
              </a:extLst>
            </p:cNvPr>
            <p:cNvSpPr txBox="1"/>
            <p:nvPr/>
          </p:nvSpPr>
          <p:spPr>
            <a:xfrm>
              <a:off x="2857901" y="4612279"/>
              <a:ext cx="1117795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6B86907-067E-4450-AEC8-411122746B96}"/>
                </a:ext>
              </a:extLst>
            </p:cNvPr>
            <p:cNvSpPr txBox="1"/>
            <p:nvPr/>
          </p:nvSpPr>
          <p:spPr>
            <a:xfrm>
              <a:off x="969612" y="5126007"/>
              <a:ext cx="1051982" cy="488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56F5DAB-F9ED-47C0-8A04-0C019B300CE9}"/>
                </a:ext>
              </a:extLst>
            </p:cNvPr>
            <p:cNvSpPr txBox="1"/>
            <p:nvPr/>
          </p:nvSpPr>
          <p:spPr>
            <a:xfrm>
              <a:off x="4171467" y="5155572"/>
              <a:ext cx="112944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09B5B25-1849-40D6-ADBD-EBB225349665}"/>
              </a:ext>
            </a:extLst>
          </p:cNvPr>
          <p:cNvGrpSpPr/>
          <p:nvPr/>
        </p:nvGrpSpPr>
        <p:grpSpPr>
          <a:xfrm>
            <a:off x="8944316" y="1849755"/>
            <a:ext cx="3017520" cy="1588992"/>
            <a:chOff x="6182579" y="2142228"/>
            <a:chExt cx="6810276" cy="3737604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C8AD982-DF8A-46FF-9DEC-629E4ECFD7AD}"/>
                </a:ext>
              </a:extLst>
            </p:cNvPr>
            <p:cNvSpPr/>
            <p:nvPr/>
          </p:nvSpPr>
          <p:spPr bwMode="auto">
            <a:xfrm>
              <a:off x="9335255" y="2181946"/>
              <a:ext cx="3657600" cy="36576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08E8AD8-E06C-41D2-B14A-4030C724A15A}"/>
                </a:ext>
              </a:extLst>
            </p:cNvPr>
            <p:cNvSpPr/>
            <p:nvPr/>
          </p:nvSpPr>
          <p:spPr bwMode="auto">
            <a:xfrm>
              <a:off x="6182579" y="2142228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981943D-CEA2-4FFA-A9AD-CFC958DE25E6}"/>
                </a:ext>
              </a:extLst>
            </p:cNvPr>
            <p:cNvSpPr/>
            <p:nvPr/>
          </p:nvSpPr>
          <p:spPr bwMode="auto">
            <a:xfrm>
              <a:off x="6224538" y="3230114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4CFB9B0-BD00-42B6-AA9B-50E4E6447F9D}"/>
                </a:ext>
              </a:extLst>
            </p:cNvPr>
            <p:cNvSpPr/>
            <p:nvPr/>
          </p:nvSpPr>
          <p:spPr bwMode="auto">
            <a:xfrm>
              <a:off x="11164055" y="2967593"/>
              <a:ext cx="1828800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id="{C6895F0E-4CEB-424E-AB02-FCB62F33BA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9081" y="3240088"/>
              <a:ext cx="1800952" cy="103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図 33">
              <a:extLst>
                <a:ext uri="{FF2B5EF4-FFF2-40B4-BE49-F238E27FC236}">
                  <a16:creationId xmlns:a16="http://schemas.microsoft.com/office/drawing/2014/main" id="{ACA58685-AC79-49CF-907D-5F6E2C55B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9137" y="3881993"/>
              <a:ext cx="416475" cy="520594"/>
            </a:xfrm>
            <a:prstGeom prst="rect">
              <a:avLst/>
            </a:prstGeom>
          </p:spPr>
        </p:pic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EBDFD89E-59BA-4C7A-9FDC-EB3D2C3991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63580" y="3236677"/>
              <a:ext cx="1800952" cy="103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図 33">
              <a:extLst>
                <a:ext uri="{FF2B5EF4-FFF2-40B4-BE49-F238E27FC236}">
                  <a16:creationId xmlns:a16="http://schemas.microsoft.com/office/drawing/2014/main" id="{33683915-313D-443D-8D78-CB944CB31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5337" y="3759966"/>
              <a:ext cx="416475" cy="52059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DA1668A-CC4E-4B17-BDE4-52580846BA77}"/>
                </a:ext>
              </a:extLst>
            </p:cNvPr>
            <p:cNvSpPr txBox="1"/>
            <p:nvPr/>
          </p:nvSpPr>
          <p:spPr>
            <a:xfrm>
              <a:off x="7571189" y="4183243"/>
              <a:ext cx="1006339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A2E2EE-9E30-41B7-8D37-165EC43C33F0}"/>
                </a:ext>
              </a:extLst>
            </p:cNvPr>
            <p:cNvSpPr txBox="1"/>
            <p:nvPr/>
          </p:nvSpPr>
          <p:spPr>
            <a:xfrm>
              <a:off x="10494779" y="4188865"/>
              <a:ext cx="1089070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D2A05DE-79DE-4F56-BF10-61678426AF11}"/>
                </a:ext>
              </a:extLst>
            </p:cNvPr>
            <p:cNvSpPr txBox="1"/>
            <p:nvPr/>
          </p:nvSpPr>
          <p:spPr>
            <a:xfrm>
              <a:off x="6415835" y="4265558"/>
              <a:ext cx="1290561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AB7B5C7-143A-4315-B67B-F1D35425F2B4}"/>
                </a:ext>
              </a:extLst>
            </p:cNvPr>
            <p:cNvSpPr txBox="1"/>
            <p:nvPr/>
          </p:nvSpPr>
          <p:spPr>
            <a:xfrm>
              <a:off x="11677574" y="4128849"/>
              <a:ext cx="1188192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24EAF60-5665-4BF6-B560-6470A4799056}"/>
                </a:ext>
              </a:extLst>
            </p:cNvPr>
            <p:cNvSpPr txBox="1"/>
            <p:nvPr/>
          </p:nvSpPr>
          <p:spPr>
            <a:xfrm>
              <a:off x="7421068" y="5264477"/>
              <a:ext cx="1217762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CB70B33-0FB0-464B-BC47-90C86A425A01}"/>
                </a:ext>
              </a:extLst>
            </p:cNvPr>
            <p:cNvSpPr txBox="1"/>
            <p:nvPr/>
          </p:nvSpPr>
          <p:spPr>
            <a:xfrm>
              <a:off x="10607426" y="5232621"/>
              <a:ext cx="1288570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A70C6CB-9AEF-4EC6-B282-A3570BA23567}"/>
              </a:ext>
            </a:extLst>
          </p:cNvPr>
          <p:cNvGrpSpPr/>
          <p:nvPr/>
        </p:nvGrpSpPr>
        <p:grpSpPr>
          <a:xfrm>
            <a:off x="102192" y="2820076"/>
            <a:ext cx="2560320" cy="657214"/>
            <a:chOff x="4343400" y="2806583"/>
            <a:chExt cx="4048125" cy="949467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CFD12B4-0AF6-4B86-9204-77BBDEB2D571}"/>
                </a:ext>
              </a:extLst>
            </p:cNvPr>
            <p:cNvCxnSpPr/>
            <p:nvPr/>
          </p:nvCxnSpPr>
          <p:spPr bwMode="auto">
            <a:xfrm>
              <a:off x="5029200" y="3727897"/>
              <a:ext cx="32004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9F106F1-57CC-4251-8427-172F3C7A21C5}"/>
                </a:ext>
              </a:extLst>
            </p:cNvPr>
            <p:cNvSpPr/>
            <p:nvPr/>
          </p:nvSpPr>
          <p:spPr bwMode="auto">
            <a:xfrm>
              <a:off x="5257800" y="2808222"/>
              <a:ext cx="2590800" cy="444772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31C4C96-0992-417C-9E5D-0C9A513561FA}"/>
                </a:ext>
              </a:extLst>
            </p:cNvPr>
            <p:cNvSpPr/>
            <p:nvPr/>
          </p:nvSpPr>
          <p:spPr bwMode="auto">
            <a:xfrm>
              <a:off x="5257800" y="3286524"/>
              <a:ext cx="2590800" cy="444772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STA2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028FD12-DA64-4EE6-B332-F357943DB1A5}"/>
                </a:ext>
              </a:extLst>
            </p:cNvPr>
            <p:cNvSpPr txBox="1"/>
            <p:nvPr/>
          </p:nvSpPr>
          <p:spPr>
            <a:xfrm>
              <a:off x="8086725" y="3378106"/>
              <a:ext cx="3048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244E75-B831-4C6E-A45E-A368042A40B3}"/>
                </a:ext>
              </a:extLst>
            </p:cNvPr>
            <p:cNvSpPr txBox="1"/>
            <p:nvPr/>
          </p:nvSpPr>
          <p:spPr>
            <a:xfrm>
              <a:off x="4343400" y="2806583"/>
              <a:ext cx="8382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BSS1: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797DE4-FE02-4849-A6FF-6DC2E60BC842}"/>
                </a:ext>
              </a:extLst>
            </p:cNvPr>
            <p:cNvSpPr txBox="1"/>
            <p:nvPr/>
          </p:nvSpPr>
          <p:spPr>
            <a:xfrm>
              <a:off x="4343400" y="3292682"/>
              <a:ext cx="8382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BSS2: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680B25A-5BEE-4969-8095-FCAED7C14888}"/>
              </a:ext>
            </a:extLst>
          </p:cNvPr>
          <p:cNvSpPr txBox="1"/>
          <p:nvPr/>
        </p:nvSpPr>
        <p:spPr>
          <a:xfrm>
            <a:off x="106435" y="1833068"/>
            <a:ext cx="268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 associates with AP1</a:t>
            </a:r>
          </a:p>
          <a:p>
            <a:r>
              <a:rPr lang="en-US" sz="1100" dirty="0">
                <a:solidFill>
                  <a:schemeClr val="tx1"/>
                </a:solidFill>
              </a:rPr>
              <a:t>STA2 associates with AP2</a:t>
            </a:r>
          </a:p>
          <a:p>
            <a:r>
              <a:rPr lang="en-US" sz="1100" dirty="0">
                <a:solidFill>
                  <a:schemeClr val="tx1"/>
                </a:solidFill>
              </a:rPr>
              <a:t>The R-TWT SP for STA1 overlaps with the R-TWT SP for STA2 in time domain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33A373-4CF2-4DC9-BAD5-DB48F93BD5F6}"/>
              </a:ext>
            </a:extLst>
          </p:cNvPr>
          <p:cNvSpPr txBox="1"/>
          <p:nvPr/>
        </p:nvSpPr>
        <p:spPr>
          <a:xfrm>
            <a:off x="3149935" y="3642280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Case 1.a interfering R-TWT SPs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E58122-FE7E-46CB-96DF-7C9F4454CE12}"/>
              </a:ext>
            </a:extLst>
          </p:cNvPr>
          <p:cNvSpPr txBox="1"/>
          <p:nvPr/>
        </p:nvSpPr>
        <p:spPr>
          <a:xfrm>
            <a:off x="9252949" y="3645170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Case 2. non-interfering R-TWT SPs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4B73738-9CE2-07EA-21B7-766400ABA71F}"/>
              </a:ext>
            </a:extLst>
          </p:cNvPr>
          <p:cNvGrpSpPr/>
          <p:nvPr/>
        </p:nvGrpSpPr>
        <p:grpSpPr>
          <a:xfrm>
            <a:off x="6289858" y="1832947"/>
            <a:ext cx="2368737" cy="1588992"/>
            <a:chOff x="6230279" y="1513043"/>
            <a:chExt cx="2368737" cy="1588992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E4E2FB2-9123-C573-A24C-3E19FFD21E96}"/>
                </a:ext>
              </a:extLst>
            </p:cNvPr>
            <p:cNvSpPr/>
            <p:nvPr/>
          </p:nvSpPr>
          <p:spPr bwMode="auto">
            <a:xfrm>
              <a:off x="6978394" y="1538637"/>
              <a:ext cx="1620622" cy="155497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067E1A-9EC2-DE43-82C7-6913CFF71B7B}"/>
                </a:ext>
              </a:extLst>
            </p:cNvPr>
            <p:cNvSpPr/>
            <p:nvPr/>
          </p:nvSpPr>
          <p:spPr bwMode="auto">
            <a:xfrm>
              <a:off x="6230279" y="1513043"/>
              <a:ext cx="1620622" cy="1554979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8E6A319-0FE1-14F0-020B-8F7C93756078}"/>
                </a:ext>
              </a:extLst>
            </p:cNvPr>
            <p:cNvSpPr/>
            <p:nvPr/>
          </p:nvSpPr>
          <p:spPr bwMode="auto">
            <a:xfrm>
              <a:off x="6248870" y="1975543"/>
              <a:ext cx="810311" cy="77749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EF97F7-2914-5D81-976B-41E839BF78D8}"/>
                </a:ext>
              </a:extLst>
            </p:cNvPr>
            <p:cNvSpPr/>
            <p:nvPr/>
          </p:nvSpPr>
          <p:spPr bwMode="auto">
            <a:xfrm>
              <a:off x="7788705" y="1872644"/>
              <a:ext cx="810311" cy="77749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2" name="Picture 2">
              <a:extLst>
                <a:ext uri="{FF2B5EF4-FFF2-40B4-BE49-F238E27FC236}">
                  <a16:creationId xmlns:a16="http://schemas.microsoft.com/office/drawing/2014/main" id="{BE691524-4CEC-CA81-10E3-A5B7C9B757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227" y="1979783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図 33">
              <a:extLst>
                <a:ext uri="{FF2B5EF4-FFF2-40B4-BE49-F238E27FC236}">
                  <a16:creationId xmlns:a16="http://schemas.microsoft.com/office/drawing/2014/main" id="{F3BBEB3D-E52D-D6B2-CF82-0FC3CC2D1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912" y="2252681"/>
              <a:ext cx="184533" cy="221324"/>
            </a:xfrm>
            <a:prstGeom prst="rect">
              <a:avLst/>
            </a:prstGeom>
          </p:spPr>
        </p:pic>
        <p:pic>
          <p:nvPicPr>
            <p:cNvPr id="54" name="Picture 2">
              <a:extLst>
                <a:ext uri="{FF2B5EF4-FFF2-40B4-BE49-F238E27FC236}">
                  <a16:creationId xmlns:a16="http://schemas.microsoft.com/office/drawing/2014/main" id="{9E313E3E-53BC-E42F-F9B8-461B5DA3C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720" y="1987041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図 33">
              <a:extLst>
                <a:ext uri="{FF2B5EF4-FFF2-40B4-BE49-F238E27FC236}">
                  <a16:creationId xmlns:a16="http://schemas.microsoft.com/office/drawing/2014/main" id="{EE0D2387-9AA7-9F27-DBD1-64F964FCD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3862" y="2209511"/>
              <a:ext cx="184533" cy="221324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D36B908-FC8A-83C4-1F9E-BAC1CCD3F741}"/>
                </a:ext>
              </a:extLst>
            </p:cNvPr>
            <p:cNvSpPr txBox="1"/>
            <p:nvPr/>
          </p:nvSpPr>
          <p:spPr>
            <a:xfrm>
              <a:off x="6845549" y="2380753"/>
              <a:ext cx="4458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D067B50-85AE-9229-E381-9B518D8F76B8}"/>
                </a:ext>
              </a:extLst>
            </p:cNvPr>
            <p:cNvSpPr txBox="1"/>
            <p:nvPr/>
          </p:nvSpPr>
          <p:spPr>
            <a:xfrm>
              <a:off x="7492160" y="2391851"/>
              <a:ext cx="4825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A08C59C-B7B7-3ADA-2374-BB845C89D93D}"/>
                </a:ext>
              </a:extLst>
            </p:cNvPr>
            <p:cNvSpPr txBox="1"/>
            <p:nvPr/>
          </p:nvSpPr>
          <p:spPr>
            <a:xfrm>
              <a:off x="6333631" y="2415748"/>
              <a:ext cx="5718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37FDDF4-423E-DEBB-8988-2465861748A6}"/>
                </a:ext>
              </a:extLst>
            </p:cNvPr>
            <p:cNvSpPr txBox="1"/>
            <p:nvPr/>
          </p:nvSpPr>
          <p:spPr>
            <a:xfrm>
              <a:off x="8016237" y="2366336"/>
              <a:ext cx="526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8B46A2F-D1B7-19D2-45AA-81D48922E285}"/>
                </a:ext>
              </a:extLst>
            </p:cNvPr>
            <p:cNvSpPr txBox="1"/>
            <p:nvPr/>
          </p:nvSpPr>
          <p:spPr>
            <a:xfrm>
              <a:off x="6779033" y="2840425"/>
              <a:ext cx="539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E4014C2-0578-378A-0F98-2799A4AEC5F1}"/>
                </a:ext>
              </a:extLst>
            </p:cNvPr>
            <p:cNvSpPr txBox="1"/>
            <p:nvPr/>
          </p:nvSpPr>
          <p:spPr>
            <a:xfrm>
              <a:off x="7542072" y="2835590"/>
              <a:ext cx="570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21C3E295-172C-0ED8-3AB1-B24937497706}"/>
              </a:ext>
            </a:extLst>
          </p:cNvPr>
          <p:cNvSpPr txBox="1"/>
          <p:nvPr/>
        </p:nvSpPr>
        <p:spPr>
          <a:xfrm>
            <a:off x="6220283" y="3630271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Case 1.b interfering R-TWT SPs</a:t>
            </a:r>
          </a:p>
        </p:txBody>
      </p:sp>
    </p:spTree>
    <p:extLst>
      <p:ext uri="{BB962C8B-B14F-4D97-AF65-F5344CB8AC3E}">
        <p14:creationId xmlns:p14="http://schemas.microsoft.com/office/powerpoint/2010/main" val="398072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9FCA-DDEF-FFF9-F3EC-A632F523E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Interfering R-TWT 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13AD9-5984-EC5D-C0D8-ADCC11A23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R-TWT SPs of adjacent BSSs overlap in time, </a:t>
            </a:r>
            <a:r>
              <a:rPr lang="en-US" dirty="0">
                <a:solidFill>
                  <a:schemeClr val="tx1"/>
                </a:solidFill>
              </a:rPr>
              <a:t>multiple cases exists: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Case A</a:t>
            </a:r>
            <a:r>
              <a:rPr lang="en-US" dirty="0"/>
              <a:t>: one AP and its OBSS AP are within the communication range of each other.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Case B</a:t>
            </a:r>
            <a:r>
              <a:rPr lang="en-US" dirty="0"/>
              <a:t>: one AP and its OBSS AP are not within the communication range of each other.</a:t>
            </a:r>
          </a:p>
          <a:p>
            <a:pPr marL="457200" lvl="1" indent="0"/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Under Case A/B, 3 subcases </a:t>
            </a:r>
            <a:r>
              <a:rPr lang="en-US" dirty="0">
                <a:solidFill>
                  <a:schemeClr val="tx1"/>
                </a:solidFill>
              </a:rPr>
              <a:t>exist based on the location of </a:t>
            </a:r>
            <a:r>
              <a:rPr lang="en-US" dirty="0"/>
              <a:t>non-AP STAs: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i="1" dirty="0"/>
              <a:t>Subcase i</a:t>
            </a:r>
            <a:r>
              <a:rPr lang="en-US" dirty="0"/>
              <a:t>: a non-AP STA associate with the AP is inside the communication range of the OBSS AP.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i="1" dirty="0"/>
              <a:t>Subcase ii</a:t>
            </a:r>
            <a:r>
              <a:rPr lang="en-US" dirty="0"/>
              <a:t>: a non-AP STA associate with the AP is outside the communication range of the OBSS AP but inside the communication range of non-AP STA(s) associate with the OBSS AP.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i="1" dirty="0"/>
              <a:t>Subcase iii</a:t>
            </a:r>
            <a:r>
              <a:rPr lang="en-US" dirty="0"/>
              <a:t>: a non-AP STA associate with the AP is outside the communication range of the OBSS AP and its associated non-AP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750E-C909-0AB0-8B6A-4CAFD9BEC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82D8-2B1C-E9AA-13E2-8280B094C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25D15-04A3-DE50-DEE6-4286C3097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3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D65FC-3EF4-973F-281A-23954822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Retrieval of </a:t>
            </a:r>
            <a:r>
              <a:rPr lang="en-US" dirty="0"/>
              <a:t>OBSS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8A56-9B1B-38CF-92D6-48C6E8D66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case A, coordinated APs could obtain the OBSS information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Exchanging negotiation (Req/Resp) frames w/ or w/o a common management entity.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Overhearing Beacon frame or other management frames from OBSS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case B, </a:t>
            </a:r>
            <a:r>
              <a:rPr lang="en-US" sz="2000" dirty="0">
                <a:solidFill>
                  <a:schemeClr val="tx1"/>
                </a:solidFill>
              </a:rPr>
              <a:t>since c</a:t>
            </a:r>
            <a:r>
              <a:rPr lang="en-US" sz="2000" dirty="0"/>
              <a:t>oordinated APs could not hear each other, they could obtain the OBSS information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Relaying from the associated non-AP STA that overhears OBSS AP (i.e., subcase </a:t>
            </a:r>
            <a:r>
              <a:rPr lang="en-US" sz="1800" dirty="0" err="1"/>
              <a:t>i</a:t>
            </a:r>
            <a:r>
              <a:rPr lang="en-US" sz="1800" dirty="0"/>
              <a:t>.) or OBSS non-AP STAs (i.e., subcase ii.) [2, 8, 9].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non-AP STA may only relay the OBSS information if it identifies the OBSS AP and/or non-AP STA </a:t>
            </a:r>
            <a:r>
              <a:rPr lang="en-US" sz="1800" dirty="0">
                <a:solidFill>
                  <a:schemeClr val="tx1"/>
                </a:solidFill>
              </a:rPr>
              <a:t>supports C</a:t>
            </a:r>
            <a:r>
              <a:rPr lang="en-US" sz="1800" dirty="0"/>
              <a:t>R-TWT and detects overlapped R-TWT SP from OBSS.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OBSS Info may include at </a:t>
            </a:r>
            <a:r>
              <a:rPr lang="en-US" sz="2000" dirty="0">
                <a:solidFill>
                  <a:schemeClr val="tx1"/>
                </a:solidFill>
              </a:rPr>
              <a:t>least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 schedule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STF offset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Operation channel.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74752-4B43-F84B-82EB-C17CF1737B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B49C2-7906-69ED-4D5F-0AEA6FFC1F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112510-94C4-C831-08A3-21F9C3870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25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1DCB-D60E-BBD6-B2E5-39D53607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CR-TWT Scheduling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81140-4CBA-B152-AA32-6E6089177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3904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Once the OBSS info </a:t>
            </a:r>
            <a:r>
              <a:rPr lang="en-US" dirty="0">
                <a:solidFill>
                  <a:schemeClr val="tx1"/>
                </a:solidFill>
              </a:rPr>
              <a:t>is obtained, </a:t>
            </a:r>
            <a:r>
              <a:rPr lang="en-US" dirty="0"/>
              <a:t>the AP could (re)schedule new </a:t>
            </a:r>
            <a:r>
              <a:rPr lang="en-US" dirty="0">
                <a:solidFill>
                  <a:schemeClr val="tx1"/>
                </a:solidFill>
              </a:rPr>
              <a:t>CR</a:t>
            </a:r>
            <a:r>
              <a:rPr lang="en-US" dirty="0"/>
              <a:t>-TWT SP(s) for non-AP STA(s) to avoid overlapping/interfering OBSS R-TWT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(re)</a:t>
            </a:r>
            <a:r>
              <a:rPr lang="en-US" dirty="0">
                <a:solidFill>
                  <a:schemeClr val="tx1"/>
                </a:solidFill>
              </a:rPr>
              <a:t>scheduled CR-TWT SPs are dependent on the network topology and the OBSS interference level at both </a:t>
            </a:r>
            <a:r>
              <a:rPr lang="en-US" dirty="0"/>
              <a:t>AP and non-AP STA side.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Additionally, the non-AP STAs that were previously R-TWT members of the same R-TWT SP may be (re)scheduled to different CR-TWT </a:t>
            </a:r>
            <a:r>
              <a:rPr lang="en-US" dirty="0"/>
              <a:t>SPs depending on their interfering OBSSs.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477C5-585A-66D7-EE57-B03CCF90B5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B45D4-EFB2-B8BC-EDCF-9D9AA46F25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33C162-AD51-408F-6B5B-60A505A6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50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F1304-9BBF-8CAB-3F55-2611EC9F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EE682-AB99-9E10-5170-CE3329185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9430" y="3934017"/>
            <a:ext cx="8450860" cy="24930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</a:t>
            </a:r>
            <a:r>
              <a:rPr lang="en-US" sz="2000" dirty="0"/>
              <a:t>nter-BSS interference of the coordinated APs cannot be eliminated.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R-TWT SP that is assigned for a group of R-TWT member STAs should be (re)scheduled, </a:t>
            </a:r>
            <a:r>
              <a:rPr lang="en-US" sz="2000" u="sng" dirty="0"/>
              <a:t>as a whole</a:t>
            </a:r>
            <a:r>
              <a:rPr lang="en-US" sz="2000" dirty="0"/>
              <a:t>, to avoid overlapping/interfering with any of the existing R-TWT SPs of the OBSSs.</a:t>
            </a: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Different coordinat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ed</a:t>
            </a:r>
            <a:r>
              <a:rPr lang="en-US" sz="2000" dirty="0">
                <a:cs typeface="Times New Roman"/>
              </a:rPr>
              <a:t> mechanisms, e.g., C-TDMA, C-OFDMA, C-SR, 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could</a:t>
            </a:r>
            <a:r>
              <a:rPr lang="en-US" sz="2000" dirty="0">
                <a:cs typeface="Times New Roman"/>
              </a:rPr>
              <a:t> be integrated 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together with CR-TWT</a:t>
            </a:r>
            <a:r>
              <a:rPr lang="en-US" sz="2000" dirty="0">
                <a:cs typeface="Times New Roman"/>
              </a:rPr>
              <a:t>.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53E2B-3C5D-6859-4758-96EFB55129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E81EA-F2F7-1F2F-8C94-BA1E1374B3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FDE30E-D375-0ACE-805E-650C1CAE28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F85B36-9DD2-449B-8E97-B0CE3F805D5C}"/>
              </a:ext>
            </a:extLst>
          </p:cNvPr>
          <p:cNvGrpSpPr/>
          <p:nvPr/>
        </p:nvGrpSpPr>
        <p:grpSpPr>
          <a:xfrm>
            <a:off x="87891" y="1404569"/>
            <a:ext cx="2942419" cy="3166139"/>
            <a:chOff x="313876" y="1352296"/>
            <a:chExt cx="2942419" cy="3166139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1677BD0-CE59-4B8B-946F-8617625DC737}"/>
                </a:ext>
              </a:extLst>
            </p:cNvPr>
            <p:cNvSpPr/>
            <p:nvPr/>
          </p:nvSpPr>
          <p:spPr bwMode="auto">
            <a:xfrm>
              <a:off x="774040" y="2370052"/>
              <a:ext cx="1964390" cy="1899612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B801A33-E9F2-492C-9989-50E6ECF105D8}"/>
                </a:ext>
              </a:extLst>
            </p:cNvPr>
            <p:cNvSpPr/>
            <p:nvPr/>
          </p:nvSpPr>
          <p:spPr bwMode="auto">
            <a:xfrm>
              <a:off x="313876" y="1564165"/>
              <a:ext cx="1964390" cy="1899612"/>
            </a:xfrm>
            <a:prstGeom prst="ellipse">
              <a:avLst/>
            </a:prstGeom>
            <a:solidFill>
              <a:srgbClr val="0070C0">
                <a:alpha val="2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24B25B6-3CF1-4EDC-90F6-C96EAD7CA37F}"/>
                </a:ext>
              </a:extLst>
            </p:cNvPr>
            <p:cNvSpPr txBox="1"/>
            <p:nvPr/>
          </p:nvSpPr>
          <p:spPr>
            <a:xfrm>
              <a:off x="1061006" y="2742534"/>
              <a:ext cx="4884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BDDFDD7-333A-4715-8282-563C8A54E7DA}"/>
                </a:ext>
              </a:extLst>
            </p:cNvPr>
            <p:cNvSpPr txBox="1"/>
            <p:nvPr/>
          </p:nvSpPr>
          <p:spPr>
            <a:xfrm>
              <a:off x="1029016" y="1352296"/>
              <a:ext cx="5649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F5B3D74-A0F1-46B2-B015-639AC6196678}"/>
                </a:ext>
              </a:extLst>
            </p:cNvPr>
            <p:cNvSpPr/>
            <p:nvPr/>
          </p:nvSpPr>
          <p:spPr bwMode="auto">
            <a:xfrm>
              <a:off x="1291905" y="1601927"/>
              <a:ext cx="1964390" cy="1899612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A098CA-4931-4F83-B721-04E3C4AB53F6}"/>
                </a:ext>
              </a:extLst>
            </p:cNvPr>
            <p:cNvSpPr txBox="1"/>
            <p:nvPr/>
          </p:nvSpPr>
          <p:spPr>
            <a:xfrm>
              <a:off x="2057224" y="2745001"/>
              <a:ext cx="4788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63F784A-31FA-4BEC-8DE4-68100E69E267}"/>
                </a:ext>
              </a:extLst>
            </p:cNvPr>
            <p:cNvSpPr txBox="1"/>
            <p:nvPr/>
          </p:nvSpPr>
          <p:spPr>
            <a:xfrm>
              <a:off x="2016907" y="1370307"/>
              <a:ext cx="56498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BSS3</a:t>
              </a:r>
            </a:p>
          </p:txBody>
        </p:sp>
        <p:pic>
          <p:nvPicPr>
            <p:cNvPr id="79" name="Picture 2">
              <a:extLst>
                <a:ext uri="{FF2B5EF4-FFF2-40B4-BE49-F238E27FC236}">
                  <a16:creationId xmlns:a16="http://schemas.microsoft.com/office/drawing/2014/main" id="{A7670907-8D18-41EA-A5D9-306F88CE8D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082" y="2918107"/>
              <a:ext cx="1233047" cy="684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D1FAB49-E5E7-4E4F-8085-367C7D6BE73F}"/>
                </a:ext>
              </a:extLst>
            </p:cNvPr>
            <p:cNvSpPr txBox="1"/>
            <p:nvPr/>
          </p:nvSpPr>
          <p:spPr>
            <a:xfrm>
              <a:off x="1521170" y="3548421"/>
              <a:ext cx="4884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29B49A7-2647-4DD5-A40D-B8ED6C0E3B29}"/>
                </a:ext>
              </a:extLst>
            </p:cNvPr>
            <p:cNvSpPr txBox="1"/>
            <p:nvPr/>
          </p:nvSpPr>
          <p:spPr>
            <a:xfrm>
              <a:off x="1482920" y="4264519"/>
              <a:ext cx="5649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BSS2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1A4E1A0-F311-47FD-B386-A7A19269D1C5}"/>
                </a:ext>
              </a:extLst>
            </p:cNvPr>
            <p:cNvGrpSpPr/>
            <p:nvPr/>
          </p:nvGrpSpPr>
          <p:grpSpPr>
            <a:xfrm>
              <a:off x="1389379" y="2459085"/>
              <a:ext cx="658530" cy="476469"/>
              <a:chOff x="-135372" y="5864267"/>
              <a:chExt cx="658530" cy="476469"/>
            </a:xfrm>
          </p:grpSpPr>
          <p:pic>
            <p:nvPicPr>
              <p:cNvPr id="84" name="図 33">
                <a:extLst>
                  <a:ext uri="{FF2B5EF4-FFF2-40B4-BE49-F238E27FC236}">
                    <a16:creationId xmlns:a16="http://schemas.microsoft.com/office/drawing/2014/main" id="{473BDAAB-E91C-47A0-A5A0-B962E532A4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BDC4553A-B3EB-47AA-9599-E61458881290}"/>
                  </a:ext>
                </a:extLst>
              </p:cNvPr>
              <p:cNvSpPr txBox="1"/>
              <p:nvPr/>
            </p:nvSpPr>
            <p:spPr>
              <a:xfrm>
                <a:off x="-135372" y="6079126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STA1</a:t>
                </a:r>
              </a:p>
            </p:txBody>
          </p:sp>
        </p:grpSp>
        <p:pic>
          <p:nvPicPr>
            <p:cNvPr id="58" name="Picture 2">
              <a:extLst>
                <a:ext uri="{FF2B5EF4-FFF2-40B4-BE49-F238E27FC236}">
                  <a16:creationId xmlns:a16="http://schemas.microsoft.com/office/drawing/2014/main" id="{C4F11894-0608-4043-9225-FA5843EAA4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918" y="2112220"/>
              <a:ext cx="1233047" cy="684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2">
              <a:extLst>
                <a:ext uri="{FF2B5EF4-FFF2-40B4-BE49-F238E27FC236}">
                  <a16:creationId xmlns:a16="http://schemas.microsoft.com/office/drawing/2014/main" id="{CD8CCF8F-0923-4443-9A68-F15BBCB16C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3854" y="2126845"/>
              <a:ext cx="1196392" cy="664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12B8EB8E-B0CC-41BD-BB31-418A37B28E5B}"/>
                </a:ext>
              </a:extLst>
            </p:cNvPr>
            <p:cNvGrpSpPr/>
            <p:nvPr/>
          </p:nvGrpSpPr>
          <p:grpSpPr>
            <a:xfrm>
              <a:off x="851278" y="2982500"/>
              <a:ext cx="658530" cy="488316"/>
              <a:chOff x="-140431" y="5864267"/>
              <a:chExt cx="658530" cy="488316"/>
            </a:xfrm>
          </p:grpSpPr>
          <p:pic>
            <p:nvPicPr>
              <p:cNvPr id="92" name="図 33">
                <a:extLst>
                  <a:ext uri="{FF2B5EF4-FFF2-40B4-BE49-F238E27FC236}">
                    <a16:creationId xmlns:a16="http://schemas.microsoft.com/office/drawing/2014/main" id="{5C7C3F76-ECA0-4D22-9495-2E6B869668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C144C79-A732-4557-A9EC-F3F1EB5BC9DA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87E48E-B7C6-4CD6-8A6A-AA4983AEA737}"/>
                </a:ext>
              </a:extLst>
            </p:cNvPr>
            <p:cNvGrpSpPr/>
            <p:nvPr/>
          </p:nvGrpSpPr>
          <p:grpSpPr>
            <a:xfrm>
              <a:off x="1421208" y="1725160"/>
              <a:ext cx="658530" cy="488316"/>
              <a:chOff x="-140431" y="5864267"/>
              <a:chExt cx="658530" cy="488316"/>
            </a:xfrm>
          </p:grpSpPr>
          <p:pic>
            <p:nvPicPr>
              <p:cNvPr id="95" name="図 33">
                <a:extLst>
                  <a:ext uri="{FF2B5EF4-FFF2-40B4-BE49-F238E27FC236}">
                    <a16:creationId xmlns:a16="http://schemas.microsoft.com/office/drawing/2014/main" id="{2B366090-902B-4E21-80BD-C67F8DEBC4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7DDBA61-3946-4AF9-95E1-9934A665EC59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STA3</a:t>
                </a: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867FC1F5-CB55-437D-B2B3-5FD5B22685CD}"/>
                </a:ext>
              </a:extLst>
            </p:cNvPr>
            <p:cNvGrpSpPr/>
            <p:nvPr/>
          </p:nvGrpSpPr>
          <p:grpSpPr>
            <a:xfrm>
              <a:off x="402982" y="1962247"/>
              <a:ext cx="658530" cy="488316"/>
              <a:chOff x="-140431" y="5864267"/>
              <a:chExt cx="658530" cy="488316"/>
            </a:xfrm>
          </p:grpSpPr>
          <p:pic>
            <p:nvPicPr>
              <p:cNvPr id="98" name="図 33">
                <a:extLst>
                  <a:ext uri="{FF2B5EF4-FFF2-40B4-BE49-F238E27FC236}">
                    <a16:creationId xmlns:a16="http://schemas.microsoft.com/office/drawing/2014/main" id="{C4560F75-A257-434D-ACB3-AFA08F6965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9B7A17CF-03EA-4714-A2F5-3C22C61976D3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STA4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C33DC0F6-3EDB-4DCE-B883-20228E368994}"/>
                </a:ext>
              </a:extLst>
            </p:cNvPr>
            <p:cNvGrpSpPr/>
            <p:nvPr/>
          </p:nvGrpSpPr>
          <p:grpSpPr>
            <a:xfrm>
              <a:off x="1916360" y="1598340"/>
              <a:ext cx="658530" cy="488316"/>
              <a:chOff x="-140431" y="5864267"/>
              <a:chExt cx="658530" cy="488316"/>
            </a:xfrm>
          </p:grpSpPr>
          <p:pic>
            <p:nvPicPr>
              <p:cNvPr id="101" name="図 33">
                <a:extLst>
                  <a:ext uri="{FF2B5EF4-FFF2-40B4-BE49-F238E27FC236}">
                    <a16:creationId xmlns:a16="http://schemas.microsoft.com/office/drawing/2014/main" id="{AEEE3B7E-85B0-497B-AA70-2E23E65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8B0A7E01-EB6E-464B-8D68-2FA387865D97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STA6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E721124F-F26A-4446-8B70-449FD4629750}"/>
                </a:ext>
              </a:extLst>
            </p:cNvPr>
            <p:cNvGrpSpPr/>
            <p:nvPr/>
          </p:nvGrpSpPr>
          <p:grpSpPr>
            <a:xfrm>
              <a:off x="1621348" y="3776203"/>
              <a:ext cx="658530" cy="488316"/>
              <a:chOff x="-140431" y="5864267"/>
              <a:chExt cx="658530" cy="488316"/>
            </a:xfrm>
          </p:grpSpPr>
          <p:pic>
            <p:nvPicPr>
              <p:cNvPr id="104" name="図 33">
                <a:extLst>
                  <a:ext uri="{FF2B5EF4-FFF2-40B4-BE49-F238E27FC236}">
                    <a16:creationId xmlns:a16="http://schemas.microsoft.com/office/drawing/2014/main" id="{4C565668-4231-4DEB-84C0-96ED4867FD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73B6B67-5284-46A9-BD56-810A34091E2F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STA5</a:t>
                </a:r>
              </a:p>
            </p:txBody>
          </p:sp>
        </p:grp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89729634-D012-4F81-B92A-A673A067D942}"/>
              </a:ext>
            </a:extLst>
          </p:cNvPr>
          <p:cNvSpPr txBox="1"/>
          <p:nvPr/>
        </p:nvSpPr>
        <p:spPr>
          <a:xfrm>
            <a:off x="176997" y="4509670"/>
            <a:ext cx="286619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In BSS1: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STA1/STA2/STA3 and STA4 are associated with AP1.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STA1/STA2 and STA3 belong to subcase </a:t>
            </a:r>
            <a:r>
              <a:rPr lang="en-US" sz="1100" dirty="0" err="1">
                <a:solidFill>
                  <a:schemeClr val="tx1"/>
                </a:solidFill>
              </a:rPr>
              <a:t>i</a:t>
            </a:r>
            <a:r>
              <a:rPr lang="en-US" sz="11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STA4 belongs to subcase iii.</a:t>
            </a:r>
          </a:p>
          <a:p>
            <a:r>
              <a:rPr lang="en-US" sz="1100" dirty="0">
                <a:solidFill>
                  <a:schemeClr val="tx1"/>
                </a:solidFill>
              </a:rPr>
              <a:t>In BSS2: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STA5 is associated with AP2.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STA5 belongs to subcase iii.</a:t>
            </a:r>
          </a:p>
          <a:p>
            <a:r>
              <a:rPr lang="en-US" sz="1100" dirty="0">
                <a:solidFill>
                  <a:schemeClr val="tx1"/>
                </a:solidFill>
              </a:rPr>
              <a:t>In BSS3: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STA6 is associated with AP3.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STA6 belongs to subcase ii.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E2CE71A-4DA7-4B26-8EF0-7E043ECBC9CD}"/>
              </a:ext>
            </a:extLst>
          </p:cNvPr>
          <p:cNvGrpSpPr/>
          <p:nvPr/>
        </p:nvGrpSpPr>
        <p:grpSpPr>
          <a:xfrm>
            <a:off x="3478868" y="1931609"/>
            <a:ext cx="8455254" cy="1519299"/>
            <a:chOff x="3442767" y="2869811"/>
            <a:chExt cx="8455254" cy="1519299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84A4B80-0753-405A-B5D6-5B699D767FFA}"/>
                </a:ext>
              </a:extLst>
            </p:cNvPr>
            <p:cNvSpPr/>
            <p:nvPr/>
          </p:nvSpPr>
          <p:spPr bwMode="auto">
            <a:xfrm>
              <a:off x="4581819" y="2970380"/>
              <a:ext cx="1227226" cy="200412"/>
            </a:xfrm>
            <a:prstGeom prst="rect">
              <a:avLst/>
            </a:prstGeom>
            <a:solidFill>
              <a:srgbClr val="0070C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Connector: Curved 13">
              <a:extLst>
                <a:ext uri="{FF2B5EF4-FFF2-40B4-BE49-F238E27FC236}">
                  <a16:creationId xmlns:a16="http://schemas.microsoft.com/office/drawing/2014/main" id="{022C81AB-5052-9E00-B116-562D997A3A0D}"/>
                </a:ext>
              </a:extLst>
            </p:cNvPr>
            <p:cNvCxnSpPr>
              <a:cxnSpLocks/>
              <a:stCxn id="116" idx="2"/>
              <a:endCxn id="114" idx="2"/>
            </p:cNvCxnSpPr>
            <p:nvPr/>
          </p:nvCxnSpPr>
          <p:spPr>
            <a:xfrm rot="5400000" flipH="1" flipV="1">
              <a:off x="9743996" y="1818832"/>
              <a:ext cx="7211" cy="2726295"/>
            </a:xfrm>
            <a:prstGeom prst="curvedConnector3">
              <a:avLst>
                <a:gd name="adj1" fmla="val -3170157"/>
              </a:avLst>
            </a:prstGeom>
            <a:noFill/>
            <a:ln w="6350" cap="flat" cmpd="sng" algn="ctr">
              <a:solidFill>
                <a:srgbClr val="252525"/>
              </a:solidFill>
              <a:prstDash val="dash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AD3EDB-5E2A-9F71-7DD1-215334B2570E}"/>
                </a:ext>
              </a:extLst>
            </p:cNvPr>
            <p:cNvSpPr txBox="1"/>
            <p:nvPr/>
          </p:nvSpPr>
          <p:spPr>
            <a:xfrm>
              <a:off x="3487198" y="3039874"/>
              <a:ext cx="70029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BSS1 schedule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17B31A-9E6E-0C40-E615-9F737F0B94B8}"/>
                </a:ext>
              </a:extLst>
            </p:cNvPr>
            <p:cNvCxnSpPr/>
            <p:nvPr/>
          </p:nvCxnSpPr>
          <p:spPr>
            <a:xfrm>
              <a:off x="4144673" y="3180697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7B0EF81-2637-9CDA-F4CF-1A6205D8E77E}"/>
                </a:ext>
              </a:extLst>
            </p:cNvPr>
            <p:cNvCxnSpPr/>
            <p:nvPr/>
          </p:nvCxnSpPr>
          <p:spPr>
            <a:xfrm>
              <a:off x="4125420" y="4198172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BB4FC14-8E0F-398F-FA44-B93336D8DCC3}"/>
                </a:ext>
              </a:extLst>
            </p:cNvPr>
            <p:cNvCxnSpPr/>
            <p:nvPr/>
          </p:nvCxnSpPr>
          <p:spPr>
            <a:xfrm>
              <a:off x="4137216" y="3735068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9DD34F1-470C-1E09-C7B1-BC5DCA561C51}"/>
                </a:ext>
              </a:extLst>
            </p:cNvPr>
            <p:cNvCxnSpPr/>
            <p:nvPr/>
          </p:nvCxnSpPr>
          <p:spPr>
            <a:xfrm flipV="1">
              <a:off x="8922207" y="2873246"/>
              <a:ext cx="0" cy="14630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1424A2-EF11-4F37-003D-9013CC6194C1}"/>
                </a:ext>
              </a:extLst>
            </p:cNvPr>
            <p:cNvCxnSpPr/>
            <p:nvPr/>
          </p:nvCxnSpPr>
          <p:spPr>
            <a:xfrm flipV="1">
              <a:off x="10488992" y="2895600"/>
              <a:ext cx="0" cy="14630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13A5AC7-0E62-344E-E3C3-187A45776537}"/>
                </a:ext>
              </a:extLst>
            </p:cNvPr>
            <p:cNvCxnSpPr/>
            <p:nvPr/>
          </p:nvCxnSpPr>
          <p:spPr>
            <a:xfrm flipV="1">
              <a:off x="9301993" y="2869811"/>
              <a:ext cx="0" cy="14630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36" name="Connector: Curved 35">
              <a:extLst>
                <a:ext uri="{FF2B5EF4-FFF2-40B4-BE49-F238E27FC236}">
                  <a16:creationId xmlns:a16="http://schemas.microsoft.com/office/drawing/2014/main" id="{9C57BD11-BA7F-46AB-8D93-2D17826EE140}"/>
                </a:ext>
              </a:extLst>
            </p:cNvPr>
            <p:cNvCxnSpPr>
              <a:cxnSpLocks/>
              <a:stCxn id="116" idx="2"/>
            </p:cNvCxnSpPr>
            <p:nvPr/>
          </p:nvCxnSpPr>
          <p:spPr>
            <a:xfrm rot="5400000" flipH="1" flipV="1">
              <a:off x="8740014" y="2822816"/>
              <a:ext cx="7210" cy="718328"/>
            </a:xfrm>
            <a:prstGeom prst="curvedConnector4">
              <a:avLst>
                <a:gd name="adj1" fmla="val -3170596"/>
                <a:gd name="adj2" fmla="val 92711"/>
              </a:avLst>
            </a:prstGeom>
            <a:noFill/>
            <a:ln w="6350" cap="flat" cmpd="sng" algn="ctr">
              <a:solidFill>
                <a:srgbClr val="252525"/>
              </a:solidFill>
              <a:prstDash val="dash"/>
              <a:tailEnd type="triangle"/>
            </a:ln>
            <a:effectLst/>
          </p:spPr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E5FD9FA-3DF3-4E85-C6F5-4252709FA41C}"/>
                </a:ext>
              </a:extLst>
            </p:cNvPr>
            <p:cNvSpPr/>
            <p:nvPr/>
          </p:nvSpPr>
          <p:spPr>
            <a:xfrm>
              <a:off x="8671145" y="3350777"/>
              <a:ext cx="156042" cy="182880"/>
            </a:xfrm>
            <a:prstGeom prst="ellipse">
              <a:avLst/>
            </a:prstGeom>
            <a:noFill/>
            <a:ln w="6350" cap="flat" cmpd="sng" algn="ctr">
              <a:solidFill>
                <a:srgbClr val="25252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4B14645-ADD9-B4A2-51D7-062CBC7139BE}"/>
                </a:ext>
              </a:extLst>
            </p:cNvPr>
            <p:cNvSpPr/>
            <p:nvPr/>
          </p:nvSpPr>
          <p:spPr>
            <a:xfrm>
              <a:off x="9772346" y="3337560"/>
              <a:ext cx="156042" cy="182880"/>
            </a:xfrm>
            <a:prstGeom prst="ellipse">
              <a:avLst/>
            </a:prstGeom>
            <a:noFill/>
            <a:ln w="6350" cap="flat" cmpd="sng" algn="ctr">
              <a:solidFill>
                <a:srgbClr val="25252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5FD04FD-5F9C-AEE6-8316-E7EE34CE958E}"/>
                </a:ext>
              </a:extLst>
            </p:cNvPr>
            <p:cNvSpPr/>
            <p:nvPr/>
          </p:nvSpPr>
          <p:spPr bwMode="auto">
            <a:xfrm>
              <a:off x="7683361" y="3531984"/>
              <a:ext cx="1227226" cy="200412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E68EB69-9CC2-DD88-ED4B-27A9A0B75205}"/>
                </a:ext>
              </a:extLst>
            </p:cNvPr>
            <p:cNvSpPr/>
            <p:nvPr/>
          </p:nvSpPr>
          <p:spPr bwMode="auto">
            <a:xfrm>
              <a:off x="9308796" y="4004450"/>
              <a:ext cx="1180196" cy="193722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1E3FFD7-AE4E-FE1C-B667-F1737790ADE7}"/>
                </a:ext>
              </a:extLst>
            </p:cNvPr>
            <p:cNvSpPr/>
            <p:nvPr/>
          </p:nvSpPr>
          <p:spPr>
            <a:xfrm>
              <a:off x="7738305" y="3460780"/>
              <a:ext cx="122652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STA5 R-TWT SP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49E1C6-0B4A-28FB-0FCF-A66D8C8F4C39}"/>
                </a:ext>
              </a:extLst>
            </p:cNvPr>
            <p:cNvSpPr/>
            <p:nvPr/>
          </p:nvSpPr>
          <p:spPr>
            <a:xfrm>
              <a:off x="9266770" y="3916159"/>
              <a:ext cx="122976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STA6 R-TWT SP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93F118F-0FAB-1F6A-B110-E1CD35ED04AA}"/>
                </a:ext>
              </a:extLst>
            </p:cNvPr>
            <p:cNvSpPr/>
            <p:nvPr/>
          </p:nvSpPr>
          <p:spPr>
            <a:xfrm>
              <a:off x="10323483" y="2898584"/>
              <a:ext cx="1574538" cy="36835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Rescheduled</a:t>
              </a:r>
              <a:endParaRPr kumimoji="1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C45F80E-4550-B6D4-53CB-6BEA0A7C4556}"/>
                </a:ext>
              </a:extLst>
            </p:cNvPr>
            <p:cNvSpPr txBox="1"/>
            <p:nvPr/>
          </p:nvSpPr>
          <p:spPr>
            <a:xfrm>
              <a:off x="3442767" y="3476168"/>
              <a:ext cx="71607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kern="0">
                  <a:solidFill>
                    <a:srgbClr val="252525"/>
                  </a:solidFill>
                  <a:latin typeface="Calibri" panose="020F0502020204030204"/>
                  <a:ea typeface="+mn-ea"/>
                </a:rPr>
                <a:t>BSS2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schedule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DCFF159-D84D-8D47-0177-1B01485E4444}"/>
                </a:ext>
              </a:extLst>
            </p:cNvPr>
            <p:cNvSpPr txBox="1"/>
            <p:nvPr/>
          </p:nvSpPr>
          <p:spPr>
            <a:xfrm>
              <a:off x="3459481" y="3933767"/>
              <a:ext cx="70481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kern="0">
                  <a:solidFill>
                    <a:srgbClr val="252525"/>
                  </a:solidFill>
                  <a:latin typeface="Calibri" panose="020F0502020204030204"/>
                  <a:ea typeface="+mn-ea"/>
                </a:rPr>
                <a:t>BSS3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schedule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76A2742-C379-62B0-E246-7AC7DBE13ED4}"/>
                </a:ext>
              </a:extLst>
            </p:cNvPr>
            <p:cNvSpPr/>
            <p:nvPr/>
          </p:nvSpPr>
          <p:spPr bwMode="auto">
            <a:xfrm rot="16200000">
              <a:off x="6789675" y="3536934"/>
              <a:ext cx="1418733" cy="28562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After C-RTWT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474852E-6AB0-4533-B803-A0DE8E2D0E81}"/>
                </a:ext>
              </a:extLst>
            </p:cNvPr>
            <p:cNvSpPr/>
            <p:nvPr/>
          </p:nvSpPr>
          <p:spPr bwMode="auto">
            <a:xfrm rot="16200000">
              <a:off x="3612388" y="3536936"/>
              <a:ext cx="1418731" cy="285618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Before C-RTWT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3283E10-F999-4D2E-9CD2-C20534A33B7C}"/>
                </a:ext>
              </a:extLst>
            </p:cNvPr>
            <p:cNvSpPr/>
            <p:nvPr/>
          </p:nvSpPr>
          <p:spPr bwMode="auto">
            <a:xfrm>
              <a:off x="4497297" y="3520362"/>
              <a:ext cx="1227226" cy="200412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909933F7-447C-4724-8BBA-1487C8A30AFE}"/>
                </a:ext>
              </a:extLst>
            </p:cNvPr>
            <p:cNvSpPr/>
            <p:nvPr/>
          </p:nvSpPr>
          <p:spPr bwMode="auto">
            <a:xfrm>
              <a:off x="6122732" y="3992828"/>
              <a:ext cx="1180196" cy="193722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6DE550B-994A-4D37-B3C6-228613854842}"/>
                </a:ext>
              </a:extLst>
            </p:cNvPr>
            <p:cNvSpPr/>
            <p:nvPr/>
          </p:nvSpPr>
          <p:spPr>
            <a:xfrm>
              <a:off x="4483192" y="2898584"/>
              <a:ext cx="1463782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STA1-STA4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R-TWT SP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6F6B0AD4-72CC-4866-870D-7C0C19BBC81B}"/>
                </a:ext>
              </a:extLst>
            </p:cNvPr>
            <p:cNvSpPr/>
            <p:nvPr/>
          </p:nvSpPr>
          <p:spPr>
            <a:xfrm>
              <a:off x="4539920" y="3454118"/>
              <a:ext cx="122652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STA5 R-TWT SP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EE9DA662-E3FB-4C9E-A970-E37D061DF5D3}"/>
                </a:ext>
              </a:extLst>
            </p:cNvPr>
            <p:cNvSpPr/>
            <p:nvPr/>
          </p:nvSpPr>
          <p:spPr>
            <a:xfrm>
              <a:off x="6023138" y="3912964"/>
              <a:ext cx="1303956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STA6 R-TWT SP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2019AD8-5A06-49C7-BAB7-11E1D2B652CD}"/>
                </a:ext>
              </a:extLst>
            </p:cNvPr>
            <p:cNvSpPr/>
            <p:nvPr/>
          </p:nvSpPr>
          <p:spPr>
            <a:xfrm>
              <a:off x="7630129" y="2907567"/>
              <a:ext cx="1463782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STA1-STA4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R-TWT SP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46747EF4-9BFC-453F-8DD5-56DF533884C5}"/>
                </a:ext>
              </a:extLst>
            </p:cNvPr>
            <p:cNvSpPr/>
            <p:nvPr/>
          </p:nvSpPr>
          <p:spPr bwMode="auto">
            <a:xfrm>
              <a:off x="10497137" y="2977962"/>
              <a:ext cx="1227226" cy="200412"/>
            </a:xfrm>
            <a:prstGeom prst="rect">
              <a:avLst/>
            </a:prstGeom>
            <a:solidFill>
              <a:srgbClr val="0070C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91D717A3-EE10-4861-B564-75A30B6410DB}"/>
                </a:ext>
              </a:extLst>
            </p:cNvPr>
            <p:cNvSpPr/>
            <p:nvPr/>
          </p:nvSpPr>
          <p:spPr bwMode="auto">
            <a:xfrm>
              <a:off x="8933029" y="2978158"/>
              <a:ext cx="375765" cy="200215"/>
            </a:xfrm>
            <a:prstGeom prst="rect">
              <a:avLst/>
            </a:prstGeom>
            <a:solidFill>
              <a:srgbClr val="0070C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E7338EC-FD64-4489-B574-0FDB35C108BF}"/>
                </a:ext>
              </a:extLst>
            </p:cNvPr>
            <p:cNvSpPr/>
            <p:nvPr/>
          </p:nvSpPr>
          <p:spPr bwMode="auto">
            <a:xfrm>
              <a:off x="7770842" y="2985173"/>
              <a:ext cx="1227226" cy="200412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235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8B9C7-8E73-4D61-859B-9093A93EB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4A1D0-CE38-431D-9CA1-E22BB82C2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0749" y="4294467"/>
            <a:ext cx="8578211" cy="21525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</a:t>
            </a:r>
            <a:r>
              <a:rPr lang="en-US" sz="2000" dirty="0"/>
              <a:t>nter-BSS interference of the coordinated APs can be ignored.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R-TWT SP that are assigned for a group of R-TWT member STAs should be (re)scheduled </a:t>
            </a:r>
            <a:r>
              <a:rPr lang="en-US" sz="2000" u="sng" dirty="0"/>
              <a:t>independently</a:t>
            </a:r>
            <a:r>
              <a:rPr lang="en-US" sz="2000" dirty="0"/>
              <a:t> to avoid overlapping/interfering with the </a:t>
            </a:r>
            <a:r>
              <a:rPr lang="en-US" sz="2000" u="sng" dirty="0"/>
              <a:t>corresponding</a:t>
            </a:r>
            <a:r>
              <a:rPr lang="en-US" sz="2000" dirty="0"/>
              <a:t> R-TWT SPs of OBSSs.</a:t>
            </a: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Different coordinat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ed</a:t>
            </a:r>
            <a:r>
              <a:rPr lang="en-US" sz="2000" dirty="0">
                <a:cs typeface="Times New Roman"/>
              </a:rPr>
              <a:t> mechanisms, e.g., C-TDMA, C-OFDMA, C-SR, c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ould</a:t>
            </a:r>
            <a:r>
              <a:rPr lang="en-US" sz="2000" dirty="0">
                <a:cs typeface="Times New Roman"/>
              </a:rPr>
              <a:t> be integrated 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together with CR-TWT</a:t>
            </a:r>
            <a:r>
              <a:rPr lang="en-US" sz="2000" dirty="0">
                <a:cs typeface="Times New Roman"/>
              </a:rPr>
              <a:t>.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Times New Roman"/>
            </a:endParaRPr>
          </a:p>
          <a:p>
            <a:endParaRPr lang="en-US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AC926-6F55-4347-9F6D-0F201BDAC3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6494F-9BF3-441F-9E6E-791FA7EE80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84679-63F6-4359-A270-9FDACFC126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32507F-5B45-496D-A1C8-CBA846FFCC7E}"/>
              </a:ext>
            </a:extLst>
          </p:cNvPr>
          <p:cNvGrpSpPr/>
          <p:nvPr/>
        </p:nvGrpSpPr>
        <p:grpSpPr>
          <a:xfrm>
            <a:off x="133343" y="850901"/>
            <a:ext cx="3533490" cy="3614415"/>
            <a:chOff x="160075" y="1092124"/>
            <a:chExt cx="3533490" cy="361441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633213-64E8-440E-9743-78E70728BCFF}"/>
                </a:ext>
              </a:extLst>
            </p:cNvPr>
            <p:cNvSpPr/>
            <p:nvPr/>
          </p:nvSpPr>
          <p:spPr bwMode="auto">
            <a:xfrm>
              <a:off x="959333" y="2558156"/>
              <a:ext cx="1964390" cy="1899612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D51C103-2E7D-41E5-AB0A-464B74F06A32}"/>
                </a:ext>
              </a:extLst>
            </p:cNvPr>
            <p:cNvSpPr/>
            <p:nvPr/>
          </p:nvSpPr>
          <p:spPr bwMode="auto">
            <a:xfrm>
              <a:off x="160075" y="1303993"/>
              <a:ext cx="1964390" cy="1899612"/>
            </a:xfrm>
            <a:prstGeom prst="ellipse">
              <a:avLst/>
            </a:prstGeom>
            <a:solidFill>
              <a:srgbClr val="0070C0">
                <a:alpha val="2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6A7EC8F-7093-4EAF-940B-D3A4BB11429F}"/>
                </a:ext>
              </a:extLst>
            </p:cNvPr>
            <p:cNvSpPr txBox="1"/>
            <p:nvPr/>
          </p:nvSpPr>
          <p:spPr>
            <a:xfrm>
              <a:off x="909325" y="2472845"/>
              <a:ext cx="4884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6F46D0-7725-41CC-8031-8F77F746C390}"/>
                </a:ext>
              </a:extLst>
            </p:cNvPr>
            <p:cNvSpPr txBox="1"/>
            <p:nvPr/>
          </p:nvSpPr>
          <p:spPr>
            <a:xfrm>
              <a:off x="875215" y="1092124"/>
              <a:ext cx="5649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12734F1-81B7-47F6-AFEF-183A30E7B666}"/>
                </a:ext>
              </a:extLst>
            </p:cNvPr>
            <p:cNvSpPr/>
            <p:nvPr/>
          </p:nvSpPr>
          <p:spPr bwMode="auto">
            <a:xfrm>
              <a:off x="1729175" y="1380730"/>
              <a:ext cx="1964390" cy="1899612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C341869-066E-4E93-953A-F469256CA79E}"/>
                </a:ext>
              </a:extLst>
            </p:cNvPr>
            <p:cNvSpPr txBox="1"/>
            <p:nvPr/>
          </p:nvSpPr>
          <p:spPr>
            <a:xfrm>
              <a:off x="2511999" y="2503581"/>
              <a:ext cx="4788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AP3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4235EB4-4BEE-495A-8055-477D19912942}"/>
                </a:ext>
              </a:extLst>
            </p:cNvPr>
            <p:cNvSpPr txBox="1"/>
            <p:nvPr/>
          </p:nvSpPr>
          <p:spPr>
            <a:xfrm>
              <a:off x="2454177" y="1149110"/>
              <a:ext cx="56498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BSS3</a:t>
              </a: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248F8726-132A-494B-8B06-D3D88E750D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7375" y="3106211"/>
              <a:ext cx="1233047" cy="684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F3DCADC-BF1A-4AA7-9D7D-DFB37696392C}"/>
                </a:ext>
              </a:extLst>
            </p:cNvPr>
            <p:cNvSpPr txBox="1"/>
            <p:nvPr/>
          </p:nvSpPr>
          <p:spPr>
            <a:xfrm>
              <a:off x="1712604" y="3725308"/>
              <a:ext cx="4884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E24699-4860-429C-AB6D-690C0A43B766}"/>
                </a:ext>
              </a:extLst>
            </p:cNvPr>
            <p:cNvSpPr txBox="1"/>
            <p:nvPr/>
          </p:nvSpPr>
          <p:spPr>
            <a:xfrm>
              <a:off x="1668213" y="4452623"/>
              <a:ext cx="5649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BSS2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C8323DD-C860-4BE7-9473-AF6B92A2431F}"/>
                </a:ext>
              </a:extLst>
            </p:cNvPr>
            <p:cNvGrpSpPr/>
            <p:nvPr/>
          </p:nvGrpSpPr>
          <p:grpSpPr>
            <a:xfrm>
              <a:off x="1578434" y="2504054"/>
              <a:ext cx="658530" cy="476469"/>
              <a:chOff x="-135372" y="5864267"/>
              <a:chExt cx="658530" cy="476469"/>
            </a:xfrm>
          </p:grpSpPr>
          <p:pic>
            <p:nvPicPr>
              <p:cNvPr id="36" name="図 33">
                <a:extLst>
                  <a:ext uri="{FF2B5EF4-FFF2-40B4-BE49-F238E27FC236}">
                    <a16:creationId xmlns:a16="http://schemas.microsoft.com/office/drawing/2014/main" id="{FA23CEFF-7616-4F70-834F-8429A8F9B6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F7E2CF8-C354-44B9-B70F-D3141A45D8C7}"/>
                  </a:ext>
                </a:extLst>
              </p:cNvPr>
              <p:cNvSpPr txBox="1"/>
              <p:nvPr/>
            </p:nvSpPr>
            <p:spPr>
              <a:xfrm>
                <a:off x="-135372" y="6079126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STA1</a:t>
                </a:r>
              </a:p>
            </p:txBody>
          </p:sp>
        </p:grp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F21A4DE5-EBC7-4A2D-AC05-46ACD77CC5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117" y="1852048"/>
              <a:ext cx="1233047" cy="684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E28B4F6C-9195-4C2E-8CC4-6F0A4D470D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1124" y="1905648"/>
              <a:ext cx="1196392" cy="664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B7620D0-8DD2-410E-9DCA-5D3B5C4022DC}"/>
                </a:ext>
              </a:extLst>
            </p:cNvPr>
            <p:cNvGrpSpPr/>
            <p:nvPr/>
          </p:nvGrpSpPr>
          <p:grpSpPr>
            <a:xfrm>
              <a:off x="984824" y="2764854"/>
              <a:ext cx="658530" cy="488316"/>
              <a:chOff x="-140431" y="5864267"/>
              <a:chExt cx="658530" cy="488316"/>
            </a:xfrm>
          </p:grpSpPr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102A121E-4CA6-4185-ADD0-112F59A8B9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64E7F0E-87C6-4145-9A4D-B75B8F052598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D720372-A283-44AF-AE7B-9D8071F97D4D}"/>
                </a:ext>
              </a:extLst>
            </p:cNvPr>
            <p:cNvGrpSpPr/>
            <p:nvPr/>
          </p:nvGrpSpPr>
          <p:grpSpPr>
            <a:xfrm>
              <a:off x="1610263" y="1770129"/>
              <a:ext cx="658530" cy="488316"/>
              <a:chOff x="-140431" y="5864267"/>
              <a:chExt cx="658530" cy="488316"/>
            </a:xfrm>
          </p:grpSpPr>
          <p:pic>
            <p:nvPicPr>
              <p:cNvPr id="32" name="図 33">
                <a:extLst>
                  <a:ext uri="{FF2B5EF4-FFF2-40B4-BE49-F238E27FC236}">
                    <a16:creationId xmlns:a16="http://schemas.microsoft.com/office/drawing/2014/main" id="{2A3FA70A-BF6A-4C49-B859-853C74484F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C756A7-02BD-45BC-AEF6-CAAD825183CA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STA3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5527BB5-958C-4C73-9D37-BEBD908221B2}"/>
                </a:ext>
              </a:extLst>
            </p:cNvPr>
            <p:cNvGrpSpPr/>
            <p:nvPr/>
          </p:nvGrpSpPr>
          <p:grpSpPr>
            <a:xfrm>
              <a:off x="191984" y="1850213"/>
              <a:ext cx="658530" cy="488316"/>
              <a:chOff x="-140431" y="5864267"/>
              <a:chExt cx="658530" cy="488316"/>
            </a:xfrm>
          </p:grpSpPr>
          <p:pic>
            <p:nvPicPr>
              <p:cNvPr id="30" name="図 33">
                <a:extLst>
                  <a:ext uri="{FF2B5EF4-FFF2-40B4-BE49-F238E27FC236}">
                    <a16:creationId xmlns:a16="http://schemas.microsoft.com/office/drawing/2014/main" id="{5501D627-38BF-4C74-828D-28F2E81668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BEA6DE-20ED-41E3-81E6-964B36B76DFF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STA4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F3CCBA2-BCBC-4638-91D5-CC9EF2F00024}"/>
                </a:ext>
              </a:extLst>
            </p:cNvPr>
            <p:cNvGrpSpPr/>
            <p:nvPr/>
          </p:nvGrpSpPr>
          <p:grpSpPr>
            <a:xfrm>
              <a:off x="1944727" y="1526716"/>
              <a:ext cx="658530" cy="509525"/>
              <a:chOff x="-1034374" y="5263721"/>
              <a:chExt cx="658530" cy="509525"/>
            </a:xfrm>
          </p:grpSpPr>
          <p:pic>
            <p:nvPicPr>
              <p:cNvPr id="28" name="図 33">
                <a:extLst>
                  <a:ext uri="{FF2B5EF4-FFF2-40B4-BE49-F238E27FC236}">
                    <a16:creationId xmlns:a16="http://schemas.microsoft.com/office/drawing/2014/main" id="{F6826EE0-2284-49C3-8A2C-9E75B73330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5426" y="5263721"/>
                <a:ext cx="297657" cy="359802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1DD9E29-0D07-4DFF-906B-3DE032EABE24}"/>
                  </a:ext>
                </a:extLst>
              </p:cNvPr>
              <p:cNvSpPr txBox="1"/>
              <p:nvPr/>
            </p:nvSpPr>
            <p:spPr>
              <a:xfrm>
                <a:off x="-1034374" y="5511636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STA6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B4AA774-9E4C-434C-9864-8382AF7AC263}"/>
                </a:ext>
              </a:extLst>
            </p:cNvPr>
            <p:cNvGrpSpPr/>
            <p:nvPr/>
          </p:nvGrpSpPr>
          <p:grpSpPr>
            <a:xfrm>
              <a:off x="2134571" y="3568161"/>
              <a:ext cx="658530" cy="488316"/>
              <a:chOff x="-140431" y="5864267"/>
              <a:chExt cx="658530" cy="488316"/>
            </a:xfrm>
          </p:grpSpPr>
          <p:pic>
            <p:nvPicPr>
              <p:cNvPr id="26" name="図 33">
                <a:extLst>
                  <a:ext uri="{FF2B5EF4-FFF2-40B4-BE49-F238E27FC236}">
                    <a16:creationId xmlns:a16="http://schemas.microsoft.com/office/drawing/2014/main" id="{69D07549-5DBE-4FA8-991E-47E3694482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46" y="5864267"/>
                <a:ext cx="297657" cy="359802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B5F921-1A4F-4E7B-A5C7-1ED23927AE1D}"/>
                  </a:ext>
                </a:extLst>
              </p:cNvPr>
              <p:cNvSpPr txBox="1"/>
              <p:nvPr/>
            </p:nvSpPr>
            <p:spPr>
              <a:xfrm>
                <a:off x="-140431" y="6090973"/>
                <a:ext cx="6585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STA5</a:t>
                </a:r>
              </a:p>
            </p:txBody>
          </p:sp>
        </p:grp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44020672-AF09-47BF-902E-ABD22B906D5C}"/>
              </a:ext>
            </a:extLst>
          </p:cNvPr>
          <p:cNvSpPr txBox="1"/>
          <p:nvPr/>
        </p:nvSpPr>
        <p:spPr>
          <a:xfrm>
            <a:off x="268169" y="4386850"/>
            <a:ext cx="308905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In BSS1: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STA1, STA2, STA3 and STA4 are associated with AP1.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 STA1, STA2 and STA3 belong to subcase </a:t>
            </a:r>
            <a:r>
              <a:rPr lang="en-US" sz="1100" dirty="0" err="1">
                <a:solidFill>
                  <a:schemeClr val="tx1"/>
                </a:solidFill>
              </a:rPr>
              <a:t>i</a:t>
            </a:r>
            <a:r>
              <a:rPr lang="en-US" sz="11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STA4 belongs to subcase iii.</a:t>
            </a:r>
          </a:p>
          <a:p>
            <a:r>
              <a:rPr lang="en-US" sz="1100" dirty="0">
                <a:solidFill>
                  <a:schemeClr val="tx1"/>
                </a:solidFill>
              </a:rPr>
              <a:t>In BSS2: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STA5 is associated with AP2.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STA5 belongs to subcase ii.</a:t>
            </a:r>
          </a:p>
          <a:p>
            <a:r>
              <a:rPr lang="en-US" sz="1100" dirty="0">
                <a:solidFill>
                  <a:schemeClr val="tx1"/>
                </a:solidFill>
              </a:rPr>
              <a:t>In BSS3: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STA6 is associated with AP3.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STA6 belongs to subcase ii.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A07D9A3-8947-4020-AADA-CAD3F25E697C}"/>
              </a:ext>
            </a:extLst>
          </p:cNvPr>
          <p:cNvGrpSpPr/>
          <p:nvPr/>
        </p:nvGrpSpPr>
        <p:grpSpPr>
          <a:xfrm>
            <a:off x="3428981" y="1637806"/>
            <a:ext cx="8539059" cy="2491253"/>
            <a:chOff x="3083989" y="2557630"/>
            <a:chExt cx="8539059" cy="249125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88D24F3-F512-4322-9734-222BD8055D7D}"/>
                </a:ext>
              </a:extLst>
            </p:cNvPr>
            <p:cNvSpPr/>
            <p:nvPr/>
          </p:nvSpPr>
          <p:spPr bwMode="auto">
            <a:xfrm>
              <a:off x="4223041" y="3630152"/>
              <a:ext cx="1227226" cy="200412"/>
            </a:xfrm>
            <a:prstGeom prst="rect">
              <a:avLst/>
            </a:prstGeom>
            <a:solidFill>
              <a:srgbClr val="0070C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1" name="Connector: Curved 40">
              <a:extLst>
                <a:ext uri="{FF2B5EF4-FFF2-40B4-BE49-F238E27FC236}">
                  <a16:creationId xmlns:a16="http://schemas.microsoft.com/office/drawing/2014/main" id="{AC558B84-0785-4C9F-AB42-314765D19C35}"/>
                </a:ext>
              </a:extLst>
            </p:cNvPr>
            <p:cNvCxnSpPr>
              <a:cxnSpLocks/>
              <a:stCxn id="55" idx="2"/>
              <a:endCxn id="56" idx="2"/>
            </p:cNvCxnSpPr>
            <p:nvPr/>
          </p:nvCxnSpPr>
          <p:spPr>
            <a:xfrm rot="5400000" flipH="1" flipV="1">
              <a:off x="9410350" y="2466095"/>
              <a:ext cx="6437" cy="2740562"/>
            </a:xfrm>
            <a:prstGeom prst="curvedConnector3">
              <a:avLst>
                <a:gd name="adj1" fmla="val -3551344"/>
              </a:avLst>
            </a:prstGeom>
            <a:noFill/>
            <a:ln w="6350" cap="flat" cmpd="sng" algn="ctr">
              <a:solidFill>
                <a:srgbClr val="252525"/>
              </a:solidFill>
              <a:prstDash val="dash"/>
              <a:tailEnd type="triangle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6A4254B-0D3C-4EA8-A378-929B6245D1CE}"/>
                </a:ext>
              </a:extLst>
            </p:cNvPr>
            <p:cNvSpPr txBox="1"/>
            <p:nvPr/>
          </p:nvSpPr>
          <p:spPr>
            <a:xfrm>
              <a:off x="3128420" y="3699646"/>
              <a:ext cx="70029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BSS1 schedule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D6424A0-3BDF-4582-BF38-3931C67F22CB}"/>
                </a:ext>
              </a:extLst>
            </p:cNvPr>
            <p:cNvCxnSpPr/>
            <p:nvPr/>
          </p:nvCxnSpPr>
          <p:spPr>
            <a:xfrm>
              <a:off x="3785895" y="3840469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AAD7A78-2DFC-41A7-BA89-E4A6875D49AB}"/>
                </a:ext>
              </a:extLst>
            </p:cNvPr>
            <p:cNvCxnSpPr/>
            <p:nvPr/>
          </p:nvCxnSpPr>
          <p:spPr>
            <a:xfrm>
              <a:off x="3766642" y="4857944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B52562A-8196-4376-9511-1707A04B1782}"/>
                </a:ext>
              </a:extLst>
            </p:cNvPr>
            <p:cNvCxnSpPr/>
            <p:nvPr/>
          </p:nvCxnSpPr>
          <p:spPr>
            <a:xfrm>
              <a:off x="3778438" y="4394840"/>
              <a:ext cx="6787830" cy="0"/>
            </a:xfrm>
            <a:prstGeom prst="line">
              <a:avLst/>
            </a:prstGeom>
            <a:noFill/>
            <a:ln w="9525" cap="flat" cmpd="sng" algn="ctr">
              <a:solidFill>
                <a:srgbClr val="1952A6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6" name="Connector: Curved 45">
              <a:extLst>
                <a:ext uri="{FF2B5EF4-FFF2-40B4-BE49-F238E27FC236}">
                  <a16:creationId xmlns:a16="http://schemas.microsoft.com/office/drawing/2014/main" id="{B04B2FE5-4C3D-47B8-9CE7-33FA284F1485}"/>
                </a:ext>
              </a:extLst>
            </p:cNvPr>
            <p:cNvCxnSpPr>
              <a:cxnSpLocks/>
              <a:stCxn id="54" idx="2"/>
              <a:endCxn id="63" idx="2"/>
            </p:cNvCxnSpPr>
            <p:nvPr/>
          </p:nvCxnSpPr>
          <p:spPr>
            <a:xfrm rot="16200000" flipH="1">
              <a:off x="8616500" y="2768743"/>
              <a:ext cx="294" cy="1211256"/>
            </a:xfrm>
            <a:prstGeom prst="curvedConnector3">
              <a:avLst>
                <a:gd name="adj1" fmla="val 77855102"/>
              </a:avLst>
            </a:prstGeom>
            <a:noFill/>
            <a:ln w="6350" cap="flat" cmpd="sng" algn="ctr">
              <a:solidFill>
                <a:srgbClr val="00B050"/>
              </a:solidFill>
              <a:prstDash val="dash"/>
              <a:tailEnd type="triangle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7E45968-9F68-489B-A7F1-ACFDA7A0C4C6}"/>
                </a:ext>
              </a:extLst>
            </p:cNvPr>
            <p:cNvCxnSpPr/>
            <p:nvPr/>
          </p:nvCxnSpPr>
          <p:spPr>
            <a:xfrm flipV="1">
              <a:off x="8563429" y="2629406"/>
              <a:ext cx="0" cy="23774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06D6B34-FC36-4947-AEB1-24BF9B91863B}"/>
                </a:ext>
              </a:extLst>
            </p:cNvPr>
            <p:cNvCxnSpPr/>
            <p:nvPr/>
          </p:nvCxnSpPr>
          <p:spPr>
            <a:xfrm flipV="1">
              <a:off x="10130214" y="2651760"/>
              <a:ext cx="0" cy="23774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6C8CE74-2231-4A8B-AC70-683B8F297611}"/>
                </a:ext>
              </a:extLst>
            </p:cNvPr>
            <p:cNvCxnSpPr/>
            <p:nvPr/>
          </p:nvCxnSpPr>
          <p:spPr>
            <a:xfrm flipV="1">
              <a:off x="8943215" y="2625971"/>
              <a:ext cx="0" cy="2377440"/>
            </a:xfrm>
            <a:prstGeom prst="line">
              <a:avLst/>
            </a:prstGeom>
            <a:noFill/>
            <a:ln w="6350" cap="flat" cmpd="sng" algn="ctr">
              <a:solidFill>
                <a:srgbClr val="1952A6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50" name="Connector: Curved 49">
              <a:extLst>
                <a:ext uri="{FF2B5EF4-FFF2-40B4-BE49-F238E27FC236}">
                  <a16:creationId xmlns:a16="http://schemas.microsoft.com/office/drawing/2014/main" id="{D8BADC81-0089-47F4-97E4-53B89E35C50C}"/>
                </a:ext>
              </a:extLst>
            </p:cNvPr>
            <p:cNvCxnSpPr>
              <a:cxnSpLocks/>
              <a:stCxn id="55" idx="2"/>
              <a:endCxn id="64" idx="2"/>
            </p:cNvCxnSpPr>
            <p:nvPr/>
          </p:nvCxnSpPr>
          <p:spPr>
            <a:xfrm rot="5400000" flipH="1" flipV="1">
              <a:off x="8392923" y="3488511"/>
              <a:ext cx="1448" cy="700718"/>
            </a:xfrm>
            <a:prstGeom prst="curvedConnector3">
              <a:avLst>
                <a:gd name="adj1" fmla="val -15787293"/>
              </a:avLst>
            </a:prstGeom>
            <a:noFill/>
            <a:ln w="6350" cap="flat" cmpd="sng" algn="ctr">
              <a:solidFill>
                <a:srgbClr val="252525"/>
              </a:solidFill>
              <a:prstDash val="dash"/>
              <a:tailEnd type="triangle"/>
            </a:ln>
            <a:effectLst/>
          </p:spPr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8C59C74-22CF-4618-906B-01CC9FDC8F21}"/>
                </a:ext>
              </a:extLst>
            </p:cNvPr>
            <p:cNvSpPr/>
            <p:nvPr/>
          </p:nvSpPr>
          <p:spPr>
            <a:xfrm>
              <a:off x="8312367" y="4010549"/>
              <a:ext cx="156042" cy="182880"/>
            </a:xfrm>
            <a:prstGeom prst="ellipse">
              <a:avLst/>
            </a:prstGeom>
            <a:noFill/>
            <a:ln w="6350" cap="flat" cmpd="sng" algn="ctr">
              <a:solidFill>
                <a:srgbClr val="25252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C40F3AA-C950-4E8D-B43A-B7DD884A2C0E}"/>
                </a:ext>
              </a:extLst>
            </p:cNvPr>
            <p:cNvSpPr/>
            <p:nvPr/>
          </p:nvSpPr>
          <p:spPr>
            <a:xfrm>
              <a:off x="9413568" y="3997332"/>
              <a:ext cx="156042" cy="182880"/>
            </a:xfrm>
            <a:prstGeom prst="ellipse">
              <a:avLst/>
            </a:prstGeom>
            <a:noFill/>
            <a:ln w="6350" cap="flat" cmpd="sng" algn="ctr">
              <a:solidFill>
                <a:srgbClr val="25252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150A616-620C-4D37-9C02-41C7B03C1E7A}"/>
                </a:ext>
              </a:extLst>
            </p:cNvPr>
            <p:cNvSpPr/>
            <p:nvPr/>
          </p:nvSpPr>
          <p:spPr bwMode="auto">
            <a:xfrm>
              <a:off x="7444950" y="2803043"/>
              <a:ext cx="1112636" cy="199040"/>
            </a:xfrm>
            <a:prstGeom prst="rect">
              <a:avLst/>
            </a:prstGeom>
            <a:solidFill>
              <a:srgbClr val="0070C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562DEF7-A45E-49D4-8F8F-E8DFF502FD3B}"/>
                </a:ext>
              </a:extLst>
            </p:cNvPr>
            <p:cNvSpPr/>
            <p:nvPr/>
          </p:nvSpPr>
          <p:spPr bwMode="auto">
            <a:xfrm>
              <a:off x="7464871" y="3187055"/>
              <a:ext cx="1092295" cy="18716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857FDE0-645D-4C14-A396-9766900E9F62}"/>
                </a:ext>
              </a:extLst>
            </p:cNvPr>
            <p:cNvSpPr/>
            <p:nvPr/>
          </p:nvSpPr>
          <p:spPr bwMode="auto">
            <a:xfrm>
              <a:off x="7458131" y="3652425"/>
              <a:ext cx="1170316" cy="18716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80E7CC0-BFED-4CE5-99E0-55A340E06313}"/>
                </a:ext>
              </a:extLst>
            </p:cNvPr>
            <p:cNvSpPr/>
            <p:nvPr/>
          </p:nvSpPr>
          <p:spPr bwMode="auto">
            <a:xfrm>
              <a:off x="10127114" y="3647411"/>
              <a:ext cx="1313471" cy="185746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62CD21D-6F0B-4893-917C-6E29949F8879}"/>
                </a:ext>
              </a:extLst>
            </p:cNvPr>
            <p:cNvSpPr/>
            <p:nvPr/>
          </p:nvSpPr>
          <p:spPr bwMode="auto">
            <a:xfrm>
              <a:off x="7324583" y="4191756"/>
              <a:ext cx="1227226" cy="200412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70C741F-F898-4F02-A378-4619B6EF2580}"/>
                </a:ext>
              </a:extLst>
            </p:cNvPr>
            <p:cNvSpPr/>
            <p:nvPr/>
          </p:nvSpPr>
          <p:spPr bwMode="auto">
            <a:xfrm>
              <a:off x="8950018" y="4664222"/>
              <a:ext cx="1180196" cy="193722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3031E21-89D7-424F-B986-446493685666}"/>
                </a:ext>
              </a:extLst>
            </p:cNvPr>
            <p:cNvSpPr/>
            <p:nvPr/>
          </p:nvSpPr>
          <p:spPr>
            <a:xfrm>
              <a:off x="7231213" y="2718645"/>
              <a:ext cx="1568295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STA3-STA4 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R-TWT SP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3474FEC-9177-48EA-AA34-2B034CDA0794}"/>
                </a:ext>
              </a:extLst>
            </p:cNvPr>
            <p:cNvSpPr/>
            <p:nvPr/>
          </p:nvSpPr>
          <p:spPr>
            <a:xfrm>
              <a:off x="7324583" y="3561830"/>
              <a:ext cx="1313641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R-TWT SP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22778A2-F8E2-4356-9BBB-6399EC9C0E11}"/>
                </a:ext>
              </a:extLst>
            </p:cNvPr>
            <p:cNvSpPr/>
            <p:nvPr/>
          </p:nvSpPr>
          <p:spPr>
            <a:xfrm>
              <a:off x="7322080" y="4112567"/>
              <a:ext cx="122652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STA5 R-TWT SP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AFDE479-7B63-4AB6-B497-A12A88BF977E}"/>
                </a:ext>
              </a:extLst>
            </p:cNvPr>
            <p:cNvSpPr/>
            <p:nvPr/>
          </p:nvSpPr>
          <p:spPr>
            <a:xfrm>
              <a:off x="8907992" y="4575931"/>
              <a:ext cx="122976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STA6 R-TWT SP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AB199E6-7036-4A28-89F3-3132EBDD57DE}"/>
                </a:ext>
              </a:extLst>
            </p:cNvPr>
            <p:cNvSpPr/>
            <p:nvPr/>
          </p:nvSpPr>
          <p:spPr bwMode="auto">
            <a:xfrm>
              <a:off x="8565933" y="3186510"/>
              <a:ext cx="1312684" cy="188008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D593E06D-9939-402B-89AD-DA632FE6CD4A}"/>
                </a:ext>
              </a:extLst>
            </p:cNvPr>
            <p:cNvSpPr/>
            <p:nvPr/>
          </p:nvSpPr>
          <p:spPr bwMode="auto">
            <a:xfrm>
              <a:off x="8544800" y="3654545"/>
              <a:ext cx="398412" cy="183601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67AB170-5544-4CB7-8EA1-9B5FB1EA8D45}"/>
                </a:ext>
              </a:extLst>
            </p:cNvPr>
            <p:cNvSpPr/>
            <p:nvPr/>
          </p:nvSpPr>
          <p:spPr>
            <a:xfrm>
              <a:off x="7200094" y="3091615"/>
              <a:ext cx="1574538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STA2 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R-TWT SP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FC9DA3D-42BA-4EA1-8FEC-699B63E57D38}"/>
                </a:ext>
              </a:extLst>
            </p:cNvPr>
            <p:cNvSpPr/>
            <p:nvPr/>
          </p:nvSpPr>
          <p:spPr>
            <a:xfrm>
              <a:off x="8493635" y="3095722"/>
              <a:ext cx="1574538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Rescheduled</a:t>
              </a:r>
              <a:endParaRPr kumimoji="1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6271578-22D4-40B2-9DC8-B1FEEA0338AC}"/>
                </a:ext>
              </a:extLst>
            </p:cNvPr>
            <p:cNvSpPr/>
            <p:nvPr/>
          </p:nvSpPr>
          <p:spPr>
            <a:xfrm>
              <a:off x="10048510" y="3561830"/>
              <a:ext cx="1574538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Rescheduled</a:t>
              </a:r>
              <a:endParaRPr kumimoji="1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44AF541-C955-4C48-91BC-F65E2D761354}"/>
                </a:ext>
              </a:extLst>
            </p:cNvPr>
            <p:cNvSpPr txBox="1"/>
            <p:nvPr/>
          </p:nvSpPr>
          <p:spPr>
            <a:xfrm>
              <a:off x="3083989" y="4135940"/>
              <a:ext cx="71607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kern="0">
                  <a:solidFill>
                    <a:srgbClr val="252525"/>
                  </a:solidFill>
                  <a:latin typeface="Calibri" panose="020F0502020204030204"/>
                  <a:ea typeface="+mn-ea"/>
                </a:rPr>
                <a:t>BSS2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schedule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BCF534E-63CB-4EA5-B8C2-B477DDB5CDDC}"/>
                </a:ext>
              </a:extLst>
            </p:cNvPr>
            <p:cNvSpPr txBox="1"/>
            <p:nvPr/>
          </p:nvSpPr>
          <p:spPr>
            <a:xfrm>
              <a:off x="3100703" y="4593539"/>
              <a:ext cx="70481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kern="0">
                  <a:solidFill>
                    <a:srgbClr val="252525"/>
                  </a:solidFill>
                  <a:latin typeface="Calibri" panose="020F0502020204030204"/>
                  <a:ea typeface="+mn-ea"/>
                </a:rPr>
                <a:t>BSS3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schedule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9542AE9-1D60-4CE9-B784-2D54A45E22C2}"/>
                </a:ext>
              </a:extLst>
            </p:cNvPr>
            <p:cNvSpPr/>
            <p:nvPr/>
          </p:nvSpPr>
          <p:spPr bwMode="auto">
            <a:xfrm rot="16200000">
              <a:off x="5890531" y="3664552"/>
              <a:ext cx="2491253" cy="27740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After C-RTWT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7CB805E-C89D-4CDE-A43A-9CB4A2E73728}"/>
                </a:ext>
              </a:extLst>
            </p:cNvPr>
            <p:cNvSpPr/>
            <p:nvPr/>
          </p:nvSpPr>
          <p:spPr bwMode="auto">
            <a:xfrm rot="16200000">
              <a:off x="2713245" y="3664552"/>
              <a:ext cx="2491253" cy="27740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Before C-RTWT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B8D2008-6D71-4554-8B01-127AF1989B30}"/>
                </a:ext>
              </a:extLst>
            </p:cNvPr>
            <p:cNvSpPr/>
            <p:nvPr/>
          </p:nvSpPr>
          <p:spPr bwMode="auto">
            <a:xfrm>
              <a:off x="4138519" y="4180134"/>
              <a:ext cx="1227226" cy="200412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EF2D30D-217A-492D-9259-54A20949CEB6}"/>
                </a:ext>
              </a:extLst>
            </p:cNvPr>
            <p:cNvSpPr/>
            <p:nvPr/>
          </p:nvSpPr>
          <p:spPr bwMode="auto">
            <a:xfrm>
              <a:off x="5763954" y="4652600"/>
              <a:ext cx="1180196" cy="193722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1BBF504-DF40-4413-B5F7-548A826BD393}"/>
                </a:ext>
              </a:extLst>
            </p:cNvPr>
            <p:cNvSpPr/>
            <p:nvPr/>
          </p:nvSpPr>
          <p:spPr>
            <a:xfrm>
              <a:off x="4098755" y="3546834"/>
              <a:ext cx="1463782" cy="368358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sng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STA1-STA4</a:t>
              </a: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R-TWT SP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2254144-5407-440F-9EB9-0F3C586207AD}"/>
                </a:ext>
              </a:extLst>
            </p:cNvPr>
            <p:cNvSpPr/>
            <p:nvPr/>
          </p:nvSpPr>
          <p:spPr>
            <a:xfrm>
              <a:off x="4181142" y="4113890"/>
              <a:ext cx="1226522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STA5 R-TWT SP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2D923B1-DDD8-40DB-B236-08D2DBF53BD9}"/>
                </a:ext>
              </a:extLst>
            </p:cNvPr>
            <p:cNvSpPr/>
            <p:nvPr/>
          </p:nvSpPr>
          <p:spPr>
            <a:xfrm>
              <a:off x="5664360" y="4572736"/>
              <a:ext cx="1303956" cy="3683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8932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050" b="0" i="0" u="none" strike="noStrike" kern="0" cap="none" spc="0" normalizeH="0" baseline="0" noProof="0">
                  <a:ln>
                    <a:noFill/>
                  </a:ln>
                  <a:solidFill>
                    <a:srgbClr val="25252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STA6 R-TWT SP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161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4" ma:contentTypeDescription="Create a new document." ma:contentTypeScope="" ma:versionID="c0e18bc0e8201d74b3b44426f5f02f50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9429e108154bafe94ed312253517b1e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Props1.xml><?xml version="1.0" encoding="utf-8"?>
<ds:datastoreItem xmlns:ds="http://schemas.openxmlformats.org/officeDocument/2006/customXml" ds:itemID="{15B2F72B-C8CA-42DC-A902-B31841CF0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05E2C9-D0EB-43A0-A0B0-D43058CDA7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b3c9f3-2821-458d-94d3-602868cca312"/>
    <ds:schemaRef ds:uri="a0d49aa3-abcf-4f66-a606-a172d777dd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978EE6-EE49-424A-8835-13EC911B0001}">
  <ds:schemaRefs>
    <ds:schemaRef ds:uri="http://purl.org/dc/elements/1.1/"/>
    <ds:schemaRef ds:uri="http://purl.org/dc/dcmitype/"/>
    <ds:schemaRef ds:uri="a0d49aa3-abcf-4f66-a606-a172d777dd3c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ab3c9f3-2821-458d-94d3-602868cca31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802-11-submission-QX</Template>
  <TotalTime>143</TotalTime>
  <Words>1567</Words>
  <Application>Microsoft Office PowerPoint</Application>
  <PresentationFormat>Widescreen</PresentationFormat>
  <Paragraphs>234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Impact of Network Topology on Coordinated R-TWT</vt:lpstr>
      <vt:lpstr>Recap</vt:lpstr>
      <vt:lpstr>Background </vt:lpstr>
      <vt:lpstr>Introduction</vt:lpstr>
      <vt:lpstr>Interfering R-TWT SPs</vt:lpstr>
      <vt:lpstr>Retrieval of OBSS Info</vt:lpstr>
      <vt:lpstr>CR-TWT Scheduling Procedure</vt:lpstr>
      <vt:lpstr>Case A</vt:lpstr>
      <vt:lpstr>Case B</vt:lpstr>
      <vt:lpstr>Summary </vt:lpstr>
      <vt:lpstr>SP 1</vt:lpstr>
      <vt:lpstr>SP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Xia, Qing</dc:creator>
  <cp:keywords/>
  <cp:lastModifiedBy>Qing Xia</cp:lastModifiedBy>
  <cp:revision>10</cp:revision>
  <cp:lastPrinted>1601-01-01T00:00:00Z</cp:lastPrinted>
  <dcterms:created xsi:type="dcterms:W3CDTF">2024-02-13T17:57:50Z</dcterms:created>
  <dcterms:modified xsi:type="dcterms:W3CDTF">2024-02-29T19:24:22Z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</Properties>
</file>