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6" r:id="rId3"/>
    <p:sldId id="277" r:id="rId4"/>
    <p:sldId id="287" r:id="rId5"/>
    <p:sldId id="288" r:id="rId6"/>
    <p:sldId id="290" r:id="rId7"/>
    <p:sldId id="289" r:id="rId8"/>
    <p:sldId id="292" r:id="rId9"/>
    <p:sldId id="291" r:id="rId10"/>
    <p:sldId id="28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5" autoAdjust="0"/>
    <p:restoredTop sz="94660"/>
  </p:normalViewPr>
  <p:slideViewPr>
    <p:cSldViewPr>
      <p:cViewPr varScale="1">
        <p:scale>
          <a:sx n="112" d="100"/>
          <a:sy n="112" d="100"/>
        </p:scale>
        <p:origin x="516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802.11-24/0387r0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TXOP Sharing for C-BF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2024-03-xx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507701"/>
              </p:ext>
            </p:extLst>
          </p:nvPr>
        </p:nvGraphicFramePr>
        <p:xfrm>
          <a:off x="996950" y="2414588"/>
          <a:ext cx="1022350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44480" imgH="2570909" progId="Word.Document.8">
                  <p:embed/>
                </p:oleObj>
              </mc:Choice>
              <mc:Fallback>
                <p:oleObj name="Document" r:id="rId3" imgW="10544480" imgH="25709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4588"/>
                        <a:ext cx="10223500" cy="2486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5F3A-733F-8676-E862-2A95394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A676E-EFC3-0A50-7429-0C494D140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TXOP sharing can be used for C-BF transmission as a unified solution to support multi-AP coordination feature in 11bn.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A MAC control frame triggering C-BF transmission (</a:t>
            </a:r>
            <a:r>
              <a:rPr lang="en-US" sz="2000" dirty="0" err="1"/>
              <a:t>e.g</a:t>
            </a:r>
            <a:r>
              <a:rPr lang="en-US" sz="2000" dirty="0"/>
              <a:t>, a modified MU-RTS TXS Trigger frame) can indicate OBSS STA’s ID, C-BF PPDU length, In-BSS STA’s ID, and optional shared AP’s 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C-BF transmission can be done opportunistically if the shared AP senses the medium idle and if the shared AP has pending traffic for its associated non-AP STA indicated in the MAC control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MAC control frame can trigger a single C-BF PPDU transmission, and more than one C-BF PPDU transmission can be triggered by multiple MAC control frames sent by a sharing AP within a TXOP.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18A9B-9F16-79F6-696E-C238F31F5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6488B-1FED-5647-E0AD-0E9DC86B4A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AA5AA6-DE96-A784-A3BE-6F2322D0CF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3976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[1] 11-23/776, </a:t>
            </a:r>
            <a:r>
              <a:rPr lang="en-US" dirty="0"/>
              <a:t>Performance of C-BF and C-SR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[2] 11-23/1193, </a:t>
            </a:r>
            <a:r>
              <a:rPr lang="en-US" dirty="0"/>
              <a:t>Nulling Performance of Coordinated Beamforming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84A8-8A9D-2B6C-D25A-2C2B35CC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C2C0F-1FC2-5227-3A55-8760ADF6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the contribution [1]-[2], Coordinated Beamforming (C-BF) shows significant gain as a candidate technology in 11bn to improve the BSS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TXOP sharing among multiple APs (i.e., a sharing AP and a shared AP) has been heavily discussed and likely agreed for multi-AP coordination, especially for C-TDMA.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modified MU-RTS TXS Trigger frame can be re-used for an initial control frame triggering C-TDMA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document, we discuss TXOP sharing mechanism for C-BF as a unified solution for multi-AP </a:t>
            </a:r>
            <a:r>
              <a:rPr lang="en-US" sz="2000"/>
              <a:t>coordination features </a:t>
            </a:r>
            <a:r>
              <a:rPr lang="en-US" sz="2000" dirty="0"/>
              <a:t>in 11bn.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sharing AP (C-BF initiator) can share its TXOP with a shared AP (C-BF responder) by transmitting a MAC control frame (e.g., MU-RTS TXS Trigger frame) for C-BF transmission.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F0635-ADE1-0411-590D-AC7C85923E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CF8FC-003F-6F1C-7C63-1A73E3553C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4744C1-ED77-4E02-89F6-ACD50FD763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27448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450A8-1DAB-D467-B21A-BBB247E10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Recap) Multi-AP C-TDMA MAC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666D3-5EE7-FD45-45E3-799BFB0A7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019799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Discussion on extending the 11be Triggered TXOP Sharing (TXS) framework to Coordinated Time Division Multiple Access (C-TDMA) in 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An MU-RTS TXS Trigger frame can be used for a sharing AP to allocate a time duration to a single shared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Potential signaling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sharing AP transmits an MU-RTS TXS Trigger frame to a shared AP for C-TDMA time allocation.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shared AP responds with a CTS frame in response to the MU-RTS TXS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shared AP can do frame exchange with its associated non-AP STAs during the allocation time indicated in the MU-RTS TXS Trigger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19B3D-C296-5EA0-1C67-E82DADB7EA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5618-4CDB-1172-A3B3-8658B9BEC0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5AA89D-82E4-3A65-0536-779341AA9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1E08ED-23A6-D383-C130-36CC914AE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2656497"/>
            <a:ext cx="4387318" cy="27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8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2EEE2-040D-4EEE-897B-DE20F7F19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Recap) Multi-AP Coordinated Beamforming (C-BF)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77738-0C0E-2CDF-1B83-008ABB0ED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14999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M-AP C-BF is to form spatial nulls using the channel state information (CSI) to allow concurrent transmissions from neighboring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 the figure, AP1 and AP2 transmit frames to each associated STA (e.g., AP1 to STA1-1 and STA1-2, and AP2 to STA2-1 and STA2-2) concurrently by forming spatial nulls (e.g., AP1 to STA2-1 and STA2-2, and AP2 to STA1-1 and STA1-2).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sharing </a:t>
            </a:r>
            <a:r>
              <a:rPr lang="en-US" sz="1600" dirty="0">
                <a:solidFill>
                  <a:schemeClr val="tx1"/>
                </a:solidFill>
              </a:rPr>
              <a:t>AP and a shared AP can obtain the CSI/nulling matrix for C-BF </a:t>
            </a:r>
            <a:r>
              <a:rPr lang="en-US" sz="1600" dirty="0"/>
              <a:t>by multi-AP sounding procedure in advance.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CSI from the sharing AP to its associated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CSI from the sharing AP to OBSS non-AP STAs that are associated with the shared 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CSI from the shared AP to non-AP STAs associated with the sharing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sharing AP can initiate C-BF transmission by sharing its TXOP with a shared AP if the CSI for C-BF is available.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B669F-4657-3664-B032-A8452EA98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AD5AE-549F-6C98-5FA1-24DD5C6C5C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4C6CD4-101A-1CD4-F14D-19248E0ABF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06A07B-79CD-1732-AAFB-B60C46DC5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171" y="3136165"/>
            <a:ext cx="4531197" cy="180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796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A2E9-BE51-F3F4-A1BC-9257A092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M-AP TXOP sharing for C-BF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65302-E8CA-C351-428C-421EC8932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Triggered TXOP sharing among multiple APs can be extended to support multiple APs’ C-BF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the CSI for C-BF is available, a sharing AP can determine candidate shared AP(s) and OBSS non-AP STA(s) associated with the shared AP(s) for C-BF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sharing AP as a TXOP holder can share its TXOP with a shared AP by transmitting a MAC control frame (e.g., modified MU-RTS TXS Trigger frame or a new MAC control frame) that triggers C-BF transmission.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MAC control frame can indicate an identifier of OBSS STA to be nulled by the sharing AP for C-BF transmission, and an identifier of In-BSS STA that is a recipient of the C-BF transmission from the sharing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After the MAC control frame, the sharing AP and the shared AP(s) can transmit a DL PPDU concurrently to its associated non-AP STA(s) that is indicated in the MAC control frame by using C-BF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this, </a:t>
            </a:r>
            <a:r>
              <a:rPr lang="en-US" sz="1800"/>
              <a:t>we can have </a:t>
            </a:r>
            <a:r>
              <a:rPr lang="en-US" sz="1800" dirty="0"/>
              <a:t>two options.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See the next two slides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419EA-AB29-8E02-D927-F9FF46B6AA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286F-F10C-37E8-522A-C0FEB99406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854286-838E-D536-06E2-40827DE336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11356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39BF4-AB6F-D5CC-B72E-A2847AF14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M-AP TXOP sharing for C-BF transmission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49B48-9A53-A514-6F76-5660C0777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5943599" cy="434180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Option 1: Shared AP confirming C-BF Tx by the CTS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MAC control frame (sharing AP)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r>
              <a:rPr lang="en-US" sz="1200" dirty="0"/>
              <a:t> CTS frame (shared AP)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r>
              <a:rPr lang="en-US" sz="1200" dirty="0"/>
              <a:t> C-BF Tx (sharing AP &amp; shared AP)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shared AP’s identifier (e.g., BSS color, BSSID, etc.) is indicated in the</a:t>
            </a:r>
            <a:r>
              <a:rPr lang="en-US" altLang="ko-KR" sz="1200" dirty="0"/>
              <a:t> MAC</a:t>
            </a:r>
            <a:r>
              <a:rPr lang="ko-KR" altLang="en-US" sz="1200" dirty="0"/>
              <a:t> </a:t>
            </a:r>
            <a:r>
              <a:rPr lang="en-US" altLang="ko-KR" sz="1200" dirty="0"/>
              <a:t>control</a:t>
            </a:r>
            <a:r>
              <a:rPr lang="ko-KR" altLang="en-US" sz="1200" dirty="0"/>
              <a:t> </a:t>
            </a:r>
            <a:r>
              <a:rPr lang="en-US" altLang="ko-KR" sz="1200" dirty="0"/>
              <a:t>frame</a:t>
            </a:r>
            <a:r>
              <a:rPr lang="ko-KR" altLang="en-US" sz="1200" dirty="0"/>
              <a:t> </a:t>
            </a:r>
            <a:r>
              <a:rPr lang="en-US" altLang="ko-KR" sz="1200" dirty="0"/>
              <a:t>(e.g., MU-RTS TXS Trigger frame) triggering C-BF transmission</a:t>
            </a:r>
            <a:r>
              <a:rPr lang="en-US" sz="12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200" dirty="0"/>
              <a:t>The MAC</a:t>
            </a:r>
            <a:r>
              <a:rPr lang="ko-KR" altLang="en-US" sz="1200" dirty="0"/>
              <a:t> </a:t>
            </a:r>
            <a:r>
              <a:rPr lang="en-US" altLang="ko-KR" sz="1200" dirty="0"/>
              <a:t>control</a:t>
            </a:r>
            <a:r>
              <a:rPr lang="ko-KR" altLang="en-US" sz="1200" dirty="0"/>
              <a:t> </a:t>
            </a:r>
            <a:r>
              <a:rPr lang="en-US" altLang="ko-KR" sz="1200" dirty="0"/>
              <a:t>frame</a:t>
            </a:r>
            <a:r>
              <a:rPr lang="ko-KR" altLang="en-US" sz="1200" dirty="0"/>
              <a:t> </a:t>
            </a:r>
            <a:r>
              <a:rPr lang="en-US" altLang="ko-KR" sz="1200" dirty="0"/>
              <a:t>indicates OBSS non-AP STA’s identifier(s) (e.g., MAC address) to be nulled by the sharing AP for C-BF transmission.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The shared AP responds with a CTS frame in response to the MAC control frame when the following conditions are met.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The shared AP has the CSI/nulling matrix to the In-BSS STA(s),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000" dirty="0"/>
              <a:t>The medium is idle, and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000" dirty="0"/>
              <a:t>The shared AP has pending traffic to its</a:t>
            </a:r>
            <a:r>
              <a:rPr lang="ko-KR" altLang="en-US" sz="1000" dirty="0"/>
              <a:t> </a:t>
            </a:r>
            <a:r>
              <a:rPr lang="en-US" altLang="ko-KR" sz="1000" dirty="0"/>
              <a:t>associated</a:t>
            </a:r>
            <a:r>
              <a:rPr lang="ko-KR" altLang="en-US" sz="1000" dirty="0"/>
              <a:t> </a:t>
            </a:r>
            <a:r>
              <a:rPr lang="en-US" altLang="ko-KR" sz="1000" dirty="0"/>
              <a:t>STA(s)</a:t>
            </a:r>
            <a:r>
              <a:rPr lang="ko-KR" altLang="en-US" sz="1000" dirty="0"/>
              <a:t> </a:t>
            </a:r>
            <a:r>
              <a:rPr lang="en-US" altLang="ko-KR" sz="1000" dirty="0"/>
              <a:t>that</a:t>
            </a:r>
            <a:r>
              <a:rPr lang="ko-KR" altLang="en-US" sz="1000" dirty="0"/>
              <a:t> </a:t>
            </a:r>
            <a:r>
              <a:rPr lang="en-US" altLang="ko-KR" sz="1000" dirty="0"/>
              <a:t>is indicated in the MAC control frame.</a:t>
            </a:r>
            <a:endParaRPr lang="en-US" sz="1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The shared AP may transmit a DL PPDU by using C-BF to its associated STA(s) indicated in the MAC control frame (e.g., OBSS non-AP STA) SIFS after the CTS frame.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If the CTS frame is received from the shared AP, the sharing AP may transmit a DL PPDU to its associated non-AP STA(s) (e.g., In-BSS STA(s)) by using C-BF transmission SIFS after the CTS frame.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000" dirty="0"/>
              <a:t>Otherwise, the sharing AP may transmit a DL PPDU to the In-BSS STA(s) (or any other associated non-AP STA) PIFS after the MAC control frame.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To solicit an acknowledgement frame (e.g., Ack, BA, etc.) after the C-BF PPDU, a BAR frame can be transmitted in a separate TXOP or during an allocation time allocated by the sharing AP in the same TXOP.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25BFE-7663-63BA-FCB9-657269A11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FF5C1-3AEB-E7C9-5014-A103189D53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6F24E-A37B-200A-D632-190A8656EF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6530A2-456C-9262-753D-B4A1855F3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2666145"/>
            <a:ext cx="5105400" cy="282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904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6AA4A-0E02-9E40-313A-05E5F5083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M-AP TXOP sharing for C-BF transmission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1E890-80FB-644B-43AD-D25E9F724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91"/>
            <a:ext cx="5943599" cy="434180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Option 2: Shared AP’s C-BF Tx with no confirmation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shared AP’s identifier is not indicated </a:t>
            </a:r>
            <a:r>
              <a:rPr lang="en-US" altLang="ko-KR" sz="1200" dirty="0"/>
              <a:t>a MAC</a:t>
            </a:r>
            <a:r>
              <a:rPr lang="ko-KR" altLang="en-US" sz="1200" dirty="0"/>
              <a:t> </a:t>
            </a:r>
            <a:r>
              <a:rPr lang="en-US" altLang="ko-KR" sz="1200" dirty="0"/>
              <a:t>control</a:t>
            </a:r>
            <a:r>
              <a:rPr lang="ko-KR" altLang="en-US" sz="1200" dirty="0"/>
              <a:t> </a:t>
            </a:r>
            <a:r>
              <a:rPr lang="en-US" altLang="ko-KR" sz="1200" dirty="0"/>
              <a:t>frame</a:t>
            </a:r>
            <a:r>
              <a:rPr lang="ko-KR" altLang="en-US" sz="1200" dirty="0"/>
              <a:t> </a:t>
            </a:r>
            <a:r>
              <a:rPr lang="en-US" altLang="ko-KR" sz="1200" dirty="0"/>
              <a:t>(e.g., MU-RTS TXS Trigger frame) triggering C-BF transmission.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200" dirty="0"/>
              <a:t>The MAC</a:t>
            </a:r>
            <a:r>
              <a:rPr lang="ko-KR" altLang="en-US" sz="1200" dirty="0"/>
              <a:t> </a:t>
            </a:r>
            <a:r>
              <a:rPr lang="en-US" altLang="ko-KR" sz="1200" dirty="0"/>
              <a:t>control</a:t>
            </a:r>
            <a:r>
              <a:rPr lang="ko-KR" altLang="en-US" sz="1200" dirty="0"/>
              <a:t> </a:t>
            </a:r>
            <a:r>
              <a:rPr lang="en-US" altLang="ko-KR" sz="1200" dirty="0"/>
              <a:t>frame</a:t>
            </a:r>
            <a:r>
              <a:rPr lang="ko-KR" altLang="en-US" sz="1200" dirty="0"/>
              <a:t> </a:t>
            </a:r>
            <a:r>
              <a:rPr lang="en-US" altLang="ko-KR" sz="1200" dirty="0"/>
              <a:t>indicates In-BSS non-AP STA’s identifier(s), and OBSS non-AP STA’s identifier(s) (e.g., MAC address) to be nulled by the sharing AP for C-BF transmission.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 AP operating on the same channel listens to the MAC control frame and figure out whether it can take advantage for C-BF transmission to its associated STAs.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shared AP may transmit a PPDU by using C-BF to the</a:t>
            </a:r>
            <a:r>
              <a:rPr lang="ko-KR" altLang="en-US" sz="1200" dirty="0"/>
              <a:t> </a:t>
            </a:r>
            <a:r>
              <a:rPr lang="en-US" altLang="ko-KR" sz="1200" dirty="0"/>
              <a:t>indicated non-AP STA(s)</a:t>
            </a:r>
            <a:r>
              <a:rPr lang="en-US" sz="1200" dirty="0"/>
              <a:t> SIFS after the MAC control frame when the following conditions are met.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MAC control frame indicates its associated non-AP STA’s identifier(s),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shared AP has the CSI/nulling matrix to the In-BSS STA(s),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medium is idle, and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shared AP has pending traffic to its</a:t>
            </a:r>
            <a:r>
              <a:rPr lang="ko-KR" altLang="en-US" sz="1200" dirty="0"/>
              <a:t> </a:t>
            </a:r>
            <a:r>
              <a:rPr lang="en-US" altLang="ko-KR" sz="1200" dirty="0"/>
              <a:t>associated</a:t>
            </a:r>
            <a:r>
              <a:rPr lang="ko-KR" altLang="en-US" sz="1200" dirty="0"/>
              <a:t> </a:t>
            </a:r>
            <a:r>
              <a:rPr lang="en-US" altLang="ko-KR" sz="1200" dirty="0"/>
              <a:t>STA(s)</a:t>
            </a:r>
            <a:r>
              <a:rPr lang="ko-KR" altLang="en-US" sz="1200" dirty="0"/>
              <a:t> </a:t>
            </a:r>
            <a:r>
              <a:rPr lang="en-US" altLang="ko-KR" sz="1200" dirty="0"/>
              <a:t>that</a:t>
            </a:r>
            <a:r>
              <a:rPr lang="ko-KR" altLang="en-US" sz="1200" dirty="0"/>
              <a:t> </a:t>
            </a:r>
            <a:r>
              <a:rPr lang="en-US" altLang="ko-KR" sz="1200" dirty="0"/>
              <a:t>is indicated in the MAC control frame</a:t>
            </a:r>
            <a:r>
              <a:rPr lang="en-US" sz="11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After transmitting a C-BF PPDU, the shared AP may transmit a frame (e.g., BAR, MU-BAR, etc.) soliciting the corresponding acknowledgement frame in a separate TXOP.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CB21E-E272-4723-CC6A-C4596A92DF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CC8CE-8264-B388-D734-DEF2039FF5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D8553D-AF31-8DD7-0E11-B413D0D959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14F0B6A-7510-0825-3CBA-EE9F906F6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7" y="2572546"/>
            <a:ext cx="4486275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99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80BFA-6D0E-AD46-C887-30B5370BF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Control frame triggering C-BF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51EB0-4367-26CB-8293-E804E4BD8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90999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MAC control frame triggering C-BF transmission (e.g., a modified MU-RTS TXS Trigger frame, etc.) can include the following parameters.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M-AP TXS type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0: C-BF, 1: C-TDMA, and 2: C-SR, etc. Set to 0 for C-BF Tx indication.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STA 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AID or (partial) MAC address of the non-AP STA that is associated with the shared AP,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OBSS STA to be nulled by the sharing AP for C-BF Tx and that is a target recipient of the C-BF transmission from the shared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In-BSS STA 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an AID or a partial MAC address of the non-AP STA that is associated with the sharing AP,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In-BSS STA is a target recipient of the C-BF transmission from the sharing 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Note. The shared AP can form the spatial null to the In-BSS STA when transmitting a PPDU using C-BF to its associated STA if the CSI/nulling matrix from the shared AP to the In-BSS STA is available.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Shared AP ID (if the option 1 is applied in the previous slide)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BSS color of the shared AP, or LSB of the shared AP’s BSSID,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can be included in the RA field or the frame body of the MAC control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length for C-BF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Specifies the PPDU length that is used for C-BF transmission SIFS after the MAC control frame (or SIFS after the CTS frame).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31A66-6541-4D5E-4D79-FDA82271A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D238E-320E-F15C-48C4-F0C2A075CC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C5DC75-18FB-48F7-0795-CE526AA36A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33477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5F777-2CD1-0C5E-F006-7B2B3115E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C-BF PPDU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FDD9-C403-8A5E-5917-D73FB1F31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5257798" cy="419099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MAC control frame triggering C-BF transmission triggers a single C-BF PPDU transmission concurrently from a sharing AP and one or more shared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More than one MAC control frame can be transmitted in a TXOP to trigger multiple C-BF PPDU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After transmitting the C-BF PPDU to its associated STA(s), the shared AP(s) may transmit a BAR frame (or MU-BAR frame) to solicit an acknowledgement frame from the associated STA(s) in a separate TXOP.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21CB4-43BD-D23F-9259-D5B44FD92A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397F4-59F2-0FBB-B80D-177107E13A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4C9CFF-3239-9D6D-E88B-F39AE6C9C5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A5979A-2924-4CDB-A448-A5C281C23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684" y="2440646"/>
            <a:ext cx="5470437" cy="319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1884</Words>
  <Application>Microsoft Office PowerPoint</Application>
  <PresentationFormat>Widescreen</PresentationFormat>
  <Paragraphs>125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TXOP Sharing for C-BF transmission</vt:lpstr>
      <vt:lpstr>Introduction</vt:lpstr>
      <vt:lpstr>Recap) Multi-AP C-TDMA MAC procedure</vt:lpstr>
      <vt:lpstr>Recap) Multi-AP Coordinated Beamforming (C-BF) </vt:lpstr>
      <vt:lpstr>M-AP TXOP sharing for C-BF transmission</vt:lpstr>
      <vt:lpstr>M-AP TXOP sharing for C-BF transmission (continued)</vt:lpstr>
      <vt:lpstr>M-AP TXOP sharing for C-BF transmission (continued)</vt:lpstr>
      <vt:lpstr>MAC Control frame triggering C-BF transmission</vt:lpstr>
      <vt:lpstr>Multiple C-BF PPDU transmission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Kiseon Ryu</cp:lastModifiedBy>
  <cp:revision>84</cp:revision>
  <cp:lastPrinted>1601-01-01T00:00:00Z</cp:lastPrinted>
  <dcterms:created xsi:type="dcterms:W3CDTF">2022-10-28T01:22:29Z</dcterms:created>
  <dcterms:modified xsi:type="dcterms:W3CDTF">2024-02-29T16:41:52Z</dcterms:modified>
</cp:coreProperties>
</file>